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80" r:id="rId2"/>
    <p:sldId id="281" r:id="rId3"/>
    <p:sldId id="260" r:id="rId4"/>
    <p:sldId id="282" r:id="rId5"/>
    <p:sldId id="283" r:id="rId6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3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043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498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Calculating percentages of amounts without a calculator</a:t>
            </a:r>
            <a:endParaRPr lang="en-US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6834628"/>
              </p:ext>
            </p:extLst>
          </p:nvPr>
        </p:nvGraphicFramePr>
        <p:xfrm>
          <a:off x="130629" y="154380"/>
          <a:ext cx="8882742" cy="6770783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Calculating percentages of amounts without a calculator</a:t>
                      </a:r>
                      <a:endParaRPr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571600151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Calculating</a:t>
                      </a:r>
                      <a:r>
                        <a:rPr lang="en-GB" b="1" baseline="0" dirty="0" smtClean="0"/>
                        <a:t> percentages – multiples of 10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Calculate: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100% of 120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10% of 120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20% of 120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60% of 120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70% of 120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Calculate: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100% of 90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10% of 90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30% of 90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90% of 90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40% of 90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Calculate: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100% of 80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10% of 80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40% of 80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20% of 80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70% of 80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69585985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Calculating</a:t>
                      </a:r>
                      <a:r>
                        <a:rPr lang="en-GB" b="1" baseline="0" dirty="0" smtClean="0"/>
                        <a:t> percentages – related questions 1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Calculate: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100% of 120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10% of 120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5% of 120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35% of 120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17.5% of 120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Calculate: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100% of 90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10% of 90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5% of 90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65% of 90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32.5% of 90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Calculate: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100% of 80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10% of 80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5% of 80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85% of 80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42.5% of 80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28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992768238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Calculating</a:t>
                      </a:r>
                      <a:r>
                        <a:rPr lang="en-GB" b="1" baseline="0" dirty="0" smtClean="0"/>
                        <a:t> percentages – related questions 2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Calculate: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10% of 84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20% of 84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40% of 42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80% of 21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2.5% of 84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Calculate: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10% of 72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40% of 18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20% of 36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5% of 36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2.5% of 72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Calculate: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10% of 120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35% of 120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70% of 60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35 % of 60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17.5% of 60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120% of 10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Look at question 1 and 6: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7) 30% of 46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8) 46% of 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834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290</Words>
  <Application>Microsoft Office PowerPoint</Application>
  <PresentationFormat>On-screen Show (4:3)</PresentationFormat>
  <Paragraphs>226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Calculating percentages of amounts without a calculator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Windows User</cp:lastModifiedBy>
  <cp:revision>14</cp:revision>
  <dcterms:created xsi:type="dcterms:W3CDTF">2018-01-27T15:48:25Z</dcterms:created>
  <dcterms:modified xsi:type="dcterms:W3CDTF">2021-11-08T10:38:24Z</dcterms:modified>
</cp:coreProperties>
</file>