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2" r:id="rId3"/>
    <p:sldId id="283" r:id="rId4"/>
    <p:sldId id="284" r:id="rId5"/>
    <p:sldId id="285" r:id="rId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FF2CC"/>
    <a:srgbClr val="F4CCCC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63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505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27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Place Value with Integers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398817"/>
              </p:ext>
            </p:extLst>
          </p:nvPr>
        </p:nvGraphicFramePr>
        <p:xfrm>
          <a:off x="130629" y="154380"/>
          <a:ext cx="8882742" cy="6597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with Integers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understanding Place</a:t>
                      </a:r>
                      <a:r>
                        <a:rPr lang="en-GB" b="0" baseline="0" dirty="0"/>
                        <a:t> Value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represent a number using place value counters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</a:t>
                      </a:r>
                      <a:r>
                        <a:rPr lang="en-GB" b="0" baseline="0" dirty="0"/>
                        <a:t> use place value counters to determine the value of a digit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add</a:t>
                      </a:r>
                      <a:r>
                        <a:rPr lang="en-GB" b="0" baseline="0" dirty="0"/>
                        <a:t> and subtract with place value counters without carrying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add</a:t>
                      </a:r>
                      <a:r>
                        <a:rPr lang="en-GB" b="0" baseline="0" dirty="0"/>
                        <a:t> and subtract with place value counters with carrying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403581628"/>
              </p:ext>
            </p:extLst>
          </p:nvPr>
        </p:nvGraphicFramePr>
        <p:xfrm>
          <a:off x="144484" y="168697"/>
          <a:ext cx="8882742" cy="649533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80887847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Representing Numbers</a:t>
                      </a:r>
                      <a:r>
                        <a:rPr lang="en-GB" b="1" baseline="0" dirty="0"/>
                        <a:t> with Place Value Counters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</a:t>
                      </a:r>
                      <a:r>
                        <a:rPr lang="en-GB" sz="1800" baseline="0" dirty="0"/>
                        <a:t>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Show</a:t>
                      </a:r>
                      <a:r>
                        <a:rPr lang="en-GB" sz="1400" baseline="0" dirty="0"/>
                        <a:t> the number </a:t>
                      </a:r>
                      <a:r>
                        <a:rPr lang="en-GB" sz="1400" b="1" baseline="0" dirty="0"/>
                        <a:t>341</a:t>
                      </a:r>
                      <a:r>
                        <a:rPr lang="en-GB" sz="1400" baseline="0" dirty="0"/>
                        <a:t> using place value counters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Show</a:t>
                      </a:r>
                      <a:r>
                        <a:rPr lang="en-GB" sz="1400" baseline="0" dirty="0"/>
                        <a:t> the number </a:t>
                      </a:r>
                      <a:r>
                        <a:rPr lang="en-GB" sz="1400" b="1" baseline="0" dirty="0"/>
                        <a:t>421</a:t>
                      </a:r>
                      <a:r>
                        <a:rPr lang="en-GB" sz="1400" baseline="0" dirty="0"/>
                        <a:t> using place value counters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56009"/>
                  </a:ext>
                </a:extLst>
              </a:tr>
              <a:tr h="3394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93877"/>
                  </a:ext>
                </a:extLst>
              </a:tr>
              <a:tr h="26046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Show</a:t>
                      </a:r>
                      <a:r>
                        <a:rPr lang="en-GB" sz="1400" baseline="0" dirty="0"/>
                        <a:t> the number 5</a:t>
                      </a:r>
                      <a:r>
                        <a:rPr lang="en-GB" sz="1400" b="1" baseline="0" dirty="0"/>
                        <a:t>21</a:t>
                      </a:r>
                      <a:r>
                        <a:rPr lang="en-GB" sz="1400" baseline="0" dirty="0"/>
                        <a:t> using place value counters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Show</a:t>
                      </a:r>
                      <a:r>
                        <a:rPr lang="en-GB" sz="1400" baseline="0" dirty="0"/>
                        <a:t> the number </a:t>
                      </a:r>
                      <a:r>
                        <a:rPr lang="en-GB" sz="1400" b="1" baseline="0" dirty="0"/>
                        <a:t>125</a:t>
                      </a:r>
                      <a:r>
                        <a:rPr lang="en-GB" sz="1400" baseline="0" dirty="0"/>
                        <a:t> using place value counters</a:t>
                      </a:r>
                      <a:endParaRPr lang="en-GB"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314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4237"/>
              </p:ext>
            </p:extLst>
          </p:nvPr>
        </p:nvGraphicFramePr>
        <p:xfrm>
          <a:off x="263236" y="1424710"/>
          <a:ext cx="4225636" cy="1858817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056409">
                  <a:extLst>
                    <a:ext uri="{9D8B030D-6E8A-4147-A177-3AD203B41FA5}">
                      <a16:colId xmlns:a16="http://schemas.microsoft.com/office/drawing/2014/main" val="4169992178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793333764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395713800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4013375020"/>
                    </a:ext>
                  </a:extLst>
                </a:gridCol>
              </a:tblGrid>
              <a:tr h="33481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3777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581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30073"/>
              </p:ext>
            </p:extLst>
          </p:nvPr>
        </p:nvGraphicFramePr>
        <p:xfrm>
          <a:off x="4707578" y="1424709"/>
          <a:ext cx="4225636" cy="1858817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056409">
                  <a:extLst>
                    <a:ext uri="{9D8B030D-6E8A-4147-A177-3AD203B41FA5}">
                      <a16:colId xmlns:a16="http://schemas.microsoft.com/office/drawing/2014/main" val="4169992178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793333764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395713800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4013375020"/>
                    </a:ext>
                  </a:extLst>
                </a:gridCol>
              </a:tblGrid>
              <a:tr h="33481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3777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581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16361"/>
              </p:ext>
            </p:extLst>
          </p:nvPr>
        </p:nvGraphicFramePr>
        <p:xfrm>
          <a:off x="263236" y="4417292"/>
          <a:ext cx="4225636" cy="1858817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056409">
                  <a:extLst>
                    <a:ext uri="{9D8B030D-6E8A-4147-A177-3AD203B41FA5}">
                      <a16:colId xmlns:a16="http://schemas.microsoft.com/office/drawing/2014/main" val="4169992178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793333764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395713800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4013375020"/>
                    </a:ext>
                  </a:extLst>
                </a:gridCol>
              </a:tblGrid>
              <a:tr h="33481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3777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581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91149"/>
              </p:ext>
            </p:extLst>
          </p:nvPr>
        </p:nvGraphicFramePr>
        <p:xfrm>
          <a:off x="4707578" y="4417291"/>
          <a:ext cx="4225636" cy="1858817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056409">
                  <a:extLst>
                    <a:ext uri="{9D8B030D-6E8A-4147-A177-3AD203B41FA5}">
                      <a16:colId xmlns:a16="http://schemas.microsoft.com/office/drawing/2014/main" val="4169992178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793333764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3395713800"/>
                    </a:ext>
                  </a:extLst>
                </a:gridCol>
                <a:gridCol w="1056409">
                  <a:extLst>
                    <a:ext uri="{9D8B030D-6E8A-4147-A177-3AD203B41FA5}">
                      <a16:colId xmlns:a16="http://schemas.microsoft.com/office/drawing/2014/main" val="4013375020"/>
                    </a:ext>
                  </a:extLst>
                </a:gridCol>
              </a:tblGrid>
              <a:tr h="33481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3777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5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5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220611601"/>
              </p:ext>
            </p:extLst>
          </p:nvPr>
        </p:nvGraphicFramePr>
        <p:xfrm>
          <a:off x="144484" y="168697"/>
          <a:ext cx="8882742" cy="649533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80887847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Numbers Represented</a:t>
                      </a:r>
                      <a:r>
                        <a:rPr lang="en-GB" b="1" baseline="0" dirty="0"/>
                        <a:t> by Place Value Counters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</a:t>
                      </a:r>
                      <a:r>
                        <a:rPr lang="en-GB" sz="1800" baseline="0" dirty="0"/>
                        <a:t>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Use the counters below to partition the number.  Then write down the number represented.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Use the counters below to partition the number.  Then write down the number represented.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56009"/>
                  </a:ext>
                </a:extLst>
              </a:tr>
              <a:tr h="3394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93877"/>
                  </a:ext>
                </a:extLst>
              </a:tr>
              <a:tr h="2604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Use the counters below to partition the number.  Then write down the number represented.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Use the counters below to partition the number.  Then write down the number represented.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31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6" y="1672069"/>
            <a:ext cx="4107222" cy="101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093" y="1672069"/>
            <a:ext cx="4106887" cy="1039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56" y="4612696"/>
            <a:ext cx="4107222" cy="1003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93" y="4612696"/>
            <a:ext cx="4107222" cy="9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256073405"/>
              </p:ext>
            </p:extLst>
          </p:nvPr>
        </p:nvGraphicFramePr>
        <p:xfrm>
          <a:off x="144484" y="168697"/>
          <a:ext cx="8882742" cy="649533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80887847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Numbers Represented</a:t>
                      </a:r>
                      <a:r>
                        <a:rPr lang="en-GB" b="1" baseline="0" dirty="0"/>
                        <a:t> by Place Value Counters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</a:t>
                      </a:r>
                      <a:r>
                        <a:rPr lang="en-GB" sz="1800" baseline="0" dirty="0"/>
                        <a:t>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down the value of the 3 digit in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531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down the value of the 3 digit in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351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56009"/>
                  </a:ext>
                </a:extLst>
              </a:tr>
              <a:tr h="3394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93877"/>
                  </a:ext>
                </a:extLst>
              </a:tr>
              <a:tr h="2604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down the value of the 3 digit in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513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Write down the value of the 3 digit in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315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3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297</Words>
  <Application>Microsoft Macintosh PowerPoint</Application>
  <PresentationFormat>On-screen Show (4:3)</PresentationFormat>
  <Paragraphs>55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Place Value with Integers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17</cp:revision>
  <cp:lastPrinted>2021-09-13T15:17:08Z</cp:lastPrinted>
  <dcterms:created xsi:type="dcterms:W3CDTF">2018-01-27T15:48:25Z</dcterms:created>
  <dcterms:modified xsi:type="dcterms:W3CDTF">2021-09-26T13:00:57Z</dcterms:modified>
</cp:coreProperties>
</file>