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60" r:id="rId4"/>
    <p:sldId id="282" r:id="rId5"/>
    <p:sldId id="283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/>
    <p:restoredTop sz="94683"/>
  </p:normalViewPr>
  <p:slideViewPr>
    <p:cSldViewPr snapToGrid="0">
      <p:cViewPr>
        <p:scale>
          <a:sx n="100" d="100"/>
          <a:sy n="100" d="100"/>
        </p:scale>
        <p:origin x="196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21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9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Volume by Counting Cubes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865285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 by Counting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Cubes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96090364"/>
              </p:ext>
            </p:extLst>
          </p:nvPr>
        </p:nvGraphicFramePr>
        <p:xfrm>
          <a:off x="130629" y="154380"/>
          <a:ext cx="8882742" cy="6584623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Volume by Counting Cubes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83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of the following shapes, write down: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400" dirty="0"/>
                        <a:t>The number of cubes that make up the shape.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400" dirty="0"/>
                        <a:t>The volume of the shape, including units.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91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i="0" dirty="0"/>
                        <a:t> </a:t>
                      </a:r>
                      <a:endParaRPr lang="en-GB" i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2" name="Cube 1">
            <a:extLst>
              <a:ext uri="{FF2B5EF4-FFF2-40B4-BE49-F238E27FC236}">
                <a16:creationId xmlns:a16="http://schemas.microsoft.com/office/drawing/2014/main" id="{D5EC92D8-2083-E74D-A247-DF911BCAC3B1}"/>
              </a:ext>
            </a:extLst>
          </p:cNvPr>
          <p:cNvSpPr/>
          <p:nvPr/>
        </p:nvSpPr>
        <p:spPr>
          <a:xfrm>
            <a:off x="1052186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7824E3C5-F87E-214A-B6CC-679ED81087FF}"/>
              </a:ext>
            </a:extLst>
          </p:cNvPr>
          <p:cNvSpPr/>
          <p:nvPr/>
        </p:nvSpPr>
        <p:spPr>
          <a:xfrm>
            <a:off x="1380920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5EA7E26-52C2-ED49-AF6D-1BC29D114C32}"/>
              </a:ext>
            </a:extLst>
          </p:cNvPr>
          <p:cNvSpPr/>
          <p:nvPr/>
        </p:nvSpPr>
        <p:spPr>
          <a:xfrm>
            <a:off x="1697128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D75F8A4-FBB6-C44A-8929-AAD5023FB541}"/>
              </a:ext>
            </a:extLst>
          </p:cNvPr>
          <p:cNvSpPr/>
          <p:nvPr/>
        </p:nvSpPr>
        <p:spPr>
          <a:xfrm>
            <a:off x="1052186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4A719A2-016B-6B42-B02B-AB2CABC35D12}"/>
              </a:ext>
            </a:extLst>
          </p:cNvPr>
          <p:cNvSpPr/>
          <p:nvPr/>
        </p:nvSpPr>
        <p:spPr>
          <a:xfrm>
            <a:off x="1380920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F27E6D73-10A8-F743-BD44-B8400C4A22D0}"/>
              </a:ext>
            </a:extLst>
          </p:cNvPr>
          <p:cNvSpPr/>
          <p:nvPr/>
        </p:nvSpPr>
        <p:spPr>
          <a:xfrm>
            <a:off x="1697128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B3FD9B7-2F45-E146-A11B-A5B8807CC5DF}"/>
              </a:ext>
            </a:extLst>
          </p:cNvPr>
          <p:cNvSpPr/>
          <p:nvPr/>
        </p:nvSpPr>
        <p:spPr>
          <a:xfrm>
            <a:off x="7695195" y="132629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7F9E7-CFC6-0145-B1CB-AE1FCF466115}"/>
              </a:ext>
            </a:extLst>
          </p:cNvPr>
          <p:cNvSpPr txBox="1"/>
          <p:nvPr/>
        </p:nvSpPr>
        <p:spPr>
          <a:xfrm>
            <a:off x="8143815" y="138840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1cm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0F432EB8-4866-1945-B276-EA47BECDA3D4}"/>
              </a:ext>
            </a:extLst>
          </p:cNvPr>
          <p:cNvSpPr/>
          <p:nvPr/>
        </p:nvSpPr>
        <p:spPr>
          <a:xfrm>
            <a:off x="1052186" y="4582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6449F3F1-F706-EC45-8243-7D6A1DA2AABF}"/>
              </a:ext>
            </a:extLst>
          </p:cNvPr>
          <p:cNvSpPr/>
          <p:nvPr/>
        </p:nvSpPr>
        <p:spPr>
          <a:xfrm>
            <a:off x="1380920" y="4582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448D91BD-03EB-4E48-9C4C-757492B072B7}"/>
              </a:ext>
            </a:extLst>
          </p:cNvPr>
          <p:cNvSpPr/>
          <p:nvPr/>
        </p:nvSpPr>
        <p:spPr>
          <a:xfrm>
            <a:off x="1697128" y="4582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D59AF3E6-8C27-CE41-A5B9-95159BAA91FC}"/>
              </a:ext>
            </a:extLst>
          </p:cNvPr>
          <p:cNvSpPr/>
          <p:nvPr/>
        </p:nvSpPr>
        <p:spPr>
          <a:xfrm>
            <a:off x="1052186" y="425877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F662EAE-7544-9244-8A65-A29AFEE2E1B3}"/>
              </a:ext>
            </a:extLst>
          </p:cNvPr>
          <p:cNvSpPr/>
          <p:nvPr/>
        </p:nvSpPr>
        <p:spPr>
          <a:xfrm>
            <a:off x="1380920" y="425877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BA0BE34C-3B52-3841-9DF5-939EA6EC3B38}"/>
              </a:ext>
            </a:extLst>
          </p:cNvPr>
          <p:cNvSpPr/>
          <p:nvPr/>
        </p:nvSpPr>
        <p:spPr>
          <a:xfrm>
            <a:off x="1697128" y="425877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352D0ECE-3409-7F4A-83F9-0DAADE1E6489}"/>
              </a:ext>
            </a:extLst>
          </p:cNvPr>
          <p:cNvSpPr/>
          <p:nvPr/>
        </p:nvSpPr>
        <p:spPr>
          <a:xfrm>
            <a:off x="951978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3A3805E9-EB19-1E40-87B2-43E71C814960}"/>
              </a:ext>
            </a:extLst>
          </p:cNvPr>
          <p:cNvSpPr/>
          <p:nvPr/>
        </p:nvSpPr>
        <p:spPr>
          <a:xfrm>
            <a:off x="1280712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F110AFA8-5375-2C47-BA74-85619F7BCE2F}"/>
              </a:ext>
            </a:extLst>
          </p:cNvPr>
          <p:cNvSpPr/>
          <p:nvPr/>
        </p:nvSpPr>
        <p:spPr>
          <a:xfrm>
            <a:off x="1596920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0591CFD3-A3BE-4545-ABE4-32429B913642}"/>
              </a:ext>
            </a:extLst>
          </p:cNvPr>
          <p:cNvSpPr/>
          <p:nvPr/>
        </p:nvSpPr>
        <p:spPr>
          <a:xfrm>
            <a:off x="951978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31923B-B526-634F-97C5-54339015C0EC}"/>
              </a:ext>
            </a:extLst>
          </p:cNvPr>
          <p:cNvSpPr/>
          <p:nvPr/>
        </p:nvSpPr>
        <p:spPr>
          <a:xfrm>
            <a:off x="1280712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0A4FADDE-DA69-2B47-B0D5-ABBC14E5D9FF}"/>
              </a:ext>
            </a:extLst>
          </p:cNvPr>
          <p:cNvSpPr/>
          <p:nvPr/>
        </p:nvSpPr>
        <p:spPr>
          <a:xfrm>
            <a:off x="1596920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1D2B9E0F-D0DA-6542-966B-EEF5C9E931C6}"/>
              </a:ext>
            </a:extLst>
          </p:cNvPr>
          <p:cNvSpPr/>
          <p:nvPr/>
        </p:nvSpPr>
        <p:spPr>
          <a:xfrm>
            <a:off x="3863420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092708F-B63F-FA40-8064-AF65207DACEC}"/>
              </a:ext>
            </a:extLst>
          </p:cNvPr>
          <p:cNvSpPr/>
          <p:nvPr/>
        </p:nvSpPr>
        <p:spPr>
          <a:xfrm>
            <a:off x="4192154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5487E3D0-1E32-244A-9BE7-982F7D560358}"/>
              </a:ext>
            </a:extLst>
          </p:cNvPr>
          <p:cNvSpPr/>
          <p:nvPr/>
        </p:nvSpPr>
        <p:spPr>
          <a:xfrm>
            <a:off x="4508362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3869CCEA-C055-E64A-88A1-50901FA183FE}"/>
              </a:ext>
            </a:extLst>
          </p:cNvPr>
          <p:cNvSpPr/>
          <p:nvPr/>
        </p:nvSpPr>
        <p:spPr>
          <a:xfrm>
            <a:off x="3863420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97DC9689-2880-DB44-87F1-BEA120D36BCD}"/>
              </a:ext>
            </a:extLst>
          </p:cNvPr>
          <p:cNvSpPr/>
          <p:nvPr/>
        </p:nvSpPr>
        <p:spPr>
          <a:xfrm>
            <a:off x="4192154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7C079A74-7F59-9F46-8473-93FB44772DD5}"/>
              </a:ext>
            </a:extLst>
          </p:cNvPr>
          <p:cNvSpPr/>
          <p:nvPr/>
        </p:nvSpPr>
        <p:spPr>
          <a:xfrm>
            <a:off x="4508362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D7616B1F-718A-4F41-8A46-E606AD8026A3}"/>
              </a:ext>
            </a:extLst>
          </p:cNvPr>
          <p:cNvSpPr/>
          <p:nvPr/>
        </p:nvSpPr>
        <p:spPr>
          <a:xfrm>
            <a:off x="4824570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7D56DF76-AEC1-DB4D-9ACA-F7D0CF48AA8C}"/>
              </a:ext>
            </a:extLst>
          </p:cNvPr>
          <p:cNvSpPr/>
          <p:nvPr/>
        </p:nvSpPr>
        <p:spPr>
          <a:xfrm>
            <a:off x="4824570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38F9922A-DD85-6445-A68B-2457470F7EFA}"/>
              </a:ext>
            </a:extLst>
          </p:cNvPr>
          <p:cNvSpPr/>
          <p:nvPr/>
        </p:nvSpPr>
        <p:spPr>
          <a:xfrm>
            <a:off x="3863420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9FB747E0-A4A8-4547-A7A1-7EF78A974952}"/>
              </a:ext>
            </a:extLst>
          </p:cNvPr>
          <p:cNvSpPr/>
          <p:nvPr/>
        </p:nvSpPr>
        <p:spPr>
          <a:xfrm>
            <a:off x="4192154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C183BE6E-32E1-0C4C-902F-C64A265757C4}"/>
              </a:ext>
            </a:extLst>
          </p:cNvPr>
          <p:cNvSpPr/>
          <p:nvPr/>
        </p:nvSpPr>
        <p:spPr>
          <a:xfrm>
            <a:off x="4508362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D20B71C6-2781-D649-BFAD-97D3D9331394}"/>
              </a:ext>
            </a:extLst>
          </p:cNvPr>
          <p:cNvSpPr/>
          <p:nvPr/>
        </p:nvSpPr>
        <p:spPr>
          <a:xfrm>
            <a:off x="3863420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443EBA81-327B-194E-8940-249DF4F9F001}"/>
              </a:ext>
            </a:extLst>
          </p:cNvPr>
          <p:cNvSpPr/>
          <p:nvPr/>
        </p:nvSpPr>
        <p:spPr>
          <a:xfrm>
            <a:off x="4192154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A9CDE09D-E3A7-254A-A2F9-48ECC234B0AB}"/>
              </a:ext>
            </a:extLst>
          </p:cNvPr>
          <p:cNvSpPr/>
          <p:nvPr/>
        </p:nvSpPr>
        <p:spPr>
          <a:xfrm>
            <a:off x="4508362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27FCF552-819D-9A44-9FC4-C78572DC1768}"/>
              </a:ext>
            </a:extLst>
          </p:cNvPr>
          <p:cNvSpPr/>
          <p:nvPr/>
        </p:nvSpPr>
        <p:spPr>
          <a:xfrm>
            <a:off x="4824570" y="4689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393EFDB8-8ACD-514A-89B8-5AEB753346FF}"/>
              </a:ext>
            </a:extLst>
          </p:cNvPr>
          <p:cNvSpPr/>
          <p:nvPr/>
        </p:nvSpPr>
        <p:spPr>
          <a:xfrm>
            <a:off x="4824570" y="436636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0D7F5FC5-A697-BB40-AC84-7B2087EB9663}"/>
              </a:ext>
            </a:extLst>
          </p:cNvPr>
          <p:cNvSpPr/>
          <p:nvPr/>
        </p:nvSpPr>
        <p:spPr>
          <a:xfrm>
            <a:off x="3763212" y="479754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FFD116CD-90E5-5B4D-A100-FB512987B17D}"/>
              </a:ext>
            </a:extLst>
          </p:cNvPr>
          <p:cNvSpPr/>
          <p:nvPr/>
        </p:nvSpPr>
        <p:spPr>
          <a:xfrm>
            <a:off x="4091946" y="479754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F0099E32-2002-2F49-B606-FEC832CF0485}"/>
              </a:ext>
            </a:extLst>
          </p:cNvPr>
          <p:cNvSpPr/>
          <p:nvPr/>
        </p:nvSpPr>
        <p:spPr>
          <a:xfrm>
            <a:off x="4408154" y="479754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41D3CE45-5D49-DB42-B5F4-E493D2793278}"/>
              </a:ext>
            </a:extLst>
          </p:cNvPr>
          <p:cNvSpPr/>
          <p:nvPr/>
        </p:nvSpPr>
        <p:spPr>
          <a:xfrm>
            <a:off x="3763212" y="4473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70B034FC-E9C8-9E49-9147-8C24F481B90B}"/>
              </a:ext>
            </a:extLst>
          </p:cNvPr>
          <p:cNvSpPr/>
          <p:nvPr/>
        </p:nvSpPr>
        <p:spPr>
          <a:xfrm>
            <a:off x="4091946" y="4473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EA5A56B9-F58E-7A49-B7A7-9194ED651963}"/>
              </a:ext>
            </a:extLst>
          </p:cNvPr>
          <p:cNvSpPr/>
          <p:nvPr/>
        </p:nvSpPr>
        <p:spPr>
          <a:xfrm>
            <a:off x="4408154" y="4473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208D6220-EF44-FD46-A8F0-3BD8A5D09044}"/>
              </a:ext>
            </a:extLst>
          </p:cNvPr>
          <p:cNvSpPr/>
          <p:nvPr/>
        </p:nvSpPr>
        <p:spPr>
          <a:xfrm>
            <a:off x="4724362" y="479754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9DF12890-16DA-8D45-9DC6-9A3C7A43F104}"/>
              </a:ext>
            </a:extLst>
          </p:cNvPr>
          <p:cNvSpPr/>
          <p:nvPr/>
        </p:nvSpPr>
        <p:spPr>
          <a:xfrm>
            <a:off x="4724362" y="447395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49DBC37D-AD08-174B-8357-5E00C85AA322}"/>
              </a:ext>
            </a:extLst>
          </p:cNvPr>
          <p:cNvSpPr/>
          <p:nvPr/>
        </p:nvSpPr>
        <p:spPr>
          <a:xfrm>
            <a:off x="6189311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85A4E486-7A32-1848-BF41-A98CFB4A90EC}"/>
              </a:ext>
            </a:extLst>
          </p:cNvPr>
          <p:cNvSpPr/>
          <p:nvPr/>
        </p:nvSpPr>
        <p:spPr>
          <a:xfrm>
            <a:off x="6505519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22292372-EA64-3F47-8592-EE3A9FD2BA74}"/>
              </a:ext>
            </a:extLst>
          </p:cNvPr>
          <p:cNvSpPr/>
          <p:nvPr/>
        </p:nvSpPr>
        <p:spPr>
          <a:xfrm>
            <a:off x="6821727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B1D96EA1-8C23-D944-B517-410CDEA61015}"/>
              </a:ext>
            </a:extLst>
          </p:cNvPr>
          <p:cNvSpPr/>
          <p:nvPr/>
        </p:nvSpPr>
        <p:spPr>
          <a:xfrm>
            <a:off x="6189311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B3C7D20E-3242-0D4C-BA5D-FC1C6E9891F3}"/>
              </a:ext>
            </a:extLst>
          </p:cNvPr>
          <p:cNvSpPr/>
          <p:nvPr/>
        </p:nvSpPr>
        <p:spPr>
          <a:xfrm>
            <a:off x="6505519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C68451A6-D52B-4F42-8C09-A169993CBD4B}"/>
              </a:ext>
            </a:extLst>
          </p:cNvPr>
          <p:cNvSpPr/>
          <p:nvPr/>
        </p:nvSpPr>
        <p:spPr>
          <a:xfrm>
            <a:off x="6821727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D1C1074A-D474-A34A-850D-CDE1B4422A16}"/>
              </a:ext>
            </a:extLst>
          </p:cNvPr>
          <p:cNvSpPr/>
          <p:nvPr/>
        </p:nvSpPr>
        <p:spPr>
          <a:xfrm>
            <a:off x="7137935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2BCB13F9-491C-DB4A-AA2D-772D1E8815D2}"/>
              </a:ext>
            </a:extLst>
          </p:cNvPr>
          <p:cNvSpPr/>
          <p:nvPr/>
        </p:nvSpPr>
        <p:spPr>
          <a:xfrm>
            <a:off x="7137935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F386FF29-75A3-1542-9A71-E256455ADDFF}"/>
              </a:ext>
            </a:extLst>
          </p:cNvPr>
          <p:cNvSpPr/>
          <p:nvPr/>
        </p:nvSpPr>
        <p:spPr>
          <a:xfrm>
            <a:off x="7446872" y="269196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B46E4378-FF86-5B41-BFE2-40C39BBB694A}"/>
              </a:ext>
            </a:extLst>
          </p:cNvPr>
          <p:cNvSpPr/>
          <p:nvPr/>
        </p:nvSpPr>
        <p:spPr>
          <a:xfrm>
            <a:off x="7446872" y="236837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0F7C62F0-8590-674F-BCDB-D94FA6F820ED}"/>
              </a:ext>
            </a:extLst>
          </p:cNvPr>
          <p:cNvSpPr/>
          <p:nvPr/>
        </p:nvSpPr>
        <p:spPr>
          <a:xfrm>
            <a:off x="6314571" y="4057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05F2E836-5A3F-9E49-A243-5F900FA5F790}"/>
              </a:ext>
            </a:extLst>
          </p:cNvPr>
          <p:cNvSpPr/>
          <p:nvPr/>
        </p:nvSpPr>
        <p:spPr>
          <a:xfrm>
            <a:off x="6630779" y="4057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73617636-596B-0744-810D-09A6B964C8EF}"/>
              </a:ext>
            </a:extLst>
          </p:cNvPr>
          <p:cNvSpPr/>
          <p:nvPr/>
        </p:nvSpPr>
        <p:spPr>
          <a:xfrm>
            <a:off x="6946987" y="4057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5C943827-4A76-8246-8F10-C270434C6F98}"/>
              </a:ext>
            </a:extLst>
          </p:cNvPr>
          <p:cNvSpPr/>
          <p:nvPr/>
        </p:nvSpPr>
        <p:spPr>
          <a:xfrm>
            <a:off x="6314571" y="3734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1E2D1C1A-B9B2-244B-9DF0-BBC7B309A7AF}"/>
              </a:ext>
            </a:extLst>
          </p:cNvPr>
          <p:cNvSpPr/>
          <p:nvPr/>
        </p:nvSpPr>
        <p:spPr>
          <a:xfrm>
            <a:off x="6630779" y="3734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C906BDF2-79D1-5C46-828A-BBD5F9CC77D9}"/>
              </a:ext>
            </a:extLst>
          </p:cNvPr>
          <p:cNvSpPr/>
          <p:nvPr/>
        </p:nvSpPr>
        <p:spPr>
          <a:xfrm>
            <a:off x="6946987" y="3734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7D50364-8401-374D-9260-ED5BB4DFC949}"/>
              </a:ext>
            </a:extLst>
          </p:cNvPr>
          <p:cNvSpPr/>
          <p:nvPr/>
        </p:nvSpPr>
        <p:spPr>
          <a:xfrm>
            <a:off x="7263195" y="4057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D0CCA3A8-138F-804F-9FE0-FDA4039BD50E}"/>
              </a:ext>
            </a:extLst>
          </p:cNvPr>
          <p:cNvSpPr/>
          <p:nvPr/>
        </p:nvSpPr>
        <p:spPr>
          <a:xfrm>
            <a:off x="7263195" y="3734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293E362E-1B31-BA41-B2B9-DBE5BE6090C3}"/>
              </a:ext>
            </a:extLst>
          </p:cNvPr>
          <p:cNvSpPr/>
          <p:nvPr/>
        </p:nvSpPr>
        <p:spPr>
          <a:xfrm>
            <a:off x="7572132" y="4057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4473E9BD-2135-E443-972A-97E8894AB0B1}"/>
              </a:ext>
            </a:extLst>
          </p:cNvPr>
          <p:cNvSpPr/>
          <p:nvPr/>
        </p:nvSpPr>
        <p:spPr>
          <a:xfrm>
            <a:off x="7572132" y="3734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71033A1A-5D15-604F-8807-D594D62EDAB7}"/>
              </a:ext>
            </a:extLst>
          </p:cNvPr>
          <p:cNvSpPr/>
          <p:nvPr/>
        </p:nvSpPr>
        <p:spPr>
          <a:xfrm>
            <a:off x="6209108" y="4166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CD17072A-8084-CC44-90AC-D1D189BE866B}"/>
              </a:ext>
            </a:extLst>
          </p:cNvPr>
          <p:cNvSpPr/>
          <p:nvPr/>
        </p:nvSpPr>
        <p:spPr>
          <a:xfrm>
            <a:off x="6525316" y="4166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231EB148-A942-7C43-AE3B-BB76861694D6}"/>
              </a:ext>
            </a:extLst>
          </p:cNvPr>
          <p:cNvSpPr/>
          <p:nvPr/>
        </p:nvSpPr>
        <p:spPr>
          <a:xfrm>
            <a:off x="6841524" y="4166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7DDBF9ED-C7A9-7D40-A2BF-548BADA930EF}"/>
              </a:ext>
            </a:extLst>
          </p:cNvPr>
          <p:cNvSpPr/>
          <p:nvPr/>
        </p:nvSpPr>
        <p:spPr>
          <a:xfrm>
            <a:off x="6209108" y="384245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5634BC16-A264-1C46-9202-078AAA8EEB13}"/>
              </a:ext>
            </a:extLst>
          </p:cNvPr>
          <p:cNvSpPr/>
          <p:nvPr/>
        </p:nvSpPr>
        <p:spPr>
          <a:xfrm>
            <a:off x="6525316" y="384245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EA2B2756-CCE1-AD46-8971-584F545146A4}"/>
              </a:ext>
            </a:extLst>
          </p:cNvPr>
          <p:cNvSpPr/>
          <p:nvPr/>
        </p:nvSpPr>
        <p:spPr>
          <a:xfrm>
            <a:off x="6841524" y="384245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BF9BC171-F9BC-EB41-86BB-A67BDE162644}"/>
              </a:ext>
            </a:extLst>
          </p:cNvPr>
          <p:cNvSpPr/>
          <p:nvPr/>
        </p:nvSpPr>
        <p:spPr>
          <a:xfrm>
            <a:off x="7157732" y="4166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5154599C-527C-AE42-B62B-9B388DF3C7FD}"/>
              </a:ext>
            </a:extLst>
          </p:cNvPr>
          <p:cNvSpPr/>
          <p:nvPr/>
        </p:nvSpPr>
        <p:spPr>
          <a:xfrm>
            <a:off x="7157732" y="384245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44439CD3-14F5-3B48-A483-953D2C6141E2}"/>
              </a:ext>
            </a:extLst>
          </p:cNvPr>
          <p:cNvSpPr/>
          <p:nvPr/>
        </p:nvSpPr>
        <p:spPr>
          <a:xfrm>
            <a:off x="7466669" y="4166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606EF623-2875-D84F-ABBF-EFAFE102DB3B}"/>
              </a:ext>
            </a:extLst>
          </p:cNvPr>
          <p:cNvSpPr/>
          <p:nvPr/>
        </p:nvSpPr>
        <p:spPr>
          <a:xfrm>
            <a:off x="7466669" y="384245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1D973F2E-3D49-4740-9DAD-418AC17031EA}"/>
              </a:ext>
            </a:extLst>
          </p:cNvPr>
          <p:cNvSpPr/>
          <p:nvPr/>
        </p:nvSpPr>
        <p:spPr>
          <a:xfrm>
            <a:off x="6402253" y="544618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:a16="http://schemas.microsoft.com/office/drawing/2014/main" id="{62BA0B0F-78B6-EB47-B438-FBCCB3DD9C6E}"/>
              </a:ext>
            </a:extLst>
          </p:cNvPr>
          <p:cNvSpPr/>
          <p:nvPr/>
        </p:nvSpPr>
        <p:spPr>
          <a:xfrm>
            <a:off x="6718461" y="544618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:a16="http://schemas.microsoft.com/office/drawing/2014/main" id="{8AA45D99-510F-4D4C-9817-F3BB577D1FB8}"/>
              </a:ext>
            </a:extLst>
          </p:cNvPr>
          <p:cNvSpPr/>
          <p:nvPr/>
        </p:nvSpPr>
        <p:spPr>
          <a:xfrm>
            <a:off x="7034669" y="544618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F3F8B314-E363-7847-8427-E767EDFD635C}"/>
              </a:ext>
            </a:extLst>
          </p:cNvPr>
          <p:cNvSpPr/>
          <p:nvPr/>
        </p:nvSpPr>
        <p:spPr>
          <a:xfrm>
            <a:off x="6402253" y="5122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820635DF-B1BE-E74C-8458-44685836B68F}"/>
              </a:ext>
            </a:extLst>
          </p:cNvPr>
          <p:cNvSpPr/>
          <p:nvPr/>
        </p:nvSpPr>
        <p:spPr>
          <a:xfrm>
            <a:off x="6718461" y="5122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E6FB043F-0332-DE4A-B29F-CE9F5A7A2A13}"/>
              </a:ext>
            </a:extLst>
          </p:cNvPr>
          <p:cNvSpPr/>
          <p:nvPr/>
        </p:nvSpPr>
        <p:spPr>
          <a:xfrm>
            <a:off x="7034669" y="5122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198E625E-F101-BD4A-8646-3179CC92BEA5}"/>
              </a:ext>
            </a:extLst>
          </p:cNvPr>
          <p:cNvSpPr/>
          <p:nvPr/>
        </p:nvSpPr>
        <p:spPr>
          <a:xfrm>
            <a:off x="7350877" y="544618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260285A1-DD4D-B542-BF19-58D6FB80E4FA}"/>
              </a:ext>
            </a:extLst>
          </p:cNvPr>
          <p:cNvSpPr/>
          <p:nvPr/>
        </p:nvSpPr>
        <p:spPr>
          <a:xfrm>
            <a:off x="7350877" y="5122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B31A57F1-4ABE-214F-99AC-8734A6F307DA}"/>
              </a:ext>
            </a:extLst>
          </p:cNvPr>
          <p:cNvSpPr/>
          <p:nvPr/>
        </p:nvSpPr>
        <p:spPr>
          <a:xfrm>
            <a:off x="7659814" y="544618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80C6A660-4137-9D45-8607-ADA4052756C4}"/>
              </a:ext>
            </a:extLst>
          </p:cNvPr>
          <p:cNvSpPr/>
          <p:nvPr/>
        </p:nvSpPr>
        <p:spPr>
          <a:xfrm>
            <a:off x="7659814" y="5122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285691BB-6323-1B47-A129-5B0309A578A1}"/>
              </a:ext>
            </a:extLst>
          </p:cNvPr>
          <p:cNvSpPr/>
          <p:nvPr/>
        </p:nvSpPr>
        <p:spPr>
          <a:xfrm>
            <a:off x="6296790" y="5554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7D4C749A-FBD5-3542-BD7D-263712E5669E}"/>
              </a:ext>
            </a:extLst>
          </p:cNvPr>
          <p:cNvSpPr/>
          <p:nvPr/>
        </p:nvSpPr>
        <p:spPr>
          <a:xfrm>
            <a:off x="6612998" y="5554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64195704-1811-AC4F-9B94-BDA501065BE2}"/>
              </a:ext>
            </a:extLst>
          </p:cNvPr>
          <p:cNvSpPr/>
          <p:nvPr/>
        </p:nvSpPr>
        <p:spPr>
          <a:xfrm>
            <a:off x="6929206" y="5554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1810667B-E88C-084B-B422-03148B7E8AA2}"/>
              </a:ext>
            </a:extLst>
          </p:cNvPr>
          <p:cNvSpPr/>
          <p:nvPr/>
        </p:nvSpPr>
        <p:spPr>
          <a:xfrm>
            <a:off x="6296790" y="523100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be 95">
            <a:extLst>
              <a:ext uri="{FF2B5EF4-FFF2-40B4-BE49-F238E27FC236}">
                <a16:creationId xmlns:a16="http://schemas.microsoft.com/office/drawing/2014/main" id="{99B00431-CCF5-7246-917D-AFB7EE6852B1}"/>
              </a:ext>
            </a:extLst>
          </p:cNvPr>
          <p:cNvSpPr/>
          <p:nvPr/>
        </p:nvSpPr>
        <p:spPr>
          <a:xfrm>
            <a:off x="6612998" y="523100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3D9ABD66-608E-BA48-8E4A-432D757A6640}"/>
              </a:ext>
            </a:extLst>
          </p:cNvPr>
          <p:cNvSpPr/>
          <p:nvPr/>
        </p:nvSpPr>
        <p:spPr>
          <a:xfrm>
            <a:off x="6929206" y="523100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BDC1BF08-BF8C-254E-9DB5-5B6FC43013BC}"/>
              </a:ext>
            </a:extLst>
          </p:cNvPr>
          <p:cNvSpPr/>
          <p:nvPr/>
        </p:nvSpPr>
        <p:spPr>
          <a:xfrm>
            <a:off x="7245414" y="5554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ube 98">
            <a:extLst>
              <a:ext uri="{FF2B5EF4-FFF2-40B4-BE49-F238E27FC236}">
                <a16:creationId xmlns:a16="http://schemas.microsoft.com/office/drawing/2014/main" id="{2834F55C-E088-084B-826B-07F1DA4364E3}"/>
              </a:ext>
            </a:extLst>
          </p:cNvPr>
          <p:cNvSpPr/>
          <p:nvPr/>
        </p:nvSpPr>
        <p:spPr>
          <a:xfrm>
            <a:off x="7245414" y="523100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0A975B2E-251D-C649-AE9F-C786D58ECEF1}"/>
              </a:ext>
            </a:extLst>
          </p:cNvPr>
          <p:cNvSpPr/>
          <p:nvPr/>
        </p:nvSpPr>
        <p:spPr>
          <a:xfrm>
            <a:off x="7554351" y="555459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4F32F91E-9DC4-384B-ACD7-DA45CA608EB1}"/>
              </a:ext>
            </a:extLst>
          </p:cNvPr>
          <p:cNvSpPr/>
          <p:nvPr/>
        </p:nvSpPr>
        <p:spPr>
          <a:xfrm>
            <a:off x="7554351" y="523100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D0ACFA98-08AF-BA4E-8691-579B57E58DBD}"/>
              </a:ext>
            </a:extLst>
          </p:cNvPr>
          <p:cNvSpPr/>
          <p:nvPr/>
        </p:nvSpPr>
        <p:spPr>
          <a:xfrm>
            <a:off x="6191327" y="56521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ube 102">
            <a:extLst>
              <a:ext uri="{FF2B5EF4-FFF2-40B4-BE49-F238E27FC236}">
                <a16:creationId xmlns:a16="http://schemas.microsoft.com/office/drawing/2014/main" id="{E6BC065A-4945-E041-A605-A8E412054CA0}"/>
              </a:ext>
            </a:extLst>
          </p:cNvPr>
          <p:cNvSpPr/>
          <p:nvPr/>
        </p:nvSpPr>
        <p:spPr>
          <a:xfrm>
            <a:off x="6507535" y="56521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C91A143E-6C17-A84B-89BD-1C11842CEAD3}"/>
              </a:ext>
            </a:extLst>
          </p:cNvPr>
          <p:cNvSpPr/>
          <p:nvPr/>
        </p:nvSpPr>
        <p:spPr>
          <a:xfrm>
            <a:off x="6823743" y="56521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50E2F087-DD49-B746-9995-D1F754E9C620}"/>
              </a:ext>
            </a:extLst>
          </p:cNvPr>
          <p:cNvSpPr/>
          <p:nvPr/>
        </p:nvSpPr>
        <p:spPr>
          <a:xfrm>
            <a:off x="6191327" y="53285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14ADCC1E-703B-BF4D-94CF-EDFD629B9BF4}"/>
              </a:ext>
            </a:extLst>
          </p:cNvPr>
          <p:cNvSpPr/>
          <p:nvPr/>
        </p:nvSpPr>
        <p:spPr>
          <a:xfrm>
            <a:off x="6507535" y="53285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DA239684-9B1D-2F45-92D5-1526E71E2C21}"/>
              </a:ext>
            </a:extLst>
          </p:cNvPr>
          <p:cNvSpPr/>
          <p:nvPr/>
        </p:nvSpPr>
        <p:spPr>
          <a:xfrm>
            <a:off x="6823743" y="53285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22654068-B380-2544-B1D8-629CED88CFAA}"/>
              </a:ext>
            </a:extLst>
          </p:cNvPr>
          <p:cNvSpPr/>
          <p:nvPr/>
        </p:nvSpPr>
        <p:spPr>
          <a:xfrm>
            <a:off x="7139951" y="56521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EBA0CB56-7C5E-FC49-AE37-01DD076F315E}"/>
              </a:ext>
            </a:extLst>
          </p:cNvPr>
          <p:cNvSpPr/>
          <p:nvPr/>
        </p:nvSpPr>
        <p:spPr>
          <a:xfrm>
            <a:off x="7139951" y="53285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EE2140AD-9AE4-1545-B897-690DEF68596D}"/>
              </a:ext>
            </a:extLst>
          </p:cNvPr>
          <p:cNvSpPr/>
          <p:nvPr/>
        </p:nvSpPr>
        <p:spPr>
          <a:xfrm>
            <a:off x="7448888" y="56521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575C3EE3-6781-DF4C-8A23-CEA756239DF8}"/>
              </a:ext>
            </a:extLst>
          </p:cNvPr>
          <p:cNvSpPr/>
          <p:nvPr/>
        </p:nvSpPr>
        <p:spPr>
          <a:xfrm>
            <a:off x="7448888" y="53285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79195188"/>
              </p:ext>
            </p:extLst>
          </p:nvPr>
        </p:nvGraphicFramePr>
        <p:xfrm>
          <a:off x="130629" y="154380"/>
          <a:ext cx="8882742" cy="6584623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Volume by Counting Cubes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83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of the following shapes, write down: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400" dirty="0"/>
                        <a:t>The number of cubes that make up the shape.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400" dirty="0"/>
                        <a:t>The volume of the shape, including units.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91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i="0" dirty="0"/>
                        <a:t>Calculate the volume in question 2 a different way.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i="0" dirty="0"/>
                        <a:t>If questions 1 and 2 were a sequence, what could the volume of the next shape in the sequence be?</a:t>
                      </a:r>
                      <a:endParaRPr lang="en-GB" i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2" name="Cube 1">
            <a:extLst>
              <a:ext uri="{FF2B5EF4-FFF2-40B4-BE49-F238E27FC236}">
                <a16:creationId xmlns:a16="http://schemas.microsoft.com/office/drawing/2014/main" id="{D5EC92D8-2083-E74D-A247-DF911BCAC3B1}"/>
              </a:ext>
            </a:extLst>
          </p:cNvPr>
          <p:cNvSpPr/>
          <p:nvPr/>
        </p:nvSpPr>
        <p:spPr>
          <a:xfrm>
            <a:off x="1052186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7824E3C5-F87E-214A-B6CC-679ED81087FF}"/>
              </a:ext>
            </a:extLst>
          </p:cNvPr>
          <p:cNvSpPr/>
          <p:nvPr/>
        </p:nvSpPr>
        <p:spPr>
          <a:xfrm>
            <a:off x="1380920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5EA7E26-52C2-ED49-AF6D-1BC29D114C32}"/>
              </a:ext>
            </a:extLst>
          </p:cNvPr>
          <p:cNvSpPr/>
          <p:nvPr/>
        </p:nvSpPr>
        <p:spPr>
          <a:xfrm>
            <a:off x="1697128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D75F8A4-FBB6-C44A-8929-AAD5023FB541}"/>
              </a:ext>
            </a:extLst>
          </p:cNvPr>
          <p:cNvSpPr/>
          <p:nvPr/>
        </p:nvSpPr>
        <p:spPr>
          <a:xfrm>
            <a:off x="1052186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4A719A2-016B-6B42-B02B-AB2CABC35D12}"/>
              </a:ext>
            </a:extLst>
          </p:cNvPr>
          <p:cNvSpPr/>
          <p:nvPr/>
        </p:nvSpPr>
        <p:spPr>
          <a:xfrm>
            <a:off x="1380920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F27E6D73-10A8-F743-BD44-B8400C4A22D0}"/>
              </a:ext>
            </a:extLst>
          </p:cNvPr>
          <p:cNvSpPr/>
          <p:nvPr/>
        </p:nvSpPr>
        <p:spPr>
          <a:xfrm>
            <a:off x="1052186" y="2194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B3FD9B7-2F45-E146-A11B-A5B8807CC5DF}"/>
              </a:ext>
            </a:extLst>
          </p:cNvPr>
          <p:cNvSpPr/>
          <p:nvPr/>
        </p:nvSpPr>
        <p:spPr>
          <a:xfrm>
            <a:off x="7704100" y="133243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7F9E7-CFC6-0145-B1CB-AE1FCF466115}"/>
              </a:ext>
            </a:extLst>
          </p:cNvPr>
          <p:cNvSpPr txBox="1"/>
          <p:nvPr/>
        </p:nvSpPr>
        <p:spPr>
          <a:xfrm>
            <a:off x="8152720" y="1394542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1cm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id="{37E18BB4-105E-2B4C-92C0-B78F59B1DAD3}"/>
              </a:ext>
            </a:extLst>
          </p:cNvPr>
          <p:cNvSpPr/>
          <p:nvPr/>
        </p:nvSpPr>
        <p:spPr>
          <a:xfrm>
            <a:off x="1052186" y="490721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ube 114">
            <a:extLst>
              <a:ext uri="{FF2B5EF4-FFF2-40B4-BE49-F238E27FC236}">
                <a16:creationId xmlns:a16="http://schemas.microsoft.com/office/drawing/2014/main" id="{538EF157-AF05-134D-8B76-70A558C1E662}"/>
              </a:ext>
            </a:extLst>
          </p:cNvPr>
          <p:cNvSpPr/>
          <p:nvPr/>
        </p:nvSpPr>
        <p:spPr>
          <a:xfrm>
            <a:off x="1380920" y="490721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be 115">
            <a:extLst>
              <a:ext uri="{FF2B5EF4-FFF2-40B4-BE49-F238E27FC236}">
                <a16:creationId xmlns:a16="http://schemas.microsoft.com/office/drawing/2014/main" id="{C21DD7D8-9FAD-DE41-9AF4-828E3465E5C5}"/>
              </a:ext>
            </a:extLst>
          </p:cNvPr>
          <p:cNvSpPr/>
          <p:nvPr/>
        </p:nvSpPr>
        <p:spPr>
          <a:xfrm>
            <a:off x="1697128" y="490721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id="{66D88F23-B70E-7242-95E4-603484C929C2}"/>
              </a:ext>
            </a:extLst>
          </p:cNvPr>
          <p:cNvSpPr/>
          <p:nvPr/>
        </p:nvSpPr>
        <p:spPr>
          <a:xfrm>
            <a:off x="1052186" y="4583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ube 117">
            <a:extLst>
              <a:ext uri="{FF2B5EF4-FFF2-40B4-BE49-F238E27FC236}">
                <a16:creationId xmlns:a16="http://schemas.microsoft.com/office/drawing/2014/main" id="{CC709058-7A6D-6047-AD08-F710ED185CFF}"/>
              </a:ext>
            </a:extLst>
          </p:cNvPr>
          <p:cNvSpPr/>
          <p:nvPr/>
        </p:nvSpPr>
        <p:spPr>
          <a:xfrm>
            <a:off x="1380920" y="4583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C2771A30-EA37-8743-9502-C6CC71C3756D}"/>
              </a:ext>
            </a:extLst>
          </p:cNvPr>
          <p:cNvSpPr/>
          <p:nvPr/>
        </p:nvSpPr>
        <p:spPr>
          <a:xfrm>
            <a:off x="1052186" y="425921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id="{E137B4EA-F131-D94D-923E-D82CE4544EA8}"/>
              </a:ext>
            </a:extLst>
          </p:cNvPr>
          <p:cNvSpPr/>
          <p:nvPr/>
        </p:nvSpPr>
        <p:spPr>
          <a:xfrm>
            <a:off x="950277" y="5015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863E71BF-57A6-FC4F-B699-E3435D80DD5B}"/>
              </a:ext>
            </a:extLst>
          </p:cNvPr>
          <p:cNvSpPr/>
          <p:nvPr/>
        </p:nvSpPr>
        <p:spPr>
          <a:xfrm>
            <a:off x="1279011" y="5015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id="{D71FC829-9F1B-2D42-A391-5A7B6E6C39E8}"/>
              </a:ext>
            </a:extLst>
          </p:cNvPr>
          <p:cNvSpPr/>
          <p:nvPr/>
        </p:nvSpPr>
        <p:spPr>
          <a:xfrm>
            <a:off x="1595219" y="5015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ube 123">
            <a:extLst>
              <a:ext uri="{FF2B5EF4-FFF2-40B4-BE49-F238E27FC236}">
                <a16:creationId xmlns:a16="http://schemas.microsoft.com/office/drawing/2014/main" id="{15BCECF8-4E15-694D-B11A-FBD32A24610B}"/>
              </a:ext>
            </a:extLst>
          </p:cNvPr>
          <p:cNvSpPr/>
          <p:nvPr/>
        </p:nvSpPr>
        <p:spPr>
          <a:xfrm>
            <a:off x="950277" y="4692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536009CF-CFFF-DA4C-9C50-4587353EAFFC}"/>
              </a:ext>
            </a:extLst>
          </p:cNvPr>
          <p:cNvSpPr/>
          <p:nvPr/>
        </p:nvSpPr>
        <p:spPr>
          <a:xfrm>
            <a:off x="1279011" y="46920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B8495935-E1EF-0142-AC07-FCCD2C53A723}"/>
              </a:ext>
            </a:extLst>
          </p:cNvPr>
          <p:cNvSpPr/>
          <p:nvPr/>
        </p:nvSpPr>
        <p:spPr>
          <a:xfrm>
            <a:off x="950277" y="436762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51C9889E-FF23-304F-97E3-730712BB565B}"/>
              </a:ext>
            </a:extLst>
          </p:cNvPr>
          <p:cNvSpPr/>
          <p:nvPr/>
        </p:nvSpPr>
        <p:spPr>
          <a:xfrm>
            <a:off x="4171836" y="284572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DA2F23CC-EAC4-9741-AA13-31384A8EC267}"/>
              </a:ext>
            </a:extLst>
          </p:cNvPr>
          <p:cNvSpPr/>
          <p:nvPr/>
        </p:nvSpPr>
        <p:spPr>
          <a:xfrm>
            <a:off x="4488044" y="284572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92590F5C-7E79-6A44-B579-E501EEDF007B}"/>
              </a:ext>
            </a:extLst>
          </p:cNvPr>
          <p:cNvSpPr/>
          <p:nvPr/>
        </p:nvSpPr>
        <p:spPr>
          <a:xfrm>
            <a:off x="4816778" y="284572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35334A19-547F-6140-9C88-240F38643407}"/>
              </a:ext>
            </a:extLst>
          </p:cNvPr>
          <p:cNvSpPr/>
          <p:nvPr/>
        </p:nvSpPr>
        <p:spPr>
          <a:xfrm>
            <a:off x="4171836" y="252213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FE4B7047-3D8F-524B-B807-FE1F2CE904F2}"/>
              </a:ext>
            </a:extLst>
          </p:cNvPr>
          <p:cNvSpPr/>
          <p:nvPr/>
        </p:nvSpPr>
        <p:spPr>
          <a:xfrm>
            <a:off x="4488044" y="252213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507373C6-4CC5-5544-AAC0-8ED5565324CF}"/>
              </a:ext>
            </a:extLst>
          </p:cNvPr>
          <p:cNvSpPr/>
          <p:nvPr/>
        </p:nvSpPr>
        <p:spPr>
          <a:xfrm>
            <a:off x="4816778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DE2FD90B-67AB-F84E-B512-28D63BB31E08}"/>
              </a:ext>
            </a:extLst>
          </p:cNvPr>
          <p:cNvSpPr/>
          <p:nvPr/>
        </p:nvSpPr>
        <p:spPr>
          <a:xfrm>
            <a:off x="4488417" y="21916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CF081ECE-0BF5-8E4C-9D48-4F75DCCD7AE7}"/>
              </a:ext>
            </a:extLst>
          </p:cNvPr>
          <p:cNvSpPr/>
          <p:nvPr/>
        </p:nvSpPr>
        <p:spPr>
          <a:xfrm>
            <a:off x="4171836" y="498794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C1786360-4D4D-6442-AFCC-7549C2B6F111}"/>
              </a:ext>
            </a:extLst>
          </p:cNvPr>
          <p:cNvSpPr/>
          <p:nvPr/>
        </p:nvSpPr>
        <p:spPr>
          <a:xfrm>
            <a:off x="4488044" y="498794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CA5D2101-BA11-3343-8B4A-78866F7BC1B3}"/>
              </a:ext>
            </a:extLst>
          </p:cNvPr>
          <p:cNvSpPr/>
          <p:nvPr/>
        </p:nvSpPr>
        <p:spPr>
          <a:xfrm>
            <a:off x="4816778" y="498794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E7E044F4-1324-6446-8B8C-F9CFEFFE4854}"/>
              </a:ext>
            </a:extLst>
          </p:cNvPr>
          <p:cNvSpPr/>
          <p:nvPr/>
        </p:nvSpPr>
        <p:spPr>
          <a:xfrm>
            <a:off x="4171836" y="466435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CADAF431-CDA3-3C42-AAB6-D0869FC04B50}"/>
              </a:ext>
            </a:extLst>
          </p:cNvPr>
          <p:cNvSpPr/>
          <p:nvPr/>
        </p:nvSpPr>
        <p:spPr>
          <a:xfrm>
            <a:off x="4488044" y="466435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D604B8C6-B600-2441-95F6-7FFC37089E0D}"/>
              </a:ext>
            </a:extLst>
          </p:cNvPr>
          <p:cNvSpPr/>
          <p:nvPr/>
        </p:nvSpPr>
        <p:spPr>
          <a:xfrm>
            <a:off x="4816778" y="466090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1BF6463C-014D-9248-8A52-D131DFAD5942}"/>
              </a:ext>
            </a:extLst>
          </p:cNvPr>
          <p:cNvSpPr/>
          <p:nvPr/>
        </p:nvSpPr>
        <p:spPr>
          <a:xfrm>
            <a:off x="4488417" y="4333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1CB67E55-8AEC-3845-A21B-9C9709233E2D}"/>
              </a:ext>
            </a:extLst>
          </p:cNvPr>
          <p:cNvSpPr/>
          <p:nvPr/>
        </p:nvSpPr>
        <p:spPr>
          <a:xfrm>
            <a:off x="4076921" y="509290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3983C030-87AF-A849-976B-C6B8A028F590}"/>
              </a:ext>
            </a:extLst>
          </p:cNvPr>
          <p:cNvSpPr/>
          <p:nvPr/>
        </p:nvSpPr>
        <p:spPr>
          <a:xfrm>
            <a:off x="4393129" y="509290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28D63D2C-37FA-054B-A475-F6D13CD7D626}"/>
              </a:ext>
            </a:extLst>
          </p:cNvPr>
          <p:cNvSpPr/>
          <p:nvPr/>
        </p:nvSpPr>
        <p:spPr>
          <a:xfrm>
            <a:off x="4721863" y="509290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AC659509-30AE-324D-AA1C-343A8C27AEA0}"/>
              </a:ext>
            </a:extLst>
          </p:cNvPr>
          <p:cNvSpPr/>
          <p:nvPr/>
        </p:nvSpPr>
        <p:spPr>
          <a:xfrm>
            <a:off x="4076921" y="476931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96278926-D7D1-9547-951E-C786DCA2463C}"/>
              </a:ext>
            </a:extLst>
          </p:cNvPr>
          <p:cNvSpPr/>
          <p:nvPr/>
        </p:nvSpPr>
        <p:spPr>
          <a:xfrm>
            <a:off x="4393129" y="476931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Cube 155">
            <a:extLst>
              <a:ext uri="{FF2B5EF4-FFF2-40B4-BE49-F238E27FC236}">
                <a16:creationId xmlns:a16="http://schemas.microsoft.com/office/drawing/2014/main" id="{190E98D8-66E5-524C-AA28-1E30C172C583}"/>
              </a:ext>
            </a:extLst>
          </p:cNvPr>
          <p:cNvSpPr/>
          <p:nvPr/>
        </p:nvSpPr>
        <p:spPr>
          <a:xfrm>
            <a:off x="4721863" y="4765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ube 156">
            <a:extLst>
              <a:ext uri="{FF2B5EF4-FFF2-40B4-BE49-F238E27FC236}">
                <a16:creationId xmlns:a16="http://schemas.microsoft.com/office/drawing/2014/main" id="{0244320A-F220-AA4E-B123-98328733BA6E}"/>
              </a:ext>
            </a:extLst>
          </p:cNvPr>
          <p:cNvSpPr/>
          <p:nvPr/>
        </p:nvSpPr>
        <p:spPr>
          <a:xfrm>
            <a:off x="4393502" y="443881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ube 157">
            <a:extLst>
              <a:ext uri="{FF2B5EF4-FFF2-40B4-BE49-F238E27FC236}">
                <a16:creationId xmlns:a16="http://schemas.microsoft.com/office/drawing/2014/main" id="{91F3C1B9-CC1D-ED4C-8569-7425E31B8D9B}"/>
              </a:ext>
            </a:extLst>
          </p:cNvPr>
          <p:cNvSpPr/>
          <p:nvPr/>
        </p:nvSpPr>
        <p:spPr>
          <a:xfrm>
            <a:off x="3982006" y="520394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ube 158">
            <a:extLst>
              <a:ext uri="{FF2B5EF4-FFF2-40B4-BE49-F238E27FC236}">
                <a16:creationId xmlns:a16="http://schemas.microsoft.com/office/drawing/2014/main" id="{442C07C1-9CE8-8342-A6F6-82EADA5BC605}"/>
              </a:ext>
            </a:extLst>
          </p:cNvPr>
          <p:cNvSpPr/>
          <p:nvPr/>
        </p:nvSpPr>
        <p:spPr>
          <a:xfrm>
            <a:off x="4298214" y="520394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ube 159">
            <a:extLst>
              <a:ext uri="{FF2B5EF4-FFF2-40B4-BE49-F238E27FC236}">
                <a16:creationId xmlns:a16="http://schemas.microsoft.com/office/drawing/2014/main" id="{63191B97-6167-6740-9F72-D152E137A3E3}"/>
              </a:ext>
            </a:extLst>
          </p:cNvPr>
          <p:cNvSpPr/>
          <p:nvPr/>
        </p:nvSpPr>
        <p:spPr>
          <a:xfrm>
            <a:off x="4626948" y="520394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Cube 160">
            <a:extLst>
              <a:ext uri="{FF2B5EF4-FFF2-40B4-BE49-F238E27FC236}">
                <a16:creationId xmlns:a16="http://schemas.microsoft.com/office/drawing/2014/main" id="{D5A5BD7E-4451-DD4C-9A25-C244A8D7CBEC}"/>
              </a:ext>
            </a:extLst>
          </p:cNvPr>
          <p:cNvSpPr/>
          <p:nvPr/>
        </p:nvSpPr>
        <p:spPr>
          <a:xfrm>
            <a:off x="3982006" y="488035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ube 161">
            <a:extLst>
              <a:ext uri="{FF2B5EF4-FFF2-40B4-BE49-F238E27FC236}">
                <a16:creationId xmlns:a16="http://schemas.microsoft.com/office/drawing/2014/main" id="{EEDFADDF-7D64-F747-A110-D99F8F397D8E}"/>
              </a:ext>
            </a:extLst>
          </p:cNvPr>
          <p:cNvSpPr/>
          <p:nvPr/>
        </p:nvSpPr>
        <p:spPr>
          <a:xfrm>
            <a:off x="4298214" y="488035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ube 162">
            <a:extLst>
              <a:ext uri="{FF2B5EF4-FFF2-40B4-BE49-F238E27FC236}">
                <a16:creationId xmlns:a16="http://schemas.microsoft.com/office/drawing/2014/main" id="{BE090C2E-66D5-5344-847F-C0DD582EE4F0}"/>
              </a:ext>
            </a:extLst>
          </p:cNvPr>
          <p:cNvSpPr/>
          <p:nvPr/>
        </p:nvSpPr>
        <p:spPr>
          <a:xfrm>
            <a:off x="4626948" y="487690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ube 163">
            <a:extLst>
              <a:ext uri="{FF2B5EF4-FFF2-40B4-BE49-F238E27FC236}">
                <a16:creationId xmlns:a16="http://schemas.microsoft.com/office/drawing/2014/main" id="{1294D37F-858D-5247-8680-91B8AD20F12C}"/>
              </a:ext>
            </a:extLst>
          </p:cNvPr>
          <p:cNvSpPr/>
          <p:nvPr/>
        </p:nvSpPr>
        <p:spPr>
          <a:xfrm>
            <a:off x="4298587" y="4549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Cube 164">
            <a:extLst>
              <a:ext uri="{FF2B5EF4-FFF2-40B4-BE49-F238E27FC236}">
                <a16:creationId xmlns:a16="http://schemas.microsoft.com/office/drawing/2014/main" id="{DE244E5E-6B63-BB4B-9F3F-CB8C03313841}"/>
              </a:ext>
            </a:extLst>
          </p:cNvPr>
          <p:cNvSpPr/>
          <p:nvPr/>
        </p:nvSpPr>
        <p:spPr>
          <a:xfrm>
            <a:off x="6627158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ube 165">
            <a:extLst>
              <a:ext uri="{FF2B5EF4-FFF2-40B4-BE49-F238E27FC236}">
                <a16:creationId xmlns:a16="http://schemas.microsoft.com/office/drawing/2014/main" id="{765A0502-B9E4-674D-9A7D-AE5B5952EBA4}"/>
              </a:ext>
            </a:extLst>
          </p:cNvPr>
          <p:cNvSpPr/>
          <p:nvPr/>
        </p:nvSpPr>
        <p:spPr>
          <a:xfrm>
            <a:off x="6943366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Cube 166">
            <a:extLst>
              <a:ext uri="{FF2B5EF4-FFF2-40B4-BE49-F238E27FC236}">
                <a16:creationId xmlns:a16="http://schemas.microsoft.com/office/drawing/2014/main" id="{2BAA10CE-4D74-A240-ABA1-00E7B9A9AF8B}"/>
              </a:ext>
            </a:extLst>
          </p:cNvPr>
          <p:cNvSpPr/>
          <p:nvPr/>
        </p:nvSpPr>
        <p:spPr>
          <a:xfrm>
            <a:off x="7272100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ube 167">
            <a:extLst>
              <a:ext uri="{FF2B5EF4-FFF2-40B4-BE49-F238E27FC236}">
                <a16:creationId xmlns:a16="http://schemas.microsoft.com/office/drawing/2014/main" id="{392C9BC6-492E-9D4B-AD5A-F02ECA5AE2A9}"/>
              </a:ext>
            </a:extLst>
          </p:cNvPr>
          <p:cNvSpPr/>
          <p:nvPr/>
        </p:nvSpPr>
        <p:spPr>
          <a:xfrm>
            <a:off x="7598001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ube 170">
            <a:extLst>
              <a:ext uri="{FF2B5EF4-FFF2-40B4-BE49-F238E27FC236}">
                <a16:creationId xmlns:a16="http://schemas.microsoft.com/office/drawing/2014/main" id="{E10FDEF4-6BC5-5545-A476-46687281BFE9}"/>
              </a:ext>
            </a:extLst>
          </p:cNvPr>
          <p:cNvSpPr/>
          <p:nvPr/>
        </p:nvSpPr>
        <p:spPr>
          <a:xfrm>
            <a:off x="7914209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Cube 171">
            <a:extLst>
              <a:ext uri="{FF2B5EF4-FFF2-40B4-BE49-F238E27FC236}">
                <a16:creationId xmlns:a16="http://schemas.microsoft.com/office/drawing/2014/main" id="{FE2C7A1B-1000-2F4C-8CC3-5FBA9B82A06C}"/>
              </a:ext>
            </a:extLst>
          </p:cNvPr>
          <p:cNvSpPr/>
          <p:nvPr/>
        </p:nvSpPr>
        <p:spPr>
          <a:xfrm>
            <a:off x="6947241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Cube 172">
            <a:extLst>
              <a:ext uri="{FF2B5EF4-FFF2-40B4-BE49-F238E27FC236}">
                <a16:creationId xmlns:a16="http://schemas.microsoft.com/office/drawing/2014/main" id="{CC5012D7-1CC6-B740-A016-09497ADDE9CB}"/>
              </a:ext>
            </a:extLst>
          </p:cNvPr>
          <p:cNvSpPr/>
          <p:nvPr/>
        </p:nvSpPr>
        <p:spPr>
          <a:xfrm>
            <a:off x="7273142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ube 173">
            <a:extLst>
              <a:ext uri="{FF2B5EF4-FFF2-40B4-BE49-F238E27FC236}">
                <a16:creationId xmlns:a16="http://schemas.microsoft.com/office/drawing/2014/main" id="{F2D891DC-7EF9-8443-838C-CCCBAF1DCAD8}"/>
              </a:ext>
            </a:extLst>
          </p:cNvPr>
          <p:cNvSpPr/>
          <p:nvPr/>
        </p:nvSpPr>
        <p:spPr>
          <a:xfrm>
            <a:off x="7589350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6887FC45-A1E7-C64E-AC9A-44F2E3EE2753}"/>
              </a:ext>
            </a:extLst>
          </p:cNvPr>
          <p:cNvSpPr/>
          <p:nvPr/>
        </p:nvSpPr>
        <p:spPr>
          <a:xfrm>
            <a:off x="7274777" y="219164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Cube 175">
            <a:extLst>
              <a:ext uri="{FF2B5EF4-FFF2-40B4-BE49-F238E27FC236}">
                <a16:creationId xmlns:a16="http://schemas.microsoft.com/office/drawing/2014/main" id="{CFAFA7C2-E079-AD41-9464-7508AA4DF898}"/>
              </a:ext>
            </a:extLst>
          </p:cNvPr>
          <p:cNvSpPr/>
          <p:nvPr/>
        </p:nvSpPr>
        <p:spPr>
          <a:xfrm>
            <a:off x="6627158" y="4333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ube 176">
            <a:extLst>
              <a:ext uri="{FF2B5EF4-FFF2-40B4-BE49-F238E27FC236}">
                <a16:creationId xmlns:a16="http://schemas.microsoft.com/office/drawing/2014/main" id="{B709EB9E-BD96-D041-AE0F-C65CD7B3F72B}"/>
              </a:ext>
            </a:extLst>
          </p:cNvPr>
          <p:cNvSpPr/>
          <p:nvPr/>
        </p:nvSpPr>
        <p:spPr>
          <a:xfrm>
            <a:off x="6943366" y="4333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ube 177">
            <a:extLst>
              <a:ext uri="{FF2B5EF4-FFF2-40B4-BE49-F238E27FC236}">
                <a16:creationId xmlns:a16="http://schemas.microsoft.com/office/drawing/2014/main" id="{47C3B42D-46C1-444C-9924-5D3E51730490}"/>
              </a:ext>
            </a:extLst>
          </p:cNvPr>
          <p:cNvSpPr/>
          <p:nvPr/>
        </p:nvSpPr>
        <p:spPr>
          <a:xfrm>
            <a:off x="7272100" y="4333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ube 178">
            <a:extLst>
              <a:ext uri="{FF2B5EF4-FFF2-40B4-BE49-F238E27FC236}">
                <a16:creationId xmlns:a16="http://schemas.microsoft.com/office/drawing/2014/main" id="{368179DB-C3D5-4D43-AD30-6A8A3ECC8E86}"/>
              </a:ext>
            </a:extLst>
          </p:cNvPr>
          <p:cNvSpPr/>
          <p:nvPr/>
        </p:nvSpPr>
        <p:spPr>
          <a:xfrm>
            <a:off x="7598001" y="4333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ube 179">
            <a:extLst>
              <a:ext uri="{FF2B5EF4-FFF2-40B4-BE49-F238E27FC236}">
                <a16:creationId xmlns:a16="http://schemas.microsoft.com/office/drawing/2014/main" id="{44DB097A-665D-6E4C-BDAA-DE0176B477EE}"/>
              </a:ext>
            </a:extLst>
          </p:cNvPr>
          <p:cNvSpPr/>
          <p:nvPr/>
        </p:nvSpPr>
        <p:spPr>
          <a:xfrm>
            <a:off x="7914209" y="433385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ube 180">
            <a:extLst>
              <a:ext uri="{FF2B5EF4-FFF2-40B4-BE49-F238E27FC236}">
                <a16:creationId xmlns:a16="http://schemas.microsoft.com/office/drawing/2014/main" id="{6CAABD55-0E01-184A-9D8B-13A20F72FB91}"/>
              </a:ext>
            </a:extLst>
          </p:cNvPr>
          <p:cNvSpPr/>
          <p:nvPr/>
        </p:nvSpPr>
        <p:spPr>
          <a:xfrm>
            <a:off x="6947241" y="401026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ube 181">
            <a:extLst>
              <a:ext uri="{FF2B5EF4-FFF2-40B4-BE49-F238E27FC236}">
                <a16:creationId xmlns:a16="http://schemas.microsoft.com/office/drawing/2014/main" id="{853163D4-B1A6-744B-B0F2-8772E1C8D2EF}"/>
              </a:ext>
            </a:extLst>
          </p:cNvPr>
          <p:cNvSpPr/>
          <p:nvPr/>
        </p:nvSpPr>
        <p:spPr>
          <a:xfrm>
            <a:off x="7273142" y="401026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Cube 182">
            <a:extLst>
              <a:ext uri="{FF2B5EF4-FFF2-40B4-BE49-F238E27FC236}">
                <a16:creationId xmlns:a16="http://schemas.microsoft.com/office/drawing/2014/main" id="{B5B5E286-69B6-3E4A-88F4-93694224A4C6}"/>
              </a:ext>
            </a:extLst>
          </p:cNvPr>
          <p:cNvSpPr/>
          <p:nvPr/>
        </p:nvSpPr>
        <p:spPr>
          <a:xfrm>
            <a:off x="7589350" y="401026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Cube 183">
            <a:extLst>
              <a:ext uri="{FF2B5EF4-FFF2-40B4-BE49-F238E27FC236}">
                <a16:creationId xmlns:a16="http://schemas.microsoft.com/office/drawing/2014/main" id="{3D818359-08C5-FC42-B6E7-07008AAB5255}"/>
              </a:ext>
            </a:extLst>
          </p:cNvPr>
          <p:cNvSpPr/>
          <p:nvPr/>
        </p:nvSpPr>
        <p:spPr>
          <a:xfrm>
            <a:off x="7274777" y="368322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Cube 184">
            <a:extLst>
              <a:ext uri="{FF2B5EF4-FFF2-40B4-BE49-F238E27FC236}">
                <a16:creationId xmlns:a16="http://schemas.microsoft.com/office/drawing/2014/main" id="{85EE7563-30F2-9D48-9B80-A56B6C797F38}"/>
              </a:ext>
            </a:extLst>
          </p:cNvPr>
          <p:cNvSpPr/>
          <p:nvPr/>
        </p:nvSpPr>
        <p:spPr>
          <a:xfrm>
            <a:off x="6557667" y="44095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Cube 185">
            <a:extLst>
              <a:ext uri="{FF2B5EF4-FFF2-40B4-BE49-F238E27FC236}">
                <a16:creationId xmlns:a16="http://schemas.microsoft.com/office/drawing/2014/main" id="{02CF2E45-59CB-CD42-B195-3492A2EE299F}"/>
              </a:ext>
            </a:extLst>
          </p:cNvPr>
          <p:cNvSpPr/>
          <p:nvPr/>
        </p:nvSpPr>
        <p:spPr>
          <a:xfrm>
            <a:off x="6873875" y="44095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ube 186">
            <a:extLst>
              <a:ext uri="{FF2B5EF4-FFF2-40B4-BE49-F238E27FC236}">
                <a16:creationId xmlns:a16="http://schemas.microsoft.com/office/drawing/2014/main" id="{692E0E6A-B14F-6D43-A489-0DE040B053EA}"/>
              </a:ext>
            </a:extLst>
          </p:cNvPr>
          <p:cNvSpPr/>
          <p:nvPr/>
        </p:nvSpPr>
        <p:spPr>
          <a:xfrm>
            <a:off x="7202609" y="44095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Cube 187">
            <a:extLst>
              <a:ext uri="{FF2B5EF4-FFF2-40B4-BE49-F238E27FC236}">
                <a16:creationId xmlns:a16="http://schemas.microsoft.com/office/drawing/2014/main" id="{09CC51C6-C5F0-7148-AE9F-48A9CD65720C}"/>
              </a:ext>
            </a:extLst>
          </p:cNvPr>
          <p:cNvSpPr/>
          <p:nvPr/>
        </p:nvSpPr>
        <p:spPr>
          <a:xfrm>
            <a:off x="7528510" y="44095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Cube 188">
            <a:extLst>
              <a:ext uri="{FF2B5EF4-FFF2-40B4-BE49-F238E27FC236}">
                <a16:creationId xmlns:a16="http://schemas.microsoft.com/office/drawing/2014/main" id="{B9B60A56-9F5F-874D-B16E-95194CF6AD91}"/>
              </a:ext>
            </a:extLst>
          </p:cNvPr>
          <p:cNvSpPr/>
          <p:nvPr/>
        </p:nvSpPr>
        <p:spPr>
          <a:xfrm>
            <a:off x="7844718" y="44095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ube 189">
            <a:extLst>
              <a:ext uri="{FF2B5EF4-FFF2-40B4-BE49-F238E27FC236}">
                <a16:creationId xmlns:a16="http://schemas.microsoft.com/office/drawing/2014/main" id="{4C54F0E6-51A6-964B-8BA4-32CC17F68866}"/>
              </a:ext>
            </a:extLst>
          </p:cNvPr>
          <p:cNvSpPr/>
          <p:nvPr/>
        </p:nvSpPr>
        <p:spPr>
          <a:xfrm>
            <a:off x="6877750" y="408600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ube 190">
            <a:extLst>
              <a:ext uri="{FF2B5EF4-FFF2-40B4-BE49-F238E27FC236}">
                <a16:creationId xmlns:a16="http://schemas.microsoft.com/office/drawing/2014/main" id="{5EFE320F-EC2C-1D40-A908-B899316EC464}"/>
              </a:ext>
            </a:extLst>
          </p:cNvPr>
          <p:cNvSpPr/>
          <p:nvPr/>
        </p:nvSpPr>
        <p:spPr>
          <a:xfrm>
            <a:off x="7203651" y="408600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ube 191">
            <a:extLst>
              <a:ext uri="{FF2B5EF4-FFF2-40B4-BE49-F238E27FC236}">
                <a16:creationId xmlns:a16="http://schemas.microsoft.com/office/drawing/2014/main" id="{A00B5546-A3B0-A74E-8552-5C3FFFA3E4A4}"/>
              </a:ext>
            </a:extLst>
          </p:cNvPr>
          <p:cNvSpPr/>
          <p:nvPr/>
        </p:nvSpPr>
        <p:spPr>
          <a:xfrm>
            <a:off x="7519859" y="408600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ube 192">
            <a:extLst>
              <a:ext uri="{FF2B5EF4-FFF2-40B4-BE49-F238E27FC236}">
                <a16:creationId xmlns:a16="http://schemas.microsoft.com/office/drawing/2014/main" id="{AA389316-3A44-4446-9B86-981BC80479B5}"/>
              </a:ext>
            </a:extLst>
          </p:cNvPr>
          <p:cNvSpPr/>
          <p:nvPr/>
        </p:nvSpPr>
        <p:spPr>
          <a:xfrm>
            <a:off x="7205286" y="3758962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56613607"/>
              </p:ext>
            </p:extLst>
          </p:nvPr>
        </p:nvGraphicFramePr>
        <p:xfrm>
          <a:off x="130629" y="154380"/>
          <a:ext cx="8882742" cy="655373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Volume by Counting Cubes (3)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83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of the following shapes: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400" dirty="0"/>
                        <a:t>Write the dimensions of the shape onto the diagram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400" dirty="0"/>
                        <a:t>Find the volume of the shape, including units.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2788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1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400" i="0" dirty="0"/>
                        <a:t>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/>
                        <a:t>Can you spot a simpler way to calculate the volume of each of these cuboids?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i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077167"/>
                  </a:ext>
                </a:extLst>
              </a:tr>
            </a:tbl>
          </a:graphicData>
        </a:graphic>
      </p:graphicFrame>
      <p:sp>
        <p:nvSpPr>
          <p:cNvPr id="12" name="Cube 11">
            <a:extLst>
              <a:ext uri="{FF2B5EF4-FFF2-40B4-BE49-F238E27FC236}">
                <a16:creationId xmlns:a16="http://schemas.microsoft.com/office/drawing/2014/main" id="{BB3FD9B7-2F45-E146-A11B-A5B8807CC5DF}"/>
              </a:ext>
            </a:extLst>
          </p:cNvPr>
          <p:cNvSpPr/>
          <p:nvPr/>
        </p:nvSpPr>
        <p:spPr>
          <a:xfrm>
            <a:off x="7704100" y="133243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7F9E7-CFC6-0145-B1CB-AE1FCF466115}"/>
              </a:ext>
            </a:extLst>
          </p:cNvPr>
          <p:cNvSpPr txBox="1"/>
          <p:nvPr/>
        </p:nvSpPr>
        <p:spPr>
          <a:xfrm>
            <a:off x="8152720" y="1394542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1cm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84" name="Cube 83">
            <a:extLst>
              <a:ext uri="{FF2B5EF4-FFF2-40B4-BE49-F238E27FC236}">
                <a16:creationId xmlns:a16="http://schemas.microsoft.com/office/drawing/2014/main" id="{47739173-159A-4544-94AD-F78B1F29EA55}"/>
              </a:ext>
            </a:extLst>
          </p:cNvPr>
          <p:cNvSpPr/>
          <p:nvPr/>
        </p:nvSpPr>
        <p:spPr>
          <a:xfrm>
            <a:off x="1222858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283CDFBC-00DF-AD43-AE2E-84374D7364BD}"/>
              </a:ext>
            </a:extLst>
          </p:cNvPr>
          <p:cNvSpPr/>
          <p:nvPr/>
        </p:nvSpPr>
        <p:spPr>
          <a:xfrm>
            <a:off x="1551592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B935150F-FDB1-F844-A038-1DE59B59E83D}"/>
              </a:ext>
            </a:extLst>
          </p:cNvPr>
          <p:cNvSpPr/>
          <p:nvPr/>
        </p:nvSpPr>
        <p:spPr>
          <a:xfrm>
            <a:off x="1867800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2C316BCC-B260-014B-90C9-A639F85B21ED}"/>
              </a:ext>
            </a:extLst>
          </p:cNvPr>
          <p:cNvSpPr/>
          <p:nvPr/>
        </p:nvSpPr>
        <p:spPr>
          <a:xfrm>
            <a:off x="1247910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1BAF5760-0DCD-1141-BF81-2B3105D28064}"/>
              </a:ext>
            </a:extLst>
          </p:cNvPr>
          <p:cNvSpPr/>
          <p:nvPr/>
        </p:nvSpPr>
        <p:spPr>
          <a:xfrm>
            <a:off x="1551592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D3EE8236-0460-BA47-B467-07EE9956FD25}"/>
              </a:ext>
            </a:extLst>
          </p:cNvPr>
          <p:cNvSpPr/>
          <p:nvPr/>
        </p:nvSpPr>
        <p:spPr>
          <a:xfrm>
            <a:off x="1867800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CCF8E572-414A-D04A-96A3-CDC998820267}"/>
              </a:ext>
            </a:extLst>
          </p:cNvPr>
          <p:cNvSpPr/>
          <p:nvPr/>
        </p:nvSpPr>
        <p:spPr>
          <a:xfrm>
            <a:off x="1135176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FC1A218A-07BD-8442-B346-3949632EAB13}"/>
              </a:ext>
            </a:extLst>
          </p:cNvPr>
          <p:cNvSpPr/>
          <p:nvPr/>
        </p:nvSpPr>
        <p:spPr>
          <a:xfrm>
            <a:off x="1451384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E0CB8A87-5CC7-A64A-ACEC-202DB9772081}"/>
              </a:ext>
            </a:extLst>
          </p:cNvPr>
          <p:cNvSpPr/>
          <p:nvPr/>
        </p:nvSpPr>
        <p:spPr>
          <a:xfrm>
            <a:off x="1767592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3D921572-18D9-F641-ADC6-D72B120D168E}"/>
              </a:ext>
            </a:extLst>
          </p:cNvPr>
          <p:cNvSpPr/>
          <p:nvPr/>
        </p:nvSpPr>
        <p:spPr>
          <a:xfrm>
            <a:off x="1135176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7CD9C80A-B8C6-1F44-82EB-A03A64735D4B}"/>
              </a:ext>
            </a:extLst>
          </p:cNvPr>
          <p:cNvSpPr/>
          <p:nvPr/>
        </p:nvSpPr>
        <p:spPr>
          <a:xfrm>
            <a:off x="1451384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0E2214E9-F286-8345-989E-35DD1A5948BE}"/>
              </a:ext>
            </a:extLst>
          </p:cNvPr>
          <p:cNvSpPr/>
          <p:nvPr/>
        </p:nvSpPr>
        <p:spPr>
          <a:xfrm>
            <a:off x="1767592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7D9B0A8A-306B-C24A-9B51-70315CB5B598}"/>
              </a:ext>
            </a:extLst>
          </p:cNvPr>
          <p:cNvSpPr/>
          <p:nvPr/>
        </p:nvSpPr>
        <p:spPr>
          <a:xfrm>
            <a:off x="1013791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4445DD1C-E5E7-344D-B60B-DD5A7B536E01}"/>
              </a:ext>
            </a:extLst>
          </p:cNvPr>
          <p:cNvSpPr/>
          <p:nvPr/>
        </p:nvSpPr>
        <p:spPr>
          <a:xfrm>
            <a:off x="1342525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ube 98">
            <a:extLst>
              <a:ext uri="{FF2B5EF4-FFF2-40B4-BE49-F238E27FC236}">
                <a16:creationId xmlns:a16="http://schemas.microsoft.com/office/drawing/2014/main" id="{781205E3-5E8A-514D-BB49-3E6B4D466B77}"/>
              </a:ext>
            </a:extLst>
          </p:cNvPr>
          <p:cNvSpPr/>
          <p:nvPr/>
        </p:nvSpPr>
        <p:spPr>
          <a:xfrm>
            <a:off x="1658733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B4C4275E-B60E-5846-B0F8-00AD04FA9D1B}"/>
              </a:ext>
            </a:extLst>
          </p:cNvPr>
          <p:cNvSpPr/>
          <p:nvPr/>
        </p:nvSpPr>
        <p:spPr>
          <a:xfrm>
            <a:off x="1038843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C478EDA4-3FFE-E940-BAE4-CA25654C8C24}"/>
              </a:ext>
            </a:extLst>
          </p:cNvPr>
          <p:cNvSpPr/>
          <p:nvPr/>
        </p:nvSpPr>
        <p:spPr>
          <a:xfrm>
            <a:off x="1342525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339BAD3E-D017-3D46-BDD4-9A1F897B1E7F}"/>
              </a:ext>
            </a:extLst>
          </p:cNvPr>
          <p:cNvSpPr/>
          <p:nvPr/>
        </p:nvSpPr>
        <p:spPr>
          <a:xfrm>
            <a:off x="1658733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ube 102">
            <a:extLst>
              <a:ext uri="{FF2B5EF4-FFF2-40B4-BE49-F238E27FC236}">
                <a16:creationId xmlns:a16="http://schemas.microsoft.com/office/drawing/2014/main" id="{E2E21F4B-55D0-984A-A98A-A93F1B8CF8AF}"/>
              </a:ext>
            </a:extLst>
          </p:cNvPr>
          <p:cNvSpPr/>
          <p:nvPr/>
        </p:nvSpPr>
        <p:spPr>
          <a:xfrm>
            <a:off x="926109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BA985DD7-74E3-D64E-979F-99232C9A7EDA}"/>
              </a:ext>
            </a:extLst>
          </p:cNvPr>
          <p:cNvSpPr/>
          <p:nvPr/>
        </p:nvSpPr>
        <p:spPr>
          <a:xfrm>
            <a:off x="1242317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56947BD4-C404-DF45-B128-8CC85624F4DF}"/>
              </a:ext>
            </a:extLst>
          </p:cNvPr>
          <p:cNvSpPr/>
          <p:nvPr/>
        </p:nvSpPr>
        <p:spPr>
          <a:xfrm>
            <a:off x="1558525" y="2842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74BB26B0-7A2A-8A47-9C30-0DFC67300468}"/>
              </a:ext>
            </a:extLst>
          </p:cNvPr>
          <p:cNvSpPr/>
          <p:nvPr/>
        </p:nvSpPr>
        <p:spPr>
          <a:xfrm>
            <a:off x="926109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0708B30F-4A67-7C49-910F-CDAA8309553B}"/>
              </a:ext>
            </a:extLst>
          </p:cNvPr>
          <p:cNvSpPr/>
          <p:nvPr/>
        </p:nvSpPr>
        <p:spPr>
          <a:xfrm>
            <a:off x="1242317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22E2B68D-60EA-F14D-8BDE-E69045928BF1}"/>
              </a:ext>
            </a:extLst>
          </p:cNvPr>
          <p:cNvSpPr/>
          <p:nvPr/>
        </p:nvSpPr>
        <p:spPr>
          <a:xfrm>
            <a:off x="1558525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F7486-F787-C24F-A9AB-0F24F6908832}"/>
              </a:ext>
            </a:extLst>
          </p:cNvPr>
          <p:cNvSpPr/>
          <p:nvPr/>
        </p:nvSpPr>
        <p:spPr>
          <a:xfrm>
            <a:off x="925024" y="2626623"/>
            <a:ext cx="958360" cy="647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0FA977A1-22F0-D641-9ABA-59B2E3E17EFC}"/>
              </a:ext>
            </a:extLst>
          </p:cNvPr>
          <p:cNvSpPr/>
          <p:nvPr/>
        </p:nvSpPr>
        <p:spPr>
          <a:xfrm>
            <a:off x="800849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2EAED7BA-5973-1F44-8588-344508DD03B3}"/>
              </a:ext>
            </a:extLst>
          </p:cNvPr>
          <p:cNvSpPr/>
          <p:nvPr/>
        </p:nvSpPr>
        <p:spPr>
          <a:xfrm>
            <a:off x="1129583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94AF2E56-57AB-C443-BACC-91606925072D}"/>
              </a:ext>
            </a:extLst>
          </p:cNvPr>
          <p:cNvSpPr/>
          <p:nvPr/>
        </p:nvSpPr>
        <p:spPr>
          <a:xfrm>
            <a:off x="1445791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ube 112">
            <a:extLst>
              <a:ext uri="{FF2B5EF4-FFF2-40B4-BE49-F238E27FC236}">
                <a16:creationId xmlns:a16="http://schemas.microsoft.com/office/drawing/2014/main" id="{4B145BE3-FB26-6148-98B6-A4077E8F171F}"/>
              </a:ext>
            </a:extLst>
          </p:cNvPr>
          <p:cNvSpPr/>
          <p:nvPr/>
        </p:nvSpPr>
        <p:spPr>
          <a:xfrm>
            <a:off x="825901" y="423581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id="{169CD19F-F326-D046-B281-033E909417A9}"/>
              </a:ext>
            </a:extLst>
          </p:cNvPr>
          <p:cNvSpPr/>
          <p:nvPr/>
        </p:nvSpPr>
        <p:spPr>
          <a:xfrm>
            <a:off x="1129583" y="423581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id="{6E91E34B-611E-DE4A-8A07-8EDC06544C63}"/>
              </a:ext>
            </a:extLst>
          </p:cNvPr>
          <p:cNvSpPr/>
          <p:nvPr/>
        </p:nvSpPr>
        <p:spPr>
          <a:xfrm>
            <a:off x="1445791" y="423581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54BD00B2-927F-1F4F-9FD2-35EF1DB83A15}"/>
              </a:ext>
            </a:extLst>
          </p:cNvPr>
          <p:cNvSpPr/>
          <p:nvPr/>
        </p:nvSpPr>
        <p:spPr>
          <a:xfrm>
            <a:off x="713167" y="4666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845F322F-4B17-D04C-8733-FDFF97903BDF}"/>
              </a:ext>
            </a:extLst>
          </p:cNvPr>
          <p:cNvSpPr/>
          <p:nvPr/>
        </p:nvSpPr>
        <p:spPr>
          <a:xfrm>
            <a:off x="1029375" y="4666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686E63AF-A5E8-A640-82A5-0553D7591C4A}"/>
              </a:ext>
            </a:extLst>
          </p:cNvPr>
          <p:cNvSpPr/>
          <p:nvPr/>
        </p:nvSpPr>
        <p:spPr>
          <a:xfrm>
            <a:off x="1345583" y="4666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B2312148-8F78-5D46-A9D4-0B0F67FDF92C}"/>
              </a:ext>
            </a:extLst>
          </p:cNvPr>
          <p:cNvSpPr/>
          <p:nvPr/>
        </p:nvSpPr>
        <p:spPr>
          <a:xfrm>
            <a:off x="713167" y="4343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22349752-9747-C140-9BBE-EF5609CF8B2F}"/>
              </a:ext>
            </a:extLst>
          </p:cNvPr>
          <p:cNvSpPr/>
          <p:nvPr/>
        </p:nvSpPr>
        <p:spPr>
          <a:xfrm>
            <a:off x="1029375" y="4343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155EA286-EE22-904A-A67C-6213D637E228}"/>
              </a:ext>
            </a:extLst>
          </p:cNvPr>
          <p:cNvSpPr/>
          <p:nvPr/>
        </p:nvSpPr>
        <p:spPr>
          <a:xfrm>
            <a:off x="1345583" y="4343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FE08200A-C5E3-C94A-A16F-EE7AC71AEE46}"/>
              </a:ext>
            </a:extLst>
          </p:cNvPr>
          <p:cNvSpPr/>
          <p:nvPr/>
        </p:nvSpPr>
        <p:spPr>
          <a:xfrm>
            <a:off x="591782" y="4775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EF68EE5C-D228-CF4D-8CE2-1B16D86AC23D}"/>
              </a:ext>
            </a:extLst>
          </p:cNvPr>
          <p:cNvSpPr/>
          <p:nvPr/>
        </p:nvSpPr>
        <p:spPr>
          <a:xfrm>
            <a:off x="920516" y="4775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ube 168">
            <a:extLst>
              <a:ext uri="{FF2B5EF4-FFF2-40B4-BE49-F238E27FC236}">
                <a16:creationId xmlns:a16="http://schemas.microsoft.com/office/drawing/2014/main" id="{070E2191-6149-754A-875C-64D1F396F292}"/>
              </a:ext>
            </a:extLst>
          </p:cNvPr>
          <p:cNvSpPr/>
          <p:nvPr/>
        </p:nvSpPr>
        <p:spPr>
          <a:xfrm>
            <a:off x="1236724" y="4775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ube 169">
            <a:extLst>
              <a:ext uri="{FF2B5EF4-FFF2-40B4-BE49-F238E27FC236}">
                <a16:creationId xmlns:a16="http://schemas.microsoft.com/office/drawing/2014/main" id="{6BBB543E-5500-F146-A8FA-C8CC906BC7B2}"/>
              </a:ext>
            </a:extLst>
          </p:cNvPr>
          <p:cNvSpPr/>
          <p:nvPr/>
        </p:nvSpPr>
        <p:spPr>
          <a:xfrm>
            <a:off x="616834" y="445181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ube 193">
            <a:extLst>
              <a:ext uri="{FF2B5EF4-FFF2-40B4-BE49-F238E27FC236}">
                <a16:creationId xmlns:a16="http://schemas.microsoft.com/office/drawing/2014/main" id="{2FF1DBCD-CF77-0942-9D9D-BD52A707AAFF}"/>
              </a:ext>
            </a:extLst>
          </p:cNvPr>
          <p:cNvSpPr/>
          <p:nvPr/>
        </p:nvSpPr>
        <p:spPr>
          <a:xfrm>
            <a:off x="920516" y="445181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ube 194">
            <a:extLst>
              <a:ext uri="{FF2B5EF4-FFF2-40B4-BE49-F238E27FC236}">
                <a16:creationId xmlns:a16="http://schemas.microsoft.com/office/drawing/2014/main" id="{87C3F0CF-7FEB-D34E-AE7D-330256A74244}"/>
              </a:ext>
            </a:extLst>
          </p:cNvPr>
          <p:cNvSpPr/>
          <p:nvPr/>
        </p:nvSpPr>
        <p:spPr>
          <a:xfrm>
            <a:off x="1236724" y="445181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ube 195">
            <a:extLst>
              <a:ext uri="{FF2B5EF4-FFF2-40B4-BE49-F238E27FC236}">
                <a16:creationId xmlns:a16="http://schemas.microsoft.com/office/drawing/2014/main" id="{E2FCFA32-FA5E-3D46-AE37-7EB30132EEDC}"/>
              </a:ext>
            </a:extLst>
          </p:cNvPr>
          <p:cNvSpPr/>
          <p:nvPr/>
        </p:nvSpPr>
        <p:spPr>
          <a:xfrm>
            <a:off x="504100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ube 196">
            <a:extLst>
              <a:ext uri="{FF2B5EF4-FFF2-40B4-BE49-F238E27FC236}">
                <a16:creationId xmlns:a16="http://schemas.microsoft.com/office/drawing/2014/main" id="{D347A283-80D1-0A4C-BDFB-849FF2F1EDEB}"/>
              </a:ext>
            </a:extLst>
          </p:cNvPr>
          <p:cNvSpPr/>
          <p:nvPr/>
        </p:nvSpPr>
        <p:spPr>
          <a:xfrm>
            <a:off x="820308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ube 197">
            <a:extLst>
              <a:ext uri="{FF2B5EF4-FFF2-40B4-BE49-F238E27FC236}">
                <a16:creationId xmlns:a16="http://schemas.microsoft.com/office/drawing/2014/main" id="{D158825D-59A3-EA4B-BB3A-9CCC91D27780}"/>
              </a:ext>
            </a:extLst>
          </p:cNvPr>
          <p:cNvSpPr/>
          <p:nvPr/>
        </p:nvSpPr>
        <p:spPr>
          <a:xfrm>
            <a:off x="1136516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ube 198">
            <a:extLst>
              <a:ext uri="{FF2B5EF4-FFF2-40B4-BE49-F238E27FC236}">
                <a16:creationId xmlns:a16="http://schemas.microsoft.com/office/drawing/2014/main" id="{959838DD-DBBA-4449-BDEF-3E622162969E}"/>
              </a:ext>
            </a:extLst>
          </p:cNvPr>
          <p:cNvSpPr/>
          <p:nvPr/>
        </p:nvSpPr>
        <p:spPr>
          <a:xfrm>
            <a:off x="504100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ube 199">
            <a:extLst>
              <a:ext uri="{FF2B5EF4-FFF2-40B4-BE49-F238E27FC236}">
                <a16:creationId xmlns:a16="http://schemas.microsoft.com/office/drawing/2014/main" id="{7AC6E8C3-BAB0-4D47-895E-2F70A7F8B4EB}"/>
              </a:ext>
            </a:extLst>
          </p:cNvPr>
          <p:cNvSpPr/>
          <p:nvPr/>
        </p:nvSpPr>
        <p:spPr>
          <a:xfrm>
            <a:off x="820308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ube 200">
            <a:extLst>
              <a:ext uri="{FF2B5EF4-FFF2-40B4-BE49-F238E27FC236}">
                <a16:creationId xmlns:a16="http://schemas.microsoft.com/office/drawing/2014/main" id="{75E824F4-DDE7-E54D-A041-7DA4DFB3B8F1}"/>
              </a:ext>
            </a:extLst>
          </p:cNvPr>
          <p:cNvSpPr/>
          <p:nvPr/>
        </p:nvSpPr>
        <p:spPr>
          <a:xfrm>
            <a:off x="1136516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ube 202">
            <a:extLst>
              <a:ext uri="{FF2B5EF4-FFF2-40B4-BE49-F238E27FC236}">
                <a16:creationId xmlns:a16="http://schemas.microsoft.com/office/drawing/2014/main" id="{CCAAC13E-8A7E-5746-8842-D672F951FEEE}"/>
              </a:ext>
            </a:extLst>
          </p:cNvPr>
          <p:cNvSpPr/>
          <p:nvPr/>
        </p:nvSpPr>
        <p:spPr>
          <a:xfrm>
            <a:off x="1738032" y="4559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Cube 203">
            <a:extLst>
              <a:ext uri="{FF2B5EF4-FFF2-40B4-BE49-F238E27FC236}">
                <a16:creationId xmlns:a16="http://schemas.microsoft.com/office/drawing/2014/main" id="{92F23B60-E40B-6747-832F-4127EFDED84B}"/>
              </a:ext>
            </a:extLst>
          </p:cNvPr>
          <p:cNvSpPr/>
          <p:nvPr/>
        </p:nvSpPr>
        <p:spPr>
          <a:xfrm>
            <a:off x="2066766" y="4559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ube 204">
            <a:extLst>
              <a:ext uri="{FF2B5EF4-FFF2-40B4-BE49-F238E27FC236}">
                <a16:creationId xmlns:a16="http://schemas.microsoft.com/office/drawing/2014/main" id="{3AB435D7-C3F7-274B-8292-AEE0ABAC6C73}"/>
              </a:ext>
            </a:extLst>
          </p:cNvPr>
          <p:cNvSpPr/>
          <p:nvPr/>
        </p:nvSpPr>
        <p:spPr>
          <a:xfrm>
            <a:off x="2382974" y="4559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Cube 205">
            <a:extLst>
              <a:ext uri="{FF2B5EF4-FFF2-40B4-BE49-F238E27FC236}">
                <a16:creationId xmlns:a16="http://schemas.microsoft.com/office/drawing/2014/main" id="{8F5BCB8F-C9D5-5349-9CF2-687483D1405D}"/>
              </a:ext>
            </a:extLst>
          </p:cNvPr>
          <p:cNvSpPr/>
          <p:nvPr/>
        </p:nvSpPr>
        <p:spPr>
          <a:xfrm>
            <a:off x="1763084" y="42360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Cube 206">
            <a:extLst>
              <a:ext uri="{FF2B5EF4-FFF2-40B4-BE49-F238E27FC236}">
                <a16:creationId xmlns:a16="http://schemas.microsoft.com/office/drawing/2014/main" id="{5F753F65-49E3-044F-A35B-A7918CEF48C6}"/>
              </a:ext>
            </a:extLst>
          </p:cNvPr>
          <p:cNvSpPr/>
          <p:nvPr/>
        </p:nvSpPr>
        <p:spPr>
          <a:xfrm>
            <a:off x="2066766" y="42360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Cube 207">
            <a:extLst>
              <a:ext uri="{FF2B5EF4-FFF2-40B4-BE49-F238E27FC236}">
                <a16:creationId xmlns:a16="http://schemas.microsoft.com/office/drawing/2014/main" id="{ECB99024-B6F0-C940-9DC0-B28482EF7C14}"/>
              </a:ext>
            </a:extLst>
          </p:cNvPr>
          <p:cNvSpPr/>
          <p:nvPr/>
        </p:nvSpPr>
        <p:spPr>
          <a:xfrm>
            <a:off x="2382974" y="42360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Cube 208">
            <a:extLst>
              <a:ext uri="{FF2B5EF4-FFF2-40B4-BE49-F238E27FC236}">
                <a16:creationId xmlns:a16="http://schemas.microsoft.com/office/drawing/2014/main" id="{21F3F908-9E1B-3140-B16B-CD9482BC993B}"/>
              </a:ext>
            </a:extLst>
          </p:cNvPr>
          <p:cNvSpPr/>
          <p:nvPr/>
        </p:nvSpPr>
        <p:spPr>
          <a:xfrm>
            <a:off x="1650350" y="466722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Cube 209">
            <a:extLst>
              <a:ext uri="{FF2B5EF4-FFF2-40B4-BE49-F238E27FC236}">
                <a16:creationId xmlns:a16="http://schemas.microsoft.com/office/drawing/2014/main" id="{8D465ABD-93AF-534C-A952-BCC84667CA91}"/>
              </a:ext>
            </a:extLst>
          </p:cNvPr>
          <p:cNvSpPr/>
          <p:nvPr/>
        </p:nvSpPr>
        <p:spPr>
          <a:xfrm>
            <a:off x="1966558" y="466722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ube 210">
            <a:extLst>
              <a:ext uri="{FF2B5EF4-FFF2-40B4-BE49-F238E27FC236}">
                <a16:creationId xmlns:a16="http://schemas.microsoft.com/office/drawing/2014/main" id="{AD5153B4-6458-B44E-A3DF-8CF5D3B6A7D1}"/>
              </a:ext>
            </a:extLst>
          </p:cNvPr>
          <p:cNvSpPr/>
          <p:nvPr/>
        </p:nvSpPr>
        <p:spPr>
          <a:xfrm>
            <a:off x="2282766" y="466722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Cube 211">
            <a:extLst>
              <a:ext uri="{FF2B5EF4-FFF2-40B4-BE49-F238E27FC236}">
                <a16:creationId xmlns:a16="http://schemas.microsoft.com/office/drawing/2014/main" id="{E28102AD-AB52-5849-BACA-4AD5AF3F7383}"/>
              </a:ext>
            </a:extLst>
          </p:cNvPr>
          <p:cNvSpPr/>
          <p:nvPr/>
        </p:nvSpPr>
        <p:spPr>
          <a:xfrm>
            <a:off x="1650350" y="4343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Cube 212">
            <a:extLst>
              <a:ext uri="{FF2B5EF4-FFF2-40B4-BE49-F238E27FC236}">
                <a16:creationId xmlns:a16="http://schemas.microsoft.com/office/drawing/2014/main" id="{8DAF334A-8B9D-8C42-A9B3-F8877B6F624D}"/>
              </a:ext>
            </a:extLst>
          </p:cNvPr>
          <p:cNvSpPr/>
          <p:nvPr/>
        </p:nvSpPr>
        <p:spPr>
          <a:xfrm>
            <a:off x="1966558" y="4343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Cube 213">
            <a:extLst>
              <a:ext uri="{FF2B5EF4-FFF2-40B4-BE49-F238E27FC236}">
                <a16:creationId xmlns:a16="http://schemas.microsoft.com/office/drawing/2014/main" id="{304BFB2C-32AB-B644-A207-F6A247B7378B}"/>
              </a:ext>
            </a:extLst>
          </p:cNvPr>
          <p:cNvSpPr/>
          <p:nvPr/>
        </p:nvSpPr>
        <p:spPr>
          <a:xfrm>
            <a:off x="2282766" y="4343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Cube 214">
            <a:extLst>
              <a:ext uri="{FF2B5EF4-FFF2-40B4-BE49-F238E27FC236}">
                <a16:creationId xmlns:a16="http://schemas.microsoft.com/office/drawing/2014/main" id="{339EFAE7-11E0-044B-8CE8-083DCBEBE35C}"/>
              </a:ext>
            </a:extLst>
          </p:cNvPr>
          <p:cNvSpPr/>
          <p:nvPr/>
        </p:nvSpPr>
        <p:spPr>
          <a:xfrm>
            <a:off x="1528965" y="4775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Cube 215">
            <a:extLst>
              <a:ext uri="{FF2B5EF4-FFF2-40B4-BE49-F238E27FC236}">
                <a16:creationId xmlns:a16="http://schemas.microsoft.com/office/drawing/2014/main" id="{03C9DC97-301E-BC44-A990-8C50F42A685A}"/>
              </a:ext>
            </a:extLst>
          </p:cNvPr>
          <p:cNvSpPr/>
          <p:nvPr/>
        </p:nvSpPr>
        <p:spPr>
          <a:xfrm>
            <a:off x="1857699" y="4775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Cube 216">
            <a:extLst>
              <a:ext uri="{FF2B5EF4-FFF2-40B4-BE49-F238E27FC236}">
                <a16:creationId xmlns:a16="http://schemas.microsoft.com/office/drawing/2014/main" id="{2C122C72-7014-214C-A0E7-8C8E9B57B5C6}"/>
              </a:ext>
            </a:extLst>
          </p:cNvPr>
          <p:cNvSpPr/>
          <p:nvPr/>
        </p:nvSpPr>
        <p:spPr>
          <a:xfrm>
            <a:off x="2173907" y="4775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Cube 217">
            <a:extLst>
              <a:ext uri="{FF2B5EF4-FFF2-40B4-BE49-F238E27FC236}">
                <a16:creationId xmlns:a16="http://schemas.microsoft.com/office/drawing/2014/main" id="{71BAA87A-6C1A-F54B-8194-3D00D29D7E91}"/>
              </a:ext>
            </a:extLst>
          </p:cNvPr>
          <p:cNvSpPr/>
          <p:nvPr/>
        </p:nvSpPr>
        <p:spPr>
          <a:xfrm>
            <a:off x="1554017" y="44520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Cube 218">
            <a:extLst>
              <a:ext uri="{FF2B5EF4-FFF2-40B4-BE49-F238E27FC236}">
                <a16:creationId xmlns:a16="http://schemas.microsoft.com/office/drawing/2014/main" id="{7B9D15A2-D0E3-8941-BD93-4F6462EEC4AF}"/>
              </a:ext>
            </a:extLst>
          </p:cNvPr>
          <p:cNvSpPr/>
          <p:nvPr/>
        </p:nvSpPr>
        <p:spPr>
          <a:xfrm>
            <a:off x="1857699" y="44520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Cube 219">
            <a:extLst>
              <a:ext uri="{FF2B5EF4-FFF2-40B4-BE49-F238E27FC236}">
                <a16:creationId xmlns:a16="http://schemas.microsoft.com/office/drawing/2014/main" id="{EA896519-427E-5442-B791-BB1821DA129B}"/>
              </a:ext>
            </a:extLst>
          </p:cNvPr>
          <p:cNvSpPr/>
          <p:nvPr/>
        </p:nvSpPr>
        <p:spPr>
          <a:xfrm>
            <a:off x="2173907" y="4452046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Cube 220">
            <a:extLst>
              <a:ext uri="{FF2B5EF4-FFF2-40B4-BE49-F238E27FC236}">
                <a16:creationId xmlns:a16="http://schemas.microsoft.com/office/drawing/2014/main" id="{DF061717-2B46-F648-AF44-FBEB466909B0}"/>
              </a:ext>
            </a:extLst>
          </p:cNvPr>
          <p:cNvSpPr/>
          <p:nvPr/>
        </p:nvSpPr>
        <p:spPr>
          <a:xfrm>
            <a:off x="1441283" y="488322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Cube 221">
            <a:extLst>
              <a:ext uri="{FF2B5EF4-FFF2-40B4-BE49-F238E27FC236}">
                <a16:creationId xmlns:a16="http://schemas.microsoft.com/office/drawing/2014/main" id="{09D88FF2-B608-4B47-91B8-281CC84FF581}"/>
              </a:ext>
            </a:extLst>
          </p:cNvPr>
          <p:cNvSpPr/>
          <p:nvPr/>
        </p:nvSpPr>
        <p:spPr>
          <a:xfrm>
            <a:off x="1757491" y="488322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Cube 222">
            <a:extLst>
              <a:ext uri="{FF2B5EF4-FFF2-40B4-BE49-F238E27FC236}">
                <a16:creationId xmlns:a16="http://schemas.microsoft.com/office/drawing/2014/main" id="{19A44D56-EBD8-864E-A63E-A81307F086E4}"/>
              </a:ext>
            </a:extLst>
          </p:cNvPr>
          <p:cNvSpPr/>
          <p:nvPr/>
        </p:nvSpPr>
        <p:spPr>
          <a:xfrm>
            <a:off x="2073699" y="488322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Cube 223">
            <a:extLst>
              <a:ext uri="{FF2B5EF4-FFF2-40B4-BE49-F238E27FC236}">
                <a16:creationId xmlns:a16="http://schemas.microsoft.com/office/drawing/2014/main" id="{60A1A133-1772-8D4F-AEA3-13AE84412654}"/>
              </a:ext>
            </a:extLst>
          </p:cNvPr>
          <p:cNvSpPr/>
          <p:nvPr/>
        </p:nvSpPr>
        <p:spPr>
          <a:xfrm>
            <a:off x="1441283" y="4559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Cube 224">
            <a:extLst>
              <a:ext uri="{FF2B5EF4-FFF2-40B4-BE49-F238E27FC236}">
                <a16:creationId xmlns:a16="http://schemas.microsoft.com/office/drawing/2014/main" id="{0E3066D9-B32B-1248-9962-3A7BCBF56622}"/>
              </a:ext>
            </a:extLst>
          </p:cNvPr>
          <p:cNvSpPr/>
          <p:nvPr/>
        </p:nvSpPr>
        <p:spPr>
          <a:xfrm>
            <a:off x="1757491" y="4559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ube 225">
            <a:extLst>
              <a:ext uri="{FF2B5EF4-FFF2-40B4-BE49-F238E27FC236}">
                <a16:creationId xmlns:a16="http://schemas.microsoft.com/office/drawing/2014/main" id="{54CFF5D1-0887-9F46-85AA-A277093E91C3}"/>
              </a:ext>
            </a:extLst>
          </p:cNvPr>
          <p:cNvSpPr/>
          <p:nvPr/>
        </p:nvSpPr>
        <p:spPr>
          <a:xfrm>
            <a:off x="2073699" y="455963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5EB7D02-8FD9-1D4F-9260-58C0FFDA7D48}"/>
              </a:ext>
            </a:extLst>
          </p:cNvPr>
          <p:cNvSpPr/>
          <p:nvPr/>
        </p:nvSpPr>
        <p:spPr>
          <a:xfrm>
            <a:off x="503014" y="4667338"/>
            <a:ext cx="1895543" cy="647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ube 227">
            <a:extLst>
              <a:ext uri="{FF2B5EF4-FFF2-40B4-BE49-F238E27FC236}">
                <a16:creationId xmlns:a16="http://schemas.microsoft.com/office/drawing/2014/main" id="{EA54998E-0482-C142-B6B7-6AE60E33E041}"/>
              </a:ext>
            </a:extLst>
          </p:cNvPr>
          <p:cNvSpPr/>
          <p:nvPr/>
        </p:nvSpPr>
        <p:spPr>
          <a:xfrm>
            <a:off x="4068423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ube 228">
            <a:extLst>
              <a:ext uri="{FF2B5EF4-FFF2-40B4-BE49-F238E27FC236}">
                <a16:creationId xmlns:a16="http://schemas.microsoft.com/office/drawing/2014/main" id="{5A027AB8-DA5C-3249-9490-19E3F0F252E6}"/>
              </a:ext>
            </a:extLst>
          </p:cNvPr>
          <p:cNvSpPr/>
          <p:nvPr/>
        </p:nvSpPr>
        <p:spPr>
          <a:xfrm>
            <a:off x="4397157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ube 229">
            <a:extLst>
              <a:ext uri="{FF2B5EF4-FFF2-40B4-BE49-F238E27FC236}">
                <a16:creationId xmlns:a16="http://schemas.microsoft.com/office/drawing/2014/main" id="{9C67CC52-65CF-1A43-B6A7-26FD924753E6}"/>
              </a:ext>
            </a:extLst>
          </p:cNvPr>
          <p:cNvSpPr/>
          <p:nvPr/>
        </p:nvSpPr>
        <p:spPr>
          <a:xfrm>
            <a:off x="4713365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ube 230">
            <a:extLst>
              <a:ext uri="{FF2B5EF4-FFF2-40B4-BE49-F238E27FC236}">
                <a16:creationId xmlns:a16="http://schemas.microsoft.com/office/drawing/2014/main" id="{0329B6B2-35E3-0449-AF24-D4FF028D2FE2}"/>
              </a:ext>
            </a:extLst>
          </p:cNvPr>
          <p:cNvSpPr/>
          <p:nvPr/>
        </p:nvSpPr>
        <p:spPr>
          <a:xfrm>
            <a:off x="4068423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ube 231">
            <a:extLst>
              <a:ext uri="{FF2B5EF4-FFF2-40B4-BE49-F238E27FC236}">
                <a16:creationId xmlns:a16="http://schemas.microsoft.com/office/drawing/2014/main" id="{5101DE26-33CF-D545-A9DE-B2900976DEA2}"/>
              </a:ext>
            </a:extLst>
          </p:cNvPr>
          <p:cNvSpPr/>
          <p:nvPr/>
        </p:nvSpPr>
        <p:spPr>
          <a:xfrm>
            <a:off x="4397157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Cube 232">
            <a:extLst>
              <a:ext uri="{FF2B5EF4-FFF2-40B4-BE49-F238E27FC236}">
                <a16:creationId xmlns:a16="http://schemas.microsoft.com/office/drawing/2014/main" id="{08214441-56A7-5740-83FF-862453EDC938}"/>
              </a:ext>
            </a:extLst>
          </p:cNvPr>
          <p:cNvSpPr/>
          <p:nvPr/>
        </p:nvSpPr>
        <p:spPr>
          <a:xfrm>
            <a:off x="4713365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ube 233">
            <a:extLst>
              <a:ext uri="{FF2B5EF4-FFF2-40B4-BE49-F238E27FC236}">
                <a16:creationId xmlns:a16="http://schemas.microsoft.com/office/drawing/2014/main" id="{7E437C21-BF76-A047-9E7C-10F6F4308458}"/>
              </a:ext>
            </a:extLst>
          </p:cNvPr>
          <p:cNvSpPr/>
          <p:nvPr/>
        </p:nvSpPr>
        <p:spPr>
          <a:xfrm>
            <a:off x="5029573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ube 234">
            <a:extLst>
              <a:ext uri="{FF2B5EF4-FFF2-40B4-BE49-F238E27FC236}">
                <a16:creationId xmlns:a16="http://schemas.microsoft.com/office/drawing/2014/main" id="{31616BBF-9128-FE46-A464-BA9EF9FFECE2}"/>
              </a:ext>
            </a:extLst>
          </p:cNvPr>
          <p:cNvSpPr/>
          <p:nvPr/>
        </p:nvSpPr>
        <p:spPr>
          <a:xfrm>
            <a:off x="5029573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Cube 235">
            <a:extLst>
              <a:ext uri="{FF2B5EF4-FFF2-40B4-BE49-F238E27FC236}">
                <a16:creationId xmlns:a16="http://schemas.microsoft.com/office/drawing/2014/main" id="{6266684C-5353-6845-A6E1-51292985A6C7}"/>
              </a:ext>
            </a:extLst>
          </p:cNvPr>
          <p:cNvSpPr/>
          <p:nvPr/>
        </p:nvSpPr>
        <p:spPr>
          <a:xfrm>
            <a:off x="3968215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Cube 236">
            <a:extLst>
              <a:ext uri="{FF2B5EF4-FFF2-40B4-BE49-F238E27FC236}">
                <a16:creationId xmlns:a16="http://schemas.microsoft.com/office/drawing/2014/main" id="{8F0841EA-4539-5D40-AEC1-443EAB7B14DC}"/>
              </a:ext>
            </a:extLst>
          </p:cNvPr>
          <p:cNvSpPr/>
          <p:nvPr/>
        </p:nvSpPr>
        <p:spPr>
          <a:xfrm>
            <a:off x="4296949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Cube 237">
            <a:extLst>
              <a:ext uri="{FF2B5EF4-FFF2-40B4-BE49-F238E27FC236}">
                <a16:creationId xmlns:a16="http://schemas.microsoft.com/office/drawing/2014/main" id="{1E88962D-80C0-9E4E-A5A3-13FA4F5A748A}"/>
              </a:ext>
            </a:extLst>
          </p:cNvPr>
          <p:cNvSpPr/>
          <p:nvPr/>
        </p:nvSpPr>
        <p:spPr>
          <a:xfrm>
            <a:off x="4613157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Cube 238">
            <a:extLst>
              <a:ext uri="{FF2B5EF4-FFF2-40B4-BE49-F238E27FC236}">
                <a16:creationId xmlns:a16="http://schemas.microsoft.com/office/drawing/2014/main" id="{03A197AE-62A8-884B-A1BD-6C9927CBE740}"/>
              </a:ext>
            </a:extLst>
          </p:cNvPr>
          <p:cNvSpPr/>
          <p:nvPr/>
        </p:nvSpPr>
        <p:spPr>
          <a:xfrm>
            <a:off x="3968215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Cube 239">
            <a:extLst>
              <a:ext uri="{FF2B5EF4-FFF2-40B4-BE49-F238E27FC236}">
                <a16:creationId xmlns:a16="http://schemas.microsoft.com/office/drawing/2014/main" id="{FABDC36A-2E64-E644-984C-63A27352F278}"/>
              </a:ext>
            </a:extLst>
          </p:cNvPr>
          <p:cNvSpPr/>
          <p:nvPr/>
        </p:nvSpPr>
        <p:spPr>
          <a:xfrm>
            <a:off x="4296949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Cube 240">
            <a:extLst>
              <a:ext uri="{FF2B5EF4-FFF2-40B4-BE49-F238E27FC236}">
                <a16:creationId xmlns:a16="http://schemas.microsoft.com/office/drawing/2014/main" id="{21047DAE-2D1D-B64A-A7D4-35B5743468A2}"/>
              </a:ext>
            </a:extLst>
          </p:cNvPr>
          <p:cNvSpPr/>
          <p:nvPr/>
        </p:nvSpPr>
        <p:spPr>
          <a:xfrm>
            <a:off x="4613157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Cube 241">
            <a:extLst>
              <a:ext uri="{FF2B5EF4-FFF2-40B4-BE49-F238E27FC236}">
                <a16:creationId xmlns:a16="http://schemas.microsoft.com/office/drawing/2014/main" id="{77880E9C-9E47-B543-A62D-3809ABCEDD4C}"/>
              </a:ext>
            </a:extLst>
          </p:cNvPr>
          <p:cNvSpPr/>
          <p:nvPr/>
        </p:nvSpPr>
        <p:spPr>
          <a:xfrm>
            <a:off x="4929365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Cube 242">
            <a:extLst>
              <a:ext uri="{FF2B5EF4-FFF2-40B4-BE49-F238E27FC236}">
                <a16:creationId xmlns:a16="http://schemas.microsoft.com/office/drawing/2014/main" id="{E1FFDCA0-E10A-4340-88EF-87121A64C08B}"/>
              </a:ext>
            </a:extLst>
          </p:cNvPr>
          <p:cNvSpPr/>
          <p:nvPr/>
        </p:nvSpPr>
        <p:spPr>
          <a:xfrm>
            <a:off x="4929365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Cube 243">
            <a:extLst>
              <a:ext uri="{FF2B5EF4-FFF2-40B4-BE49-F238E27FC236}">
                <a16:creationId xmlns:a16="http://schemas.microsoft.com/office/drawing/2014/main" id="{C13AC18D-B06A-6B48-9645-54F7FF1550D5}"/>
              </a:ext>
            </a:extLst>
          </p:cNvPr>
          <p:cNvSpPr/>
          <p:nvPr/>
        </p:nvSpPr>
        <p:spPr>
          <a:xfrm>
            <a:off x="3968215" y="2627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Cube 244">
            <a:extLst>
              <a:ext uri="{FF2B5EF4-FFF2-40B4-BE49-F238E27FC236}">
                <a16:creationId xmlns:a16="http://schemas.microsoft.com/office/drawing/2014/main" id="{572CBBCF-F7C8-6A4E-957F-6BFEF7C9D881}"/>
              </a:ext>
            </a:extLst>
          </p:cNvPr>
          <p:cNvSpPr/>
          <p:nvPr/>
        </p:nvSpPr>
        <p:spPr>
          <a:xfrm>
            <a:off x="4296949" y="2627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Cube 245">
            <a:extLst>
              <a:ext uri="{FF2B5EF4-FFF2-40B4-BE49-F238E27FC236}">
                <a16:creationId xmlns:a16="http://schemas.microsoft.com/office/drawing/2014/main" id="{93746737-787E-AE41-9E94-935B15C0FA66}"/>
              </a:ext>
            </a:extLst>
          </p:cNvPr>
          <p:cNvSpPr/>
          <p:nvPr/>
        </p:nvSpPr>
        <p:spPr>
          <a:xfrm>
            <a:off x="4613157" y="2627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Cube 247">
            <a:extLst>
              <a:ext uri="{FF2B5EF4-FFF2-40B4-BE49-F238E27FC236}">
                <a16:creationId xmlns:a16="http://schemas.microsoft.com/office/drawing/2014/main" id="{8A557D5D-0C21-494E-9305-471C8E6FEEDA}"/>
              </a:ext>
            </a:extLst>
          </p:cNvPr>
          <p:cNvSpPr/>
          <p:nvPr/>
        </p:nvSpPr>
        <p:spPr>
          <a:xfrm>
            <a:off x="3868007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Cube 248">
            <a:extLst>
              <a:ext uri="{FF2B5EF4-FFF2-40B4-BE49-F238E27FC236}">
                <a16:creationId xmlns:a16="http://schemas.microsoft.com/office/drawing/2014/main" id="{8789E6D1-ACE5-3B4F-B6F2-1717146BFBFF}"/>
              </a:ext>
            </a:extLst>
          </p:cNvPr>
          <p:cNvSpPr/>
          <p:nvPr/>
        </p:nvSpPr>
        <p:spPr>
          <a:xfrm>
            <a:off x="4196741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Cube 249">
            <a:extLst>
              <a:ext uri="{FF2B5EF4-FFF2-40B4-BE49-F238E27FC236}">
                <a16:creationId xmlns:a16="http://schemas.microsoft.com/office/drawing/2014/main" id="{0E687334-3886-E944-B45D-144066A21069}"/>
              </a:ext>
            </a:extLst>
          </p:cNvPr>
          <p:cNvSpPr/>
          <p:nvPr/>
        </p:nvSpPr>
        <p:spPr>
          <a:xfrm>
            <a:off x="4512949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Cube 250">
            <a:extLst>
              <a:ext uri="{FF2B5EF4-FFF2-40B4-BE49-F238E27FC236}">
                <a16:creationId xmlns:a16="http://schemas.microsoft.com/office/drawing/2014/main" id="{26CF3273-0E2B-1846-8A69-1B971327F579}"/>
              </a:ext>
            </a:extLst>
          </p:cNvPr>
          <p:cNvSpPr/>
          <p:nvPr/>
        </p:nvSpPr>
        <p:spPr>
          <a:xfrm>
            <a:off x="3868007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Cube 251">
            <a:extLst>
              <a:ext uri="{FF2B5EF4-FFF2-40B4-BE49-F238E27FC236}">
                <a16:creationId xmlns:a16="http://schemas.microsoft.com/office/drawing/2014/main" id="{685B7F98-E3EF-BA42-8C6D-2136A49DD942}"/>
              </a:ext>
            </a:extLst>
          </p:cNvPr>
          <p:cNvSpPr/>
          <p:nvPr/>
        </p:nvSpPr>
        <p:spPr>
          <a:xfrm>
            <a:off x="4196741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Cube 252">
            <a:extLst>
              <a:ext uri="{FF2B5EF4-FFF2-40B4-BE49-F238E27FC236}">
                <a16:creationId xmlns:a16="http://schemas.microsoft.com/office/drawing/2014/main" id="{585BF498-CE82-C940-B041-6B96AD8FE849}"/>
              </a:ext>
            </a:extLst>
          </p:cNvPr>
          <p:cNvSpPr/>
          <p:nvPr/>
        </p:nvSpPr>
        <p:spPr>
          <a:xfrm>
            <a:off x="4512949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Cube 253">
            <a:extLst>
              <a:ext uri="{FF2B5EF4-FFF2-40B4-BE49-F238E27FC236}">
                <a16:creationId xmlns:a16="http://schemas.microsoft.com/office/drawing/2014/main" id="{4720A73C-58BC-E346-B353-5311037EE781}"/>
              </a:ext>
            </a:extLst>
          </p:cNvPr>
          <p:cNvSpPr/>
          <p:nvPr/>
        </p:nvSpPr>
        <p:spPr>
          <a:xfrm>
            <a:off x="4829157" y="2734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Cube 254">
            <a:extLst>
              <a:ext uri="{FF2B5EF4-FFF2-40B4-BE49-F238E27FC236}">
                <a16:creationId xmlns:a16="http://schemas.microsoft.com/office/drawing/2014/main" id="{A459FD85-EBAD-D94E-A90F-3176D105647D}"/>
              </a:ext>
            </a:extLst>
          </p:cNvPr>
          <p:cNvSpPr/>
          <p:nvPr/>
        </p:nvSpPr>
        <p:spPr>
          <a:xfrm>
            <a:off x="4829157" y="2411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8DEF0879-58D6-4A49-AEC9-1192C143AB43}"/>
              </a:ext>
            </a:extLst>
          </p:cNvPr>
          <p:cNvSpPr/>
          <p:nvPr/>
        </p:nvSpPr>
        <p:spPr>
          <a:xfrm rot="5400000" flipV="1">
            <a:off x="4830877" y="2535988"/>
            <a:ext cx="957711" cy="303681"/>
          </a:xfrm>
          <a:prstGeom prst="parallelogram">
            <a:avLst>
              <a:gd name="adj" fmla="val 10351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Cube 256">
            <a:extLst>
              <a:ext uri="{FF2B5EF4-FFF2-40B4-BE49-F238E27FC236}">
                <a16:creationId xmlns:a16="http://schemas.microsoft.com/office/drawing/2014/main" id="{606B790D-F203-3143-8591-1DDC5F322FB9}"/>
              </a:ext>
            </a:extLst>
          </p:cNvPr>
          <p:cNvSpPr/>
          <p:nvPr/>
        </p:nvSpPr>
        <p:spPr>
          <a:xfrm>
            <a:off x="3995205" y="4560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Cube 257">
            <a:extLst>
              <a:ext uri="{FF2B5EF4-FFF2-40B4-BE49-F238E27FC236}">
                <a16:creationId xmlns:a16="http://schemas.microsoft.com/office/drawing/2014/main" id="{4CB04CE2-82F9-C149-BFA4-00B0B70AD3D5}"/>
              </a:ext>
            </a:extLst>
          </p:cNvPr>
          <p:cNvSpPr/>
          <p:nvPr/>
        </p:nvSpPr>
        <p:spPr>
          <a:xfrm>
            <a:off x="4323939" y="4560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Cube 258">
            <a:extLst>
              <a:ext uri="{FF2B5EF4-FFF2-40B4-BE49-F238E27FC236}">
                <a16:creationId xmlns:a16="http://schemas.microsoft.com/office/drawing/2014/main" id="{9988BE9E-BE32-8644-9783-AE5D0802570B}"/>
              </a:ext>
            </a:extLst>
          </p:cNvPr>
          <p:cNvSpPr/>
          <p:nvPr/>
        </p:nvSpPr>
        <p:spPr>
          <a:xfrm>
            <a:off x="4640147" y="4560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Cube 259">
            <a:extLst>
              <a:ext uri="{FF2B5EF4-FFF2-40B4-BE49-F238E27FC236}">
                <a16:creationId xmlns:a16="http://schemas.microsoft.com/office/drawing/2014/main" id="{3E2339D5-5994-414A-B773-C3854DD092A0}"/>
              </a:ext>
            </a:extLst>
          </p:cNvPr>
          <p:cNvSpPr/>
          <p:nvPr/>
        </p:nvSpPr>
        <p:spPr>
          <a:xfrm>
            <a:off x="3995205" y="4237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Cube 260">
            <a:extLst>
              <a:ext uri="{FF2B5EF4-FFF2-40B4-BE49-F238E27FC236}">
                <a16:creationId xmlns:a16="http://schemas.microsoft.com/office/drawing/2014/main" id="{598BC916-8A23-B24F-A7CA-EC0048D3818A}"/>
              </a:ext>
            </a:extLst>
          </p:cNvPr>
          <p:cNvSpPr/>
          <p:nvPr/>
        </p:nvSpPr>
        <p:spPr>
          <a:xfrm>
            <a:off x="4323939" y="4237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ube 261">
            <a:extLst>
              <a:ext uri="{FF2B5EF4-FFF2-40B4-BE49-F238E27FC236}">
                <a16:creationId xmlns:a16="http://schemas.microsoft.com/office/drawing/2014/main" id="{DFDA9F5D-A720-F243-85A7-A3DB7E23D8BB}"/>
              </a:ext>
            </a:extLst>
          </p:cNvPr>
          <p:cNvSpPr/>
          <p:nvPr/>
        </p:nvSpPr>
        <p:spPr>
          <a:xfrm>
            <a:off x="4640147" y="4237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ube 262">
            <a:extLst>
              <a:ext uri="{FF2B5EF4-FFF2-40B4-BE49-F238E27FC236}">
                <a16:creationId xmlns:a16="http://schemas.microsoft.com/office/drawing/2014/main" id="{C5E76A87-EBBA-6248-B273-100C367E6E5F}"/>
              </a:ext>
            </a:extLst>
          </p:cNvPr>
          <p:cNvSpPr/>
          <p:nvPr/>
        </p:nvSpPr>
        <p:spPr>
          <a:xfrm>
            <a:off x="4956355" y="4560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Cube 263">
            <a:extLst>
              <a:ext uri="{FF2B5EF4-FFF2-40B4-BE49-F238E27FC236}">
                <a16:creationId xmlns:a16="http://schemas.microsoft.com/office/drawing/2014/main" id="{8E699A13-E823-9E4B-AD85-071E60D8EF62}"/>
              </a:ext>
            </a:extLst>
          </p:cNvPr>
          <p:cNvSpPr/>
          <p:nvPr/>
        </p:nvSpPr>
        <p:spPr>
          <a:xfrm>
            <a:off x="4956355" y="4237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Cube 264">
            <a:extLst>
              <a:ext uri="{FF2B5EF4-FFF2-40B4-BE49-F238E27FC236}">
                <a16:creationId xmlns:a16="http://schemas.microsoft.com/office/drawing/2014/main" id="{A7BA145B-4ACB-394F-B2AA-69FAE1B8672B}"/>
              </a:ext>
            </a:extLst>
          </p:cNvPr>
          <p:cNvSpPr/>
          <p:nvPr/>
        </p:nvSpPr>
        <p:spPr>
          <a:xfrm>
            <a:off x="3894997" y="46683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Cube 265">
            <a:extLst>
              <a:ext uri="{FF2B5EF4-FFF2-40B4-BE49-F238E27FC236}">
                <a16:creationId xmlns:a16="http://schemas.microsoft.com/office/drawing/2014/main" id="{9DA6FD28-59BF-054B-BC8B-8921B8930121}"/>
              </a:ext>
            </a:extLst>
          </p:cNvPr>
          <p:cNvSpPr/>
          <p:nvPr/>
        </p:nvSpPr>
        <p:spPr>
          <a:xfrm>
            <a:off x="4223731" y="46683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Cube 266">
            <a:extLst>
              <a:ext uri="{FF2B5EF4-FFF2-40B4-BE49-F238E27FC236}">
                <a16:creationId xmlns:a16="http://schemas.microsoft.com/office/drawing/2014/main" id="{C809B10C-C18B-E144-A36D-BE2EA95E6AFC}"/>
              </a:ext>
            </a:extLst>
          </p:cNvPr>
          <p:cNvSpPr/>
          <p:nvPr/>
        </p:nvSpPr>
        <p:spPr>
          <a:xfrm>
            <a:off x="4539939" y="46683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Cube 267">
            <a:extLst>
              <a:ext uri="{FF2B5EF4-FFF2-40B4-BE49-F238E27FC236}">
                <a16:creationId xmlns:a16="http://schemas.microsoft.com/office/drawing/2014/main" id="{D54D90D0-3E76-FF44-AD12-C7466FBD838E}"/>
              </a:ext>
            </a:extLst>
          </p:cNvPr>
          <p:cNvSpPr/>
          <p:nvPr/>
        </p:nvSpPr>
        <p:spPr>
          <a:xfrm>
            <a:off x="3894997" y="4344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Cube 268">
            <a:extLst>
              <a:ext uri="{FF2B5EF4-FFF2-40B4-BE49-F238E27FC236}">
                <a16:creationId xmlns:a16="http://schemas.microsoft.com/office/drawing/2014/main" id="{5E7D6C95-4194-294C-A0E4-D28D146E89DD}"/>
              </a:ext>
            </a:extLst>
          </p:cNvPr>
          <p:cNvSpPr/>
          <p:nvPr/>
        </p:nvSpPr>
        <p:spPr>
          <a:xfrm>
            <a:off x="4223731" y="4344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Cube 269">
            <a:extLst>
              <a:ext uri="{FF2B5EF4-FFF2-40B4-BE49-F238E27FC236}">
                <a16:creationId xmlns:a16="http://schemas.microsoft.com/office/drawing/2014/main" id="{041B3734-608D-8048-AB91-1B3A630EBAE8}"/>
              </a:ext>
            </a:extLst>
          </p:cNvPr>
          <p:cNvSpPr/>
          <p:nvPr/>
        </p:nvSpPr>
        <p:spPr>
          <a:xfrm>
            <a:off x="4539939" y="4344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Cube 270">
            <a:extLst>
              <a:ext uri="{FF2B5EF4-FFF2-40B4-BE49-F238E27FC236}">
                <a16:creationId xmlns:a16="http://schemas.microsoft.com/office/drawing/2014/main" id="{0EF8F137-3654-E846-BFB2-EE7FC0334423}"/>
              </a:ext>
            </a:extLst>
          </p:cNvPr>
          <p:cNvSpPr/>
          <p:nvPr/>
        </p:nvSpPr>
        <p:spPr>
          <a:xfrm>
            <a:off x="4856147" y="46683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Cube 271">
            <a:extLst>
              <a:ext uri="{FF2B5EF4-FFF2-40B4-BE49-F238E27FC236}">
                <a16:creationId xmlns:a16="http://schemas.microsoft.com/office/drawing/2014/main" id="{108AEBB0-3312-3A4B-B815-B72FAF093ED2}"/>
              </a:ext>
            </a:extLst>
          </p:cNvPr>
          <p:cNvSpPr/>
          <p:nvPr/>
        </p:nvSpPr>
        <p:spPr>
          <a:xfrm>
            <a:off x="4856147" y="4344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Cube 272">
            <a:extLst>
              <a:ext uri="{FF2B5EF4-FFF2-40B4-BE49-F238E27FC236}">
                <a16:creationId xmlns:a16="http://schemas.microsoft.com/office/drawing/2014/main" id="{DE11E381-7DC1-3146-8CA5-A117C318E3EE}"/>
              </a:ext>
            </a:extLst>
          </p:cNvPr>
          <p:cNvSpPr/>
          <p:nvPr/>
        </p:nvSpPr>
        <p:spPr>
          <a:xfrm>
            <a:off x="3894997" y="4669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Cube 273">
            <a:extLst>
              <a:ext uri="{FF2B5EF4-FFF2-40B4-BE49-F238E27FC236}">
                <a16:creationId xmlns:a16="http://schemas.microsoft.com/office/drawing/2014/main" id="{890258A5-4DC3-134C-88CA-D24F41ABAD5F}"/>
              </a:ext>
            </a:extLst>
          </p:cNvPr>
          <p:cNvSpPr/>
          <p:nvPr/>
        </p:nvSpPr>
        <p:spPr>
          <a:xfrm>
            <a:off x="4223731" y="4669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Cube 274">
            <a:extLst>
              <a:ext uri="{FF2B5EF4-FFF2-40B4-BE49-F238E27FC236}">
                <a16:creationId xmlns:a16="http://schemas.microsoft.com/office/drawing/2014/main" id="{910FF2BC-87E5-A547-831D-A0CFAE59A5B5}"/>
              </a:ext>
            </a:extLst>
          </p:cNvPr>
          <p:cNvSpPr/>
          <p:nvPr/>
        </p:nvSpPr>
        <p:spPr>
          <a:xfrm>
            <a:off x="4539939" y="4669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Cube 275">
            <a:extLst>
              <a:ext uri="{FF2B5EF4-FFF2-40B4-BE49-F238E27FC236}">
                <a16:creationId xmlns:a16="http://schemas.microsoft.com/office/drawing/2014/main" id="{6C3A9058-86AA-AD4F-989E-7CADC293135D}"/>
              </a:ext>
            </a:extLst>
          </p:cNvPr>
          <p:cNvSpPr/>
          <p:nvPr/>
        </p:nvSpPr>
        <p:spPr>
          <a:xfrm>
            <a:off x="3794789" y="4776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Cube 276">
            <a:extLst>
              <a:ext uri="{FF2B5EF4-FFF2-40B4-BE49-F238E27FC236}">
                <a16:creationId xmlns:a16="http://schemas.microsoft.com/office/drawing/2014/main" id="{631F08B7-02CA-E94F-B318-6FA5D7EC6320}"/>
              </a:ext>
            </a:extLst>
          </p:cNvPr>
          <p:cNvSpPr/>
          <p:nvPr/>
        </p:nvSpPr>
        <p:spPr>
          <a:xfrm>
            <a:off x="4123523" y="4776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Cube 277">
            <a:extLst>
              <a:ext uri="{FF2B5EF4-FFF2-40B4-BE49-F238E27FC236}">
                <a16:creationId xmlns:a16="http://schemas.microsoft.com/office/drawing/2014/main" id="{1058C934-B6D2-A644-97F6-ECDC310D4F6B}"/>
              </a:ext>
            </a:extLst>
          </p:cNvPr>
          <p:cNvSpPr/>
          <p:nvPr/>
        </p:nvSpPr>
        <p:spPr>
          <a:xfrm>
            <a:off x="4439731" y="4776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Cube 278">
            <a:extLst>
              <a:ext uri="{FF2B5EF4-FFF2-40B4-BE49-F238E27FC236}">
                <a16:creationId xmlns:a16="http://schemas.microsoft.com/office/drawing/2014/main" id="{2363DAF4-6B63-FC4B-8C87-29D68D8CCDEE}"/>
              </a:ext>
            </a:extLst>
          </p:cNvPr>
          <p:cNvSpPr/>
          <p:nvPr/>
        </p:nvSpPr>
        <p:spPr>
          <a:xfrm>
            <a:off x="3794789" y="4453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Cube 279">
            <a:extLst>
              <a:ext uri="{FF2B5EF4-FFF2-40B4-BE49-F238E27FC236}">
                <a16:creationId xmlns:a16="http://schemas.microsoft.com/office/drawing/2014/main" id="{71DF9367-68C9-B44D-BCDD-DD254144FB78}"/>
              </a:ext>
            </a:extLst>
          </p:cNvPr>
          <p:cNvSpPr/>
          <p:nvPr/>
        </p:nvSpPr>
        <p:spPr>
          <a:xfrm>
            <a:off x="4123523" y="4453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Cube 280">
            <a:extLst>
              <a:ext uri="{FF2B5EF4-FFF2-40B4-BE49-F238E27FC236}">
                <a16:creationId xmlns:a16="http://schemas.microsoft.com/office/drawing/2014/main" id="{E1C165F0-F516-7E41-8B3D-D327B540541B}"/>
              </a:ext>
            </a:extLst>
          </p:cNvPr>
          <p:cNvSpPr/>
          <p:nvPr/>
        </p:nvSpPr>
        <p:spPr>
          <a:xfrm>
            <a:off x="4439731" y="4453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Cube 281">
            <a:extLst>
              <a:ext uri="{FF2B5EF4-FFF2-40B4-BE49-F238E27FC236}">
                <a16:creationId xmlns:a16="http://schemas.microsoft.com/office/drawing/2014/main" id="{D76D3A5C-7CB5-914A-AA82-1D47C4942A94}"/>
              </a:ext>
            </a:extLst>
          </p:cNvPr>
          <p:cNvSpPr/>
          <p:nvPr/>
        </p:nvSpPr>
        <p:spPr>
          <a:xfrm>
            <a:off x="4755939" y="477676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Cube 282">
            <a:extLst>
              <a:ext uri="{FF2B5EF4-FFF2-40B4-BE49-F238E27FC236}">
                <a16:creationId xmlns:a16="http://schemas.microsoft.com/office/drawing/2014/main" id="{C7D45C9C-5AF2-D14B-98FB-FD4DBD30DD0F}"/>
              </a:ext>
            </a:extLst>
          </p:cNvPr>
          <p:cNvSpPr/>
          <p:nvPr/>
        </p:nvSpPr>
        <p:spPr>
          <a:xfrm>
            <a:off x="4755939" y="4453171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Cube 285">
            <a:extLst>
              <a:ext uri="{FF2B5EF4-FFF2-40B4-BE49-F238E27FC236}">
                <a16:creationId xmlns:a16="http://schemas.microsoft.com/office/drawing/2014/main" id="{7BF8A765-CDB4-4D44-B6CB-3C1D90FC8404}"/>
              </a:ext>
            </a:extLst>
          </p:cNvPr>
          <p:cNvSpPr/>
          <p:nvPr/>
        </p:nvSpPr>
        <p:spPr>
          <a:xfrm>
            <a:off x="3690147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Cube 286">
            <a:extLst>
              <a:ext uri="{FF2B5EF4-FFF2-40B4-BE49-F238E27FC236}">
                <a16:creationId xmlns:a16="http://schemas.microsoft.com/office/drawing/2014/main" id="{3D413F22-0656-5042-8F33-C4FA9CB66C6A}"/>
              </a:ext>
            </a:extLst>
          </p:cNvPr>
          <p:cNvSpPr/>
          <p:nvPr/>
        </p:nvSpPr>
        <p:spPr>
          <a:xfrm>
            <a:off x="4018881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Cube 287">
            <a:extLst>
              <a:ext uri="{FF2B5EF4-FFF2-40B4-BE49-F238E27FC236}">
                <a16:creationId xmlns:a16="http://schemas.microsoft.com/office/drawing/2014/main" id="{7CD04484-D3F8-BC41-9FE1-ACD1AC0FE8FF}"/>
              </a:ext>
            </a:extLst>
          </p:cNvPr>
          <p:cNvSpPr/>
          <p:nvPr/>
        </p:nvSpPr>
        <p:spPr>
          <a:xfrm>
            <a:off x="4335089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Cube 288">
            <a:extLst>
              <a:ext uri="{FF2B5EF4-FFF2-40B4-BE49-F238E27FC236}">
                <a16:creationId xmlns:a16="http://schemas.microsoft.com/office/drawing/2014/main" id="{2B3C7648-376F-D94D-9BF1-565E851756B4}"/>
              </a:ext>
            </a:extLst>
          </p:cNvPr>
          <p:cNvSpPr/>
          <p:nvPr/>
        </p:nvSpPr>
        <p:spPr>
          <a:xfrm>
            <a:off x="3690147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Cube 289">
            <a:extLst>
              <a:ext uri="{FF2B5EF4-FFF2-40B4-BE49-F238E27FC236}">
                <a16:creationId xmlns:a16="http://schemas.microsoft.com/office/drawing/2014/main" id="{87A92C52-1BA5-8A4E-8705-4AB8B44226B9}"/>
              </a:ext>
            </a:extLst>
          </p:cNvPr>
          <p:cNvSpPr/>
          <p:nvPr/>
        </p:nvSpPr>
        <p:spPr>
          <a:xfrm>
            <a:off x="4018881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Cube 290">
            <a:extLst>
              <a:ext uri="{FF2B5EF4-FFF2-40B4-BE49-F238E27FC236}">
                <a16:creationId xmlns:a16="http://schemas.microsoft.com/office/drawing/2014/main" id="{54A9BB2A-503D-8347-950D-CE52D72DB66B}"/>
              </a:ext>
            </a:extLst>
          </p:cNvPr>
          <p:cNvSpPr/>
          <p:nvPr/>
        </p:nvSpPr>
        <p:spPr>
          <a:xfrm>
            <a:off x="4335089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Cube 291">
            <a:extLst>
              <a:ext uri="{FF2B5EF4-FFF2-40B4-BE49-F238E27FC236}">
                <a16:creationId xmlns:a16="http://schemas.microsoft.com/office/drawing/2014/main" id="{5F4AB2F7-EE33-2C47-B912-8EBED99FB313}"/>
              </a:ext>
            </a:extLst>
          </p:cNvPr>
          <p:cNvSpPr/>
          <p:nvPr/>
        </p:nvSpPr>
        <p:spPr>
          <a:xfrm>
            <a:off x="4651297" y="4882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Cube 292">
            <a:extLst>
              <a:ext uri="{FF2B5EF4-FFF2-40B4-BE49-F238E27FC236}">
                <a16:creationId xmlns:a16="http://schemas.microsoft.com/office/drawing/2014/main" id="{B151C702-76DA-8043-827A-2CD73AA3D981}"/>
              </a:ext>
            </a:extLst>
          </p:cNvPr>
          <p:cNvSpPr/>
          <p:nvPr/>
        </p:nvSpPr>
        <p:spPr>
          <a:xfrm>
            <a:off x="4651297" y="4559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Parallelogram 283">
            <a:extLst>
              <a:ext uri="{FF2B5EF4-FFF2-40B4-BE49-F238E27FC236}">
                <a16:creationId xmlns:a16="http://schemas.microsoft.com/office/drawing/2014/main" id="{21EC237A-F238-0846-A9C6-D964E6DA31AA}"/>
              </a:ext>
            </a:extLst>
          </p:cNvPr>
          <p:cNvSpPr/>
          <p:nvPr/>
        </p:nvSpPr>
        <p:spPr>
          <a:xfrm rot="5400000" flipV="1">
            <a:off x="4654442" y="4581075"/>
            <a:ext cx="1063940" cy="403889"/>
          </a:xfrm>
          <a:prstGeom prst="parallelogram">
            <a:avLst>
              <a:gd name="adj" fmla="val 10351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F120453-BECB-464F-AA80-192E360D2F05}"/>
              </a:ext>
            </a:extLst>
          </p:cNvPr>
          <p:cNvSpPr/>
          <p:nvPr/>
        </p:nvSpPr>
        <p:spPr>
          <a:xfrm>
            <a:off x="3687248" y="4667338"/>
            <a:ext cx="1284691" cy="647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Cube 293">
            <a:extLst>
              <a:ext uri="{FF2B5EF4-FFF2-40B4-BE49-F238E27FC236}">
                <a16:creationId xmlns:a16="http://schemas.microsoft.com/office/drawing/2014/main" id="{D98FBA4D-DC22-224C-8392-EFE0F64B7503}"/>
              </a:ext>
            </a:extLst>
          </p:cNvPr>
          <p:cNvSpPr/>
          <p:nvPr/>
        </p:nvSpPr>
        <p:spPr>
          <a:xfrm>
            <a:off x="6631596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Cube 294">
            <a:extLst>
              <a:ext uri="{FF2B5EF4-FFF2-40B4-BE49-F238E27FC236}">
                <a16:creationId xmlns:a16="http://schemas.microsoft.com/office/drawing/2014/main" id="{2BEFF6DB-4A9A-A54B-B3BA-777C0583C4BD}"/>
              </a:ext>
            </a:extLst>
          </p:cNvPr>
          <p:cNvSpPr/>
          <p:nvPr/>
        </p:nvSpPr>
        <p:spPr>
          <a:xfrm>
            <a:off x="6947804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Cube 295">
            <a:extLst>
              <a:ext uri="{FF2B5EF4-FFF2-40B4-BE49-F238E27FC236}">
                <a16:creationId xmlns:a16="http://schemas.microsoft.com/office/drawing/2014/main" id="{E8A3BDD1-F6DD-B24C-B4DD-4EAA58C42887}"/>
              </a:ext>
            </a:extLst>
          </p:cNvPr>
          <p:cNvSpPr/>
          <p:nvPr/>
        </p:nvSpPr>
        <p:spPr>
          <a:xfrm>
            <a:off x="7264012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Cube 296">
            <a:extLst>
              <a:ext uri="{FF2B5EF4-FFF2-40B4-BE49-F238E27FC236}">
                <a16:creationId xmlns:a16="http://schemas.microsoft.com/office/drawing/2014/main" id="{054A68AC-4FC7-0C44-B388-F6022165126B}"/>
              </a:ext>
            </a:extLst>
          </p:cNvPr>
          <p:cNvSpPr/>
          <p:nvPr/>
        </p:nvSpPr>
        <p:spPr>
          <a:xfrm>
            <a:off x="6631596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Cube 297">
            <a:extLst>
              <a:ext uri="{FF2B5EF4-FFF2-40B4-BE49-F238E27FC236}">
                <a16:creationId xmlns:a16="http://schemas.microsoft.com/office/drawing/2014/main" id="{9015B3D8-9678-854B-8DF1-E46AB0D2BF3A}"/>
              </a:ext>
            </a:extLst>
          </p:cNvPr>
          <p:cNvSpPr/>
          <p:nvPr/>
        </p:nvSpPr>
        <p:spPr>
          <a:xfrm>
            <a:off x="6947804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Cube 298">
            <a:extLst>
              <a:ext uri="{FF2B5EF4-FFF2-40B4-BE49-F238E27FC236}">
                <a16:creationId xmlns:a16="http://schemas.microsoft.com/office/drawing/2014/main" id="{54576706-DC5A-8D4F-A3FB-6551188018FE}"/>
              </a:ext>
            </a:extLst>
          </p:cNvPr>
          <p:cNvSpPr/>
          <p:nvPr/>
        </p:nvSpPr>
        <p:spPr>
          <a:xfrm>
            <a:off x="7264012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Cube 299">
            <a:extLst>
              <a:ext uri="{FF2B5EF4-FFF2-40B4-BE49-F238E27FC236}">
                <a16:creationId xmlns:a16="http://schemas.microsoft.com/office/drawing/2014/main" id="{75AA22F8-1597-8D41-A69E-44B8DC65C72F}"/>
              </a:ext>
            </a:extLst>
          </p:cNvPr>
          <p:cNvSpPr/>
          <p:nvPr/>
        </p:nvSpPr>
        <p:spPr>
          <a:xfrm>
            <a:off x="7580220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Cube 300">
            <a:extLst>
              <a:ext uri="{FF2B5EF4-FFF2-40B4-BE49-F238E27FC236}">
                <a16:creationId xmlns:a16="http://schemas.microsoft.com/office/drawing/2014/main" id="{579992C4-B676-1C48-87EB-1BD423822D5C}"/>
              </a:ext>
            </a:extLst>
          </p:cNvPr>
          <p:cNvSpPr/>
          <p:nvPr/>
        </p:nvSpPr>
        <p:spPr>
          <a:xfrm>
            <a:off x="7580220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Cube 301">
            <a:extLst>
              <a:ext uri="{FF2B5EF4-FFF2-40B4-BE49-F238E27FC236}">
                <a16:creationId xmlns:a16="http://schemas.microsoft.com/office/drawing/2014/main" id="{3E1486FF-26CB-9244-9289-68203FA812DB}"/>
              </a:ext>
            </a:extLst>
          </p:cNvPr>
          <p:cNvSpPr/>
          <p:nvPr/>
        </p:nvSpPr>
        <p:spPr>
          <a:xfrm>
            <a:off x="7889157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Cube 302">
            <a:extLst>
              <a:ext uri="{FF2B5EF4-FFF2-40B4-BE49-F238E27FC236}">
                <a16:creationId xmlns:a16="http://schemas.microsoft.com/office/drawing/2014/main" id="{A34E0C5D-EF2D-634C-A3EC-79524708874E}"/>
              </a:ext>
            </a:extLst>
          </p:cNvPr>
          <p:cNvSpPr/>
          <p:nvPr/>
        </p:nvSpPr>
        <p:spPr>
          <a:xfrm>
            <a:off x="7889157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Cube 303">
            <a:extLst>
              <a:ext uri="{FF2B5EF4-FFF2-40B4-BE49-F238E27FC236}">
                <a16:creationId xmlns:a16="http://schemas.microsoft.com/office/drawing/2014/main" id="{19F928D6-ACE3-3D4F-A9FF-154C7C382939}"/>
              </a:ext>
            </a:extLst>
          </p:cNvPr>
          <p:cNvSpPr/>
          <p:nvPr/>
        </p:nvSpPr>
        <p:spPr>
          <a:xfrm>
            <a:off x="8205191" y="2518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Cube 304">
            <a:extLst>
              <a:ext uri="{FF2B5EF4-FFF2-40B4-BE49-F238E27FC236}">
                <a16:creationId xmlns:a16="http://schemas.microsoft.com/office/drawing/2014/main" id="{4D698F32-CB23-9B4D-93DE-BCF77C8A3D52}"/>
              </a:ext>
            </a:extLst>
          </p:cNvPr>
          <p:cNvSpPr/>
          <p:nvPr/>
        </p:nvSpPr>
        <p:spPr>
          <a:xfrm>
            <a:off x="8205191" y="2195095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Cube 305">
            <a:extLst>
              <a:ext uri="{FF2B5EF4-FFF2-40B4-BE49-F238E27FC236}">
                <a16:creationId xmlns:a16="http://schemas.microsoft.com/office/drawing/2014/main" id="{E385FEBF-8F5C-3D44-8277-D599C3E36CD0}"/>
              </a:ext>
            </a:extLst>
          </p:cNvPr>
          <p:cNvSpPr/>
          <p:nvPr/>
        </p:nvSpPr>
        <p:spPr>
          <a:xfrm>
            <a:off x="6530924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Cube 306">
            <a:extLst>
              <a:ext uri="{FF2B5EF4-FFF2-40B4-BE49-F238E27FC236}">
                <a16:creationId xmlns:a16="http://schemas.microsoft.com/office/drawing/2014/main" id="{9152BB04-7A2E-9D4B-86E2-464996EEB6D9}"/>
              </a:ext>
            </a:extLst>
          </p:cNvPr>
          <p:cNvSpPr/>
          <p:nvPr/>
        </p:nvSpPr>
        <p:spPr>
          <a:xfrm>
            <a:off x="6847132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Cube 307">
            <a:extLst>
              <a:ext uri="{FF2B5EF4-FFF2-40B4-BE49-F238E27FC236}">
                <a16:creationId xmlns:a16="http://schemas.microsoft.com/office/drawing/2014/main" id="{273D6ECE-5E12-754F-9815-BF99E66535B9}"/>
              </a:ext>
            </a:extLst>
          </p:cNvPr>
          <p:cNvSpPr/>
          <p:nvPr/>
        </p:nvSpPr>
        <p:spPr>
          <a:xfrm>
            <a:off x="7163340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Cube 308">
            <a:extLst>
              <a:ext uri="{FF2B5EF4-FFF2-40B4-BE49-F238E27FC236}">
                <a16:creationId xmlns:a16="http://schemas.microsoft.com/office/drawing/2014/main" id="{E564F4A2-1B2E-DC48-873B-98E3BBD5B9FD}"/>
              </a:ext>
            </a:extLst>
          </p:cNvPr>
          <p:cNvSpPr/>
          <p:nvPr/>
        </p:nvSpPr>
        <p:spPr>
          <a:xfrm>
            <a:off x="6530924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Cube 309">
            <a:extLst>
              <a:ext uri="{FF2B5EF4-FFF2-40B4-BE49-F238E27FC236}">
                <a16:creationId xmlns:a16="http://schemas.microsoft.com/office/drawing/2014/main" id="{3F2270EA-EBEA-8B48-8870-19DB9F234414}"/>
              </a:ext>
            </a:extLst>
          </p:cNvPr>
          <p:cNvSpPr/>
          <p:nvPr/>
        </p:nvSpPr>
        <p:spPr>
          <a:xfrm>
            <a:off x="6847132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Cube 310">
            <a:extLst>
              <a:ext uri="{FF2B5EF4-FFF2-40B4-BE49-F238E27FC236}">
                <a16:creationId xmlns:a16="http://schemas.microsoft.com/office/drawing/2014/main" id="{ED658CEA-810D-4B42-9266-D8CE64A28C19}"/>
              </a:ext>
            </a:extLst>
          </p:cNvPr>
          <p:cNvSpPr/>
          <p:nvPr/>
        </p:nvSpPr>
        <p:spPr>
          <a:xfrm>
            <a:off x="7163340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Cube 311">
            <a:extLst>
              <a:ext uri="{FF2B5EF4-FFF2-40B4-BE49-F238E27FC236}">
                <a16:creationId xmlns:a16="http://schemas.microsoft.com/office/drawing/2014/main" id="{0EAACC98-AEFC-C647-A163-BCC370B2E92A}"/>
              </a:ext>
            </a:extLst>
          </p:cNvPr>
          <p:cNvSpPr/>
          <p:nvPr/>
        </p:nvSpPr>
        <p:spPr>
          <a:xfrm>
            <a:off x="7479548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Cube 312">
            <a:extLst>
              <a:ext uri="{FF2B5EF4-FFF2-40B4-BE49-F238E27FC236}">
                <a16:creationId xmlns:a16="http://schemas.microsoft.com/office/drawing/2014/main" id="{1C4BFB6C-AD66-7E4C-A0C1-EF2EDCEF3180}"/>
              </a:ext>
            </a:extLst>
          </p:cNvPr>
          <p:cNvSpPr/>
          <p:nvPr/>
        </p:nvSpPr>
        <p:spPr>
          <a:xfrm>
            <a:off x="7479548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Cube 313">
            <a:extLst>
              <a:ext uri="{FF2B5EF4-FFF2-40B4-BE49-F238E27FC236}">
                <a16:creationId xmlns:a16="http://schemas.microsoft.com/office/drawing/2014/main" id="{77F83546-D53E-C84F-A384-C4BB7D10D601}"/>
              </a:ext>
            </a:extLst>
          </p:cNvPr>
          <p:cNvSpPr/>
          <p:nvPr/>
        </p:nvSpPr>
        <p:spPr>
          <a:xfrm>
            <a:off x="7788485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Cube 314">
            <a:extLst>
              <a:ext uri="{FF2B5EF4-FFF2-40B4-BE49-F238E27FC236}">
                <a16:creationId xmlns:a16="http://schemas.microsoft.com/office/drawing/2014/main" id="{B591D58E-0075-D549-B411-6BA5B93125A1}"/>
              </a:ext>
            </a:extLst>
          </p:cNvPr>
          <p:cNvSpPr/>
          <p:nvPr/>
        </p:nvSpPr>
        <p:spPr>
          <a:xfrm>
            <a:off x="7788485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Cube 315">
            <a:extLst>
              <a:ext uri="{FF2B5EF4-FFF2-40B4-BE49-F238E27FC236}">
                <a16:creationId xmlns:a16="http://schemas.microsoft.com/office/drawing/2014/main" id="{A1E1AEA1-2E0B-F349-9E1B-00A3F3CA9D4D}"/>
              </a:ext>
            </a:extLst>
          </p:cNvPr>
          <p:cNvSpPr/>
          <p:nvPr/>
        </p:nvSpPr>
        <p:spPr>
          <a:xfrm>
            <a:off x="8104519" y="2626273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Cube 316">
            <a:extLst>
              <a:ext uri="{FF2B5EF4-FFF2-40B4-BE49-F238E27FC236}">
                <a16:creationId xmlns:a16="http://schemas.microsoft.com/office/drawing/2014/main" id="{3E20B2E0-95B4-AD48-8769-7D5D137B8852}"/>
              </a:ext>
            </a:extLst>
          </p:cNvPr>
          <p:cNvSpPr/>
          <p:nvPr/>
        </p:nvSpPr>
        <p:spPr>
          <a:xfrm>
            <a:off x="8104519" y="2302684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43759DB-C962-A94C-B140-CB5CB305E840}"/>
              </a:ext>
            </a:extLst>
          </p:cNvPr>
          <p:cNvSpPr/>
          <p:nvPr/>
        </p:nvSpPr>
        <p:spPr>
          <a:xfrm>
            <a:off x="6526906" y="2411095"/>
            <a:ext cx="1905894" cy="647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Cube 318">
            <a:extLst>
              <a:ext uri="{FF2B5EF4-FFF2-40B4-BE49-F238E27FC236}">
                <a16:creationId xmlns:a16="http://schemas.microsoft.com/office/drawing/2014/main" id="{879EEBE4-7872-5C4D-A65A-8B2D5E58A0BA}"/>
              </a:ext>
            </a:extLst>
          </p:cNvPr>
          <p:cNvSpPr/>
          <p:nvPr/>
        </p:nvSpPr>
        <p:spPr>
          <a:xfrm>
            <a:off x="6645393" y="3892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Cube 319">
            <a:extLst>
              <a:ext uri="{FF2B5EF4-FFF2-40B4-BE49-F238E27FC236}">
                <a16:creationId xmlns:a16="http://schemas.microsoft.com/office/drawing/2014/main" id="{488FCD1D-94B4-A744-AD51-60B935E0AA1E}"/>
              </a:ext>
            </a:extLst>
          </p:cNvPr>
          <p:cNvSpPr/>
          <p:nvPr/>
        </p:nvSpPr>
        <p:spPr>
          <a:xfrm>
            <a:off x="6961601" y="3892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Cube 320">
            <a:extLst>
              <a:ext uri="{FF2B5EF4-FFF2-40B4-BE49-F238E27FC236}">
                <a16:creationId xmlns:a16="http://schemas.microsoft.com/office/drawing/2014/main" id="{EC85BF38-9DF2-3346-AEAC-F687C9ED3E8A}"/>
              </a:ext>
            </a:extLst>
          </p:cNvPr>
          <p:cNvSpPr/>
          <p:nvPr/>
        </p:nvSpPr>
        <p:spPr>
          <a:xfrm>
            <a:off x="7277809" y="3892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Cube 321">
            <a:extLst>
              <a:ext uri="{FF2B5EF4-FFF2-40B4-BE49-F238E27FC236}">
                <a16:creationId xmlns:a16="http://schemas.microsoft.com/office/drawing/2014/main" id="{A0BB6CBD-9652-6241-9E21-83AB1489E575}"/>
              </a:ext>
            </a:extLst>
          </p:cNvPr>
          <p:cNvSpPr/>
          <p:nvPr/>
        </p:nvSpPr>
        <p:spPr>
          <a:xfrm>
            <a:off x="6645393" y="35687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Cube 322">
            <a:extLst>
              <a:ext uri="{FF2B5EF4-FFF2-40B4-BE49-F238E27FC236}">
                <a16:creationId xmlns:a16="http://schemas.microsoft.com/office/drawing/2014/main" id="{ABCA4524-08D6-3D4F-BD2F-6B2506650B54}"/>
              </a:ext>
            </a:extLst>
          </p:cNvPr>
          <p:cNvSpPr/>
          <p:nvPr/>
        </p:nvSpPr>
        <p:spPr>
          <a:xfrm>
            <a:off x="6961601" y="35687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Cube 323">
            <a:extLst>
              <a:ext uri="{FF2B5EF4-FFF2-40B4-BE49-F238E27FC236}">
                <a16:creationId xmlns:a16="http://schemas.microsoft.com/office/drawing/2014/main" id="{111D89E8-5900-7A4C-A1F9-45F5DCC581E1}"/>
              </a:ext>
            </a:extLst>
          </p:cNvPr>
          <p:cNvSpPr/>
          <p:nvPr/>
        </p:nvSpPr>
        <p:spPr>
          <a:xfrm>
            <a:off x="7277809" y="35687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Cube 324">
            <a:extLst>
              <a:ext uri="{FF2B5EF4-FFF2-40B4-BE49-F238E27FC236}">
                <a16:creationId xmlns:a16="http://schemas.microsoft.com/office/drawing/2014/main" id="{6540F80C-7AFC-5846-A455-2C8B27D5B4EA}"/>
              </a:ext>
            </a:extLst>
          </p:cNvPr>
          <p:cNvSpPr/>
          <p:nvPr/>
        </p:nvSpPr>
        <p:spPr>
          <a:xfrm>
            <a:off x="7594017" y="3892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Cube 325">
            <a:extLst>
              <a:ext uri="{FF2B5EF4-FFF2-40B4-BE49-F238E27FC236}">
                <a16:creationId xmlns:a16="http://schemas.microsoft.com/office/drawing/2014/main" id="{E56826EE-8283-C44D-99D1-3E377AB0B3CA}"/>
              </a:ext>
            </a:extLst>
          </p:cNvPr>
          <p:cNvSpPr/>
          <p:nvPr/>
        </p:nvSpPr>
        <p:spPr>
          <a:xfrm>
            <a:off x="7594017" y="35687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Cube 326">
            <a:extLst>
              <a:ext uri="{FF2B5EF4-FFF2-40B4-BE49-F238E27FC236}">
                <a16:creationId xmlns:a16="http://schemas.microsoft.com/office/drawing/2014/main" id="{FEF37397-6B4F-1A4E-B4CC-4E64EA87A826}"/>
              </a:ext>
            </a:extLst>
          </p:cNvPr>
          <p:cNvSpPr/>
          <p:nvPr/>
        </p:nvSpPr>
        <p:spPr>
          <a:xfrm>
            <a:off x="7902954" y="3892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Cube 327">
            <a:extLst>
              <a:ext uri="{FF2B5EF4-FFF2-40B4-BE49-F238E27FC236}">
                <a16:creationId xmlns:a16="http://schemas.microsoft.com/office/drawing/2014/main" id="{457A3ECC-68C7-634D-B726-1FEDF9B224C8}"/>
              </a:ext>
            </a:extLst>
          </p:cNvPr>
          <p:cNvSpPr/>
          <p:nvPr/>
        </p:nvSpPr>
        <p:spPr>
          <a:xfrm>
            <a:off x="7902954" y="35687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Cube 328">
            <a:extLst>
              <a:ext uri="{FF2B5EF4-FFF2-40B4-BE49-F238E27FC236}">
                <a16:creationId xmlns:a16="http://schemas.microsoft.com/office/drawing/2014/main" id="{85077DB7-5AA0-6241-8B92-CCBC57592D3E}"/>
              </a:ext>
            </a:extLst>
          </p:cNvPr>
          <p:cNvSpPr/>
          <p:nvPr/>
        </p:nvSpPr>
        <p:spPr>
          <a:xfrm>
            <a:off x="8218988" y="3892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Cube 329">
            <a:extLst>
              <a:ext uri="{FF2B5EF4-FFF2-40B4-BE49-F238E27FC236}">
                <a16:creationId xmlns:a16="http://schemas.microsoft.com/office/drawing/2014/main" id="{99F6E07E-8204-FB4C-B518-36A7D86C82AF}"/>
              </a:ext>
            </a:extLst>
          </p:cNvPr>
          <p:cNvSpPr/>
          <p:nvPr/>
        </p:nvSpPr>
        <p:spPr>
          <a:xfrm>
            <a:off x="8218988" y="356874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Cube 330">
            <a:extLst>
              <a:ext uri="{FF2B5EF4-FFF2-40B4-BE49-F238E27FC236}">
                <a16:creationId xmlns:a16="http://schemas.microsoft.com/office/drawing/2014/main" id="{40FAF791-6423-E646-809A-3C1F2749E13C}"/>
              </a:ext>
            </a:extLst>
          </p:cNvPr>
          <p:cNvSpPr/>
          <p:nvPr/>
        </p:nvSpPr>
        <p:spPr>
          <a:xfrm>
            <a:off x="6544721" y="399992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Cube 331">
            <a:extLst>
              <a:ext uri="{FF2B5EF4-FFF2-40B4-BE49-F238E27FC236}">
                <a16:creationId xmlns:a16="http://schemas.microsoft.com/office/drawing/2014/main" id="{E80CC850-AD35-8D4E-A0FC-E2A959E86BE6}"/>
              </a:ext>
            </a:extLst>
          </p:cNvPr>
          <p:cNvSpPr/>
          <p:nvPr/>
        </p:nvSpPr>
        <p:spPr>
          <a:xfrm>
            <a:off x="6860929" y="399992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Cube 332">
            <a:extLst>
              <a:ext uri="{FF2B5EF4-FFF2-40B4-BE49-F238E27FC236}">
                <a16:creationId xmlns:a16="http://schemas.microsoft.com/office/drawing/2014/main" id="{19180888-B94A-CE4F-B61C-5D3C3BCADA7A}"/>
              </a:ext>
            </a:extLst>
          </p:cNvPr>
          <p:cNvSpPr/>
          <p:nvPr/>
        </p:nvSpPr>
        <p:spPr>
          <a:xfrm>
            <a:off x="7177137" y="399992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Cube 333">
            <a:extLst>
              <a:ext uri="{FF2B5EF4-FFF2-40B4-BE49-F238E27FC236}">
                <a16:creationId xmlns:a16="http://schemas.microsoft.com/office/drawing/2014/main" id="{98EA5FD3-649B-1946-B813-938B1A6695C4}"/>
              </a:ext>
            </a:extLst>
          </p:cNvPr>
          <p:cNvSpPr/>
          <p:nvPr/>
        </p:nvSpPr>
        <p:spPr>
          <a:xfrm>
            <a:off x="6544721" y="3676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ube 334">
            <a:extLst>
              <a:ext uri="{FF2B5EF4-FFF2-40B4-BE49-F238E27FC236}">
                <a16:creationId xmlns:a16="http://schemas.microsoft.com/office/drawing/2014/main" id="{91A01862-75D9-A840-A160-4D4931017F02}"/>
              </a:ext>
            </a:extLst>
          </p:cNvPr>
          <p:cNvSpPr/>
          <p:nvPr/>
        </p:nvSpPr>
        <p:spPr>
          <a:xfrm>
            <a:off x="6860929" y="3676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Cube 335">
            <a:extLst>
              <a:ext uri="{FF2B5EF4-FFF2-40B4-BE49-F238E27FC236}">
                <a16:creationId xmlns:a16="http://schemas.microsoft.com/office/drawing/2014/main" id="{40BD5D4F-6C6B-CB4A-A975-CBD50E2264A1}"/>
              </a:ext>
            </a:extLst>
          </p:cNvPr>
          <p:cNvSpPr/>
          <p:nvPr/>
        </p:nvSpPr>
        <p:spPr>
          <a:xfrm>
            <a:off x="7177137" y="3676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Cube 336">
            <a:extLst>
              <a:ext uri="{FF2B5EF4-FFF2-40B4-BE49-F238E27FC236}">
                <a16:creationId xmlns:a16="http://schemas.microsoft.com/office/drawing/2014/main" id="{2BA62BFC-736E-294C-AB5F-80919F07DE88}"/>
              </a:ext>
            </a:extLst>
          </p:cNvPr>
          <p:cNvSpPr/>
          <p:nvPr/>
        </p:nvSpPr>
        <p:spPr>
          <a:xfrm>
            <a:off x="7493345" y="399992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Cube 337">
            <a:extLst>
              <a:ext uri="{FF2B5EF4-FFF2-40B4-BE49-F238E27FC236}">
                <a16:creationId xmlns:a16="http://schemas.microsoft.com/office/drawing/2014/main" id="{73552FF3-5CBC-CA44-9B88-076214E61CCB}"/>
              </a:ext>
            </a:extLst>
          </p:cNvPr>
          <p:cNvSpPr/>
          <p:nvPr/>
        </p:nvSpPr>
        <p:spPr>
          <a:xfrm>
            <a:off x="7493345" y="3676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Cube 338">
            <a:extLst>
              <a:ext uri="{FF2B5EF4-FFF2-40B4-BE49-F238E27FC236}">
                <a16:creationId xmlns:a16="http://schemas.microsoft.com/office/drawing/2014/main" id="{2AA1BBBA-B1B1-3E47-A7DC-A3E144F03036}"/>
              </a:ext>
            </a:extLst>
          </p:cNvPr>
          <p:cNvSpPr/>
          <p:nvPr/>
        </p:nvSpPr>
        <p:spPr>
          <a:xfrm>
            <a:off x="7802282" y="399992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Cube 339">
            <a:extLst>
              <a:ext uri="{FF2B5EF4-FFF2-40B4-BE49-F238E27FC236}">
                <a16:creationId xmlns:a16="http://schemas.microsoft.com/office/drawing/2014/main" id="{8264FDAD-20EB-374E-83E9-D3FDEB5838D2}"/>
              </a:ext>
            </a:extLst>
          </p:cNvPr>
          <p:cNvSpPr/>
          <p:nvPr/>
        </p:nvSpPr>
        <p:spPr>
          <a:xfrm>
            <a:off x="7802282" y="3676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Cube 340">
            <a:extLst>
              <a:ext uri="{FF2B5EF4-FFF2-40B4-BE49-F238E27FC236}">
                <a16:creationId xmlns:a16="http://schemas.microsoft.com/office/drawing/2014/main" id="{60238CB5-27F0-684A-933B-303D1E70220B}"/>
              </a:ext>
            </a:extLst>
          </p:cNvPr>
          <p:cNvSpPr/>
          <p:nvPr/>
        </p:nvSpPr>
        <p:spPr>
          <a:xfrm>
            <a:off x="8118316" y="3999927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Cube 341">
            <a:extLst>
              <a:ext uri="{FF2B5EF4-FFF2-40B4-BE49-F238E27FC236}">
                <a16:creationId xmlns:a16="http://schemas.microsoft.com/office/drawing/2014/main" id="{BB7D0818-665C-3B48-A3FB-F4E4127395F2}"/>
              </a:ext>
            </a:extLst>
          </p:cNvPr>
          <p:cNvSpPr/>
          <p:nvPr/>
        </p:nvSpPr>
        <p:spPr>
          <a:xfrm>
            <a:off x="8118316" y="367633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Cube 343">
            <a:extLst>
              <a:ext uri="{FF2B5EF4-FFF2-40B4-BE49-F238E27FC236}">
                <a16:creationId xmlns:a16="http://schemas.microsoft.com/office/drawing/2014/main" id="{3A029A7B-734C-6C45-B329-01242AD36113}"/>
              </a:ext>
            </a:extLst>
          </p:cNvPr>
          <p:cNvSpPr/>
          <p:nvPr/>
        </p:nvSpPr>
        <p:spPr>
          <a:xfrm>
            <a:off x="6556709" y="4000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Cube 344">
            <a:extLst>
              <a:ext uri="{FF2B5EF4-FFF2-40B4-BE49-F238E27FC236}">
                <a16:creationId xmlns:a16="http://schemas.microsoft.com/office/drawing/2014/main" id="{944392F6-E9C1-B144-B781-A29FA8F8690E}"/>
              </a:ext>
            </a:extLst>
          </p:cNvPr>
          <p:cNvSpPr/>
          <p:nvPr/>
        </p:nvSpPr>
        <p:spPr>
          <a:xfrm>
            <a:off x="6872917" y="4000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Cube 345">
            <a:extLst>
              <a:ext uri="{FF2B5EF4-FFF2-40B4-BE49-F238E27FC236}">
                <a16:creationId xmlns:a16="http://schemas.microsoft.com/office/drawing/2014/main" id="{BB0F82D8-876F-8E4D-8BEF-DF027AB8DB5A}"/>
              </a:ext>
            </a:extLst>
          </p:cNvPr>
          <p:cNvSpPr/>
          <p:nvPr/>
        </p:nvSpPr>
        <p:spPr>
          <a:xfrm>
            <a:off x="7189125" y="4000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Cube 346">
            <a:extLst>
              <a:ext uri="{FF2B5EF4-FFF2-40B4-BE49-F238E27FC236}">
                <a16:creationId xmlns:a16="http://schemas.microsoft.com/office/drawing/2014/main" id="{ECA19B0E-7C1A-574E-A0FE-7B1A121C7BFE}"/>
              </a:ext>
            </a:extLst>
          </p:cNvPr>
          <p:cNvSpPr/>
          <p:nvPr/>
        </p:nvSpPr>
        <p:spPr>
          <a:xfrm>
            <a:off x="7505333" y="4000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Cube 347">
            <a:extLst>
              <a:ext uri="{FF2B5EF4-FFF2-40B4-BE49-F238E27FC236}">
                <a16:creationId xmlns:a16="http://schemas.microsoft.com/office/drawing/2014/main" id="{271028A5-536B-5648-8945-2B7296BD2852}"/>
              </a:ext>
            </a:extLst>
          </p:cNvPr>
          <p:cNvSpPr/>
          <p:nvPr/>
        </p:nvSpPr>
        <p:spPr>
          <a:xfrm>
            <a:off x="7814270" y="4000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Cube 349">
            <a:extLst>
              <a:ext uri="{FF2B5EF4-FFF2-40B4-BE49-F238E27FC236}">
                <a16:creationId xmlns:a16="http://schemas.microsoft.com/office/drawing/2014/main" id="{E2FCDB6D-DF87-B145-B0A4-4DB1DA5A1F73}"/>
              </a:ext>
            </a:extLst>
          </p:cNvPr>
          <p:cNvSpPr/>
          <p:nvPr/>
        </p:nvSpPr>
        <p:spPr>
          <a:xfrm>
            <a:off x="6456037" y="4107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Cube 350">
            <a:extLst>
              <a:ext uri="{FF2B5EF4-FFF2-40B4-BE49-F238E27FC236}">
                <a16:creationId xmlns:a16="http://schemas.microsoft.com/office/drawing/2014/main" id="{36BD0E06-63E5-6F41-9958-349A46D0C714}"/>
              </a:ext>
            </a:extLst>
          </p:cNvPr>
          <p:cNvSpPr/>
          <p:nvPr/>
        </p:nvSpPr>
        <p:spPr>
          <a:xfrm>
            <a:off x="6772245" y="4107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Cube 351">
            <a:extLst>
              <a:ext uri="{FF2B5EF4-FFF2-40B4-BE49-F238E27FC236}">
                <a16:creationId xmlns:a16="http://schemas.microsoft.com/office/drawing/2014/main" id="{D4C33C62-08A0-2347-A2E3-A1E224980C28}"/>
              </a:ext>
            </a:extLst>
          </p:cNvPr>
          <p:cNvSpPr/>
          <p:nvPr/>
        </p:nvSpPr>
        <p:spPr>
          <a:xfrm>
            <a:off x="7088453" y="4107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Cube 352">
            <a:extLst>
              <a:ext uri="{FF2B5EF4-FFF2-40B4-BE49-F238E27FC236}">
                <a16:creationId xmlns:a16="http://schemas.microsoft.com/office/drawing/2014/main" id="{8DA9DF87-F7E3-9D4D-AB35-BA32B3B087D7}"/>
              </a:ext>
            </a:extLst>
          </p:cNvPr>
          <p:cNvSpPr/>
          <p:nvPr/>
        </p:nvSpPr>
        <p:spPr>
          <a:xfrm>
            <a:off x="6456037" y="3784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Cube 353">
            <a:extLst>
              <a:ext uri="{FF2B5EF4-FFF2-40B4-BE49-F238E27FC236}">
                <a16:creationId xmlns:a16="http://schemas.microsoft.com/office/drawing/2014/main" id="{16CF0547-18A5-6A40-841B-88F043989180}"/>
              </a:ext>
            </a:extLst>
          </p:cNvPr>
          <p:cNvSpPr/>
          <p:nvPr/>
        </p:nvSpPr>
        <p:spPr>
          <a:xfrm>
            <a:off x="6772245" y="3784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Cube 354">
            <a:extLst>
              <a:ext uri="{FF2B5EF4-FFF2-40B4-BE49-F238E27FC236}">
                <a16:creationId xmlns:a16="http://schemas.microsoft.com/office/drawing/2014/main" id="{BFC1413D-684D-BC48-BE6D-30B3ACA7DBE6}"/>
              </a:ext>
            </a:extLst>
          </p:cNvPr>
          <p:cNvSpPr/>
          <p:nvPr/>
        </p:nvSpPr>
        <p:spPr>
          <a:xfrm>
            <a:off x="7088453" y="3784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Cube 355">
            <a:extLst>
              <a:ext uri="{FF2B5EF4-FFF2-40B4-BE49-F238E27FC236}">
                <a16:creationId xmlns:a16="http://schemas.microsoft.com/office/drawing/2014/main" id="{53DD1889-59A1-7043-A88A-042A23197E69}"/>
              </a:ext>
            </a:extLst>
          </p:cNvPr>
          <p:cNvSpPr/>
          <p:nvPr/>
        </p:nvSpPr>
        <p:spPr>
          <a:xfrm>
            <a:off x="7404661" y="4107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Cube 356">
            <a:extLst>
              <a:ext uri="{FF2B5EF4-FFF2-40B4-BE49-F238E27FC236}">
                <a16:creationId xmlns:a16="http://schemas.microsoft.com/office/drawing/2014/main" id="{5E466227-8ACF-AB4E-954A-DF3A9118EB7C}"/>
              </a:ext>
            </a:extLst>
          </p:cNvPr>
          <p:cNvSpPr/>
          <p:nvPr/>
        </p:nvSpPr>
        <p:spPr>
          <a:xfrm>
            <a:off x="7404661" y="3784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Cube 357">
            <a:extLst>
              <a:ext uri="{FF2B5EF4-FFF2-40B4-BE49-F238E27FC236}">
                <a16:creationId xmlns:a16="http://schemas.microsoft.com/office/drawing/2014/main" id="{9C448FB4-86FB-7A45-991C-E7FD16E507DB}"/>
              </a:ext>
            </a:extLst>
          </p:cNvPr>
          <p:cNvSpPr/>
          <p:nvPr/>
        </p:nvSpPr>
        <p:spPr>
          <a:xfrm>
            <a:off x="7713598" y="4107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Cube 358">
            <a:extLst>
              <a:ext uri="{FF2B5EF4-FFF2-40B4-BE49-F238E27FC236}">
                <a16:creationId xmlns:a16="http://schemas.microsoft.com/office/drawing/2014/main" id="{CA14B1C5-2BD5-3249-B75A-E5BDCBEA45D9}"/>
              </a:ext>
            </a:extLst>
          </p:cNvPr>
          <p:cNvSpPr/>
          <p:nvPr/>
        </p:nvSpPr>
        <p:spPr>
          <a:xfrm>
            <a:off x="7713598" y="3784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Cube 359">
            <a:extLst>
              <a:ext uri="{FF2B5EF4-FFF2-40B4-BE49-F238E27FC236}">
                <a16:creationId xmlns:a16="http://schemas.microsoft.com/office/drawing/2014/main" id="{0BFA02E4-5569-0E48-A768-DB0775964E37}"/>
              </a:ext>
            </a:extLst>
          </p:cNvPr>
          <p:cNvSpPr/>
          <p:nvPr/>
        </p:nvSpPr>
        <p:spPr>
          <a:xfrm>
            <a:off x="8029632" y="410798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Cube 360">
            <a:extLst>
              <a:ext uri="{FF2B5EF4-FFF2-40B4-BE49-F238E27FC236}">
                <a16:creationId xmlns:a16="http://schemas.microsoft.com/office/drawing/2014/main" id="{CE54BD52-58A0-2F44-A7F3-B498ECC8B475}"/>
              </a:ext>
            </a:extLst>
          </p:cNvPr>
          <p:cNvSpPr/>
          <p:nvPr/>
        </p:nvSpPr>
        <p:spPr>
          <a:xfrm>
            <a:off x="8029632" y="378439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48230169-B3CB-1044-9CDD-5F95FDB06A90}"/>
              </a:ext>
            </a:extLst>
          </p:cNvPr>
          <p:cNvSpPr/>
          <p:nvPr/>
        </p:nvSpPr>
        <p:spPr>
          <a:xfrm>
            <a:off x="6453021" y="3892574"/>
            <a:ext cx="1905894" cy="647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Cube 361">
            <a:extLst>
              <a:ext uri="{FF2B5EF4-FFF2-40B4-BE49-F238E27FC236}">
                <a16:creationId xmlns:a16="http://schemas.microsoft.com/office/drawing/2014/main" id="{A3D68243-79D4-DF44-811E-E01078767A97}"/>
              </a:ext>
            </a:extLst>
          </p:cNvPr>
          <p:cNvSpPr/>
          <p:nvPr/>
        </p:nvSpPr>
        <p:spPr>
          <a:xfrm>
            <a:off x="6743228" y="5398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Cube 362">
            <a:extLst>
              <a:ext uri="{FF2B5EF4-FFF2-40B4-BE49-F238E27FC236}">
                <a16:creationId xmlns:a16="http://schemas.microsoft.com/office/drawing/2014/main" id="{D557AF6A-C09D-C047-AA72-55ED18C77C8F}"/>
              </a:ext>
            </a:extLst>
          </p:cNvPr>
          <p:cNvSpPr/>
          <p:nvPr/>
        </p:nvSpPr>
        <p:spPr>
          <a:xfrm>
            <a:off x="7059436" y="5398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Cube 363">
            <a:extLst>
              <a:ext uri="{FF2B5EF4-FFF2-40B4-BE49-F238E27FC236}">
                <a16:creationId xmlns:a16="http://schemas.microsoft.com/office/drawing/2014/main" id="{245EB7FB-4A65-BE47-9615-693A547F9B83}"/>
              </a:ext>
            </a:extLst>
          </p:cNvPr>
          <p:cNvSpPr/>
          <p:nvPr/>
        </p:nvSpPr>
        <p:spPr>
          <a:xfrm>
            <a:off x="6743228" y="507498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Cube 364">
            <a:extLst>
              <a:ext uri="{FF2B5EF4-FFF2-40B4-BE49-F238E27FC236}">
                <a16:creationId xmlns:a16="http://schemas.microsoft.com/office/drawing/2014/main" id="{F65DCE80-9148-DA4E-9B0B-B0D389507F74}"/>
              </a:ext>
            </a:extLst>
          </p:cNvPr>
          <p:cNvSpPr/>
          <p:nvPr/>
        </p:nvSpPr>
        <p:spPr>
          <a:xfrm>
            <a:off x="7059436" y="507498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Cube 365">
            <a:extLst>
              <a:ext uri="{FF2B5EF4-FFF2-40B4-BE49-F238E27FC236}">
                <a16:creationId xmlns:a16="http://schemas.microsoft.com/office/drawing/2014/main" id="{D3A91B5A-4DC0-784A-B98D-7333C98C76BC}"/>
              </a:ext>
            </a:extLst>
          </p:cNvPr>
          <p:cNvSpPr/>
          <p:nvPr/>
        </p:nvSpPr>
        <p:spPr>
          <a:xfrm>
            <a:off x="7375644" y="5398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Cube 366">
            <a:extLst>
              <a:ext uri="{FF2B5EF4-FFF2-40B4-BE49-F238E27FC236}">
                <a16:creationId xmlns:a16="http://schemas.microsoft.com/office/drawing/2014/main" id="{C14BAEDD-5920-7A44-8B24-107F554C097D}"/>
              </a:ext>
            </a:extLst>
          </p:cNvPr>
          <p:cNvSpPr/>
          <p:nvPr/>
        </p:nvSpPr>
        <p:spPr>
          <a:xfrm>
            <a:off x="7375644" y="507498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Cube 367">
            <a:extLst>
              <a:ext uri="{FF2B5EF4-FFF2-40B4-BE49-F238E27FC236}">
                <a16:creationId xmlns:a16="http://schemas.microsoft.com/office/drawing/2014/main" id="{EA359FA2-DD49-6841-AEAC-DA4B263436AD}"/>
              </a:ext>
            </a:extLst>
          </p:cNvPr>
          <p:cNvSpPr/>
          <p:nvPr/>
        </p:nvSpPr>
        <p:spPr>
          <a:xfrm>
            <a:off x="7684581" y="5398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Cube 368">
            <a:extLst>
              <a:ext uri="{FF2B5EF4-FFF2-40B4-BE49-F238E27FC236}">
                <a16:creationId xmlns:a16="http://schemas.microsoft.com/office/drawing/2014/main" id="{799347F8-3406-4842-912B-0F5B5DC7C820}"/>
              </a:ext>
            </a:extLst>
          </p:cNvPr>
          <p:cNvSpPr/>
          <p:nvPr/>
        </p:nvSpPr>
        <p:spPr>
          <a:xfrm>
            <a:off x="7684581" y="507498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Cube 369">
            <a:extLst>
              <a:ext uri="{FF2B5EF4-FFF2-40B4-BE49-F238E27FC236}">
                <a16:creationId xmlns:a16="http://schemas.microsoft.com/office/drawing/2014/main" id="{5B00C1D6-4C71-C647-AF52-3B1C5B350DEA}"/>
              </a:ext>
            </a:extLst>
          </p:cNvPr>
          <p:cNvSpPr/>
          <p:nvPr/>
        </p:nvSpPr>
        <p:spPr>
          <a:xfrm>
            <a:off x="8000615" y="5398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Cube 370">
            <a:extLst>
              <a:ext uri="{FF2B5EF4-FFF2-40B4-BE49-F238E27FC236}">
                <a16:creationId xmlns:a16="http://schemas.microsoft.com/office/drawing/2014/main" id="{D35B997D-2817-D64C-BB9D-41267CAE4EA6}"/>
              </a:ext>
            </a:extLst>
          </p:cNvPr>
          <p:cNvSpPr/>
          <p:nvPr/>
        </p:nvSpPr>
        <p:spPr>
          <a:xfrm>
            <a:off x="8000615" y="507498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Cube 371">
            <a:extLst>
              <a:ext uri="{FF2B5EF4-FFF2-40B4-BE49-F238E27FC236}">
                <a16:creationId xmlns:a16="http://schemas.microsoft.com/office/drawing/2014/main" id="{987B8C39-22E0-A345-959A-38C34A1B5C56}"/>
              </a:ext>
            </a:extLst>
          </p:cNvPr>
          <p:cNvSpPr/>
          <p:nvPr/>
        </p:nvSpPr>
        <p:spPr>
          <a:xfrm>
            <a:off x="6642556" y="550615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Cube 372">
            <a:extLst>
              <a:ext uri="{FF2B5EF4-FFF2-40B4-BE49-F238E27FC236}">
                <a16:creationId xmlns:a16="http://schemas.microsoft.com/office/drawing/2014/main" id="{34CA35BF-DEBF-F147-94AF-D03B0E6E92CF}"/>
              </a:ext>
            </a:extLst>
          </p:cNvPr>
          <p:cNvSpPr/>
          <p:nvPr/>
        </p:nvSpPr>
        <p:spPr>
          <a:xfrm>
            <a:off x="6958764" y="550615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Cube 373">
            <a:extLst>
              <a:ext uri="{FF2B5EF4-FFF2-40B4-BE49-F238E27FC236}">
                <a16:creationId xmlns:a16="http://schemas.microsoft.com/office/drawing/2014/main" id="{846FADC2-2B2B-F944-8796-F42FB407813A}"/>
              </a:ext>
            </a:extLst>
          </p:cNvPr>
          <p:cNvSpPr/>
          <p:nvPr/>
        </p:nvSpPr>
        <p:spPr>
          <a:xfrm>
            <a:off x="6642556" y="5182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Cube 374">
            <a:extLst>
              <a:ext uri="{FF2B5EF4-FFF2-40B4-BE49-F238E27FC236}">
                <a16:creationId xmlns:a16="http://schemas.microsoft.com/office/drawing/2014/main" id="{95CF41A6-54F6-F549-8FAF-F6880E046DC5}"/>
              </a:ext>
            </a:extLst>
          </p:cNvPr>
          <p:cNvSpPr/>
          <p:nvPr/>
        </p:nvSpPr>
        <p:spPr>
          <a:xfrm>
            <a:off x="6958764" y="5182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Cube 375">
            <a:extLst>
              <a:ext uri="{FF2B5EF4-FFF2-40B4-BE49-F238E27FC236}">
                <a16:creationId xmlns:a16="http://schemas.microsoft.com/office/drawing/2014/main" id="{90355CBE-1342-0F48-BF5D-D2ED440EB0F2}"/>
              </a:ext>
            </a:extLst>
          </p:cNvPr>
          <p:cNvSpPr/>
          <p:nvPr/>
        </p:nvSpPr>
        <p:spPr>
          <a:xfrm>
            <a:off x="7274972" y="550615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Cube 376">
            <a:extLst>
              <a:ext uri="{FF2B5EF4-FFF2-40B4-BE49-F238E27FC236}">
                <a16:creationId xmlns:a16="http://schemas.microsoft.com/office/drawing/2014/main" id="{8AB5AFB5-70DF-6E4A-B790-705565D1CD40}"/>
              </a:ext>
            </a:extLst>
          </p:cNvPr>
          <p:cNvSpPr/>
          <p:nvPr/>
        </p:nvSpPr>
        <p:spPr>
          <a:xfrm>
            <a:off x="7274972" y="5182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Cube 377">
            <a:extLst>
              <a:ext uri="{FF2B5EF4-FFF2-40B4-BE49-F238E27FC236}">
                <a16:creationId xmlns:a16="http://schemas.microsoft.com/office/drawing/2014/main" id="{1A1E12DD-BF7F-4549-9788-7B21B68B7C89}"/>
              </a:ext>
            </a:extLst>
          </p:cNvPr>
          <p:cNvSpPr/>
          <p:nvPr/>
        </p:nvSpPr>
        <p:spPr>
          <a:xfrm>
            <a:off x="7583909" y="550615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Cube 378">
            <a:extLst>
              <a:ext uri="{FF2B5EF4-FFF2-40B4-BE49-F238E27FC236}">
                <a16:creationId xmlns:a16="http://schemas.microsoft.com/office/drawing/2014/main" id="{2844BED5-5489-AD48-ACA4-487A85BCFC41}"/>
              </a:ext>
            </a:extLst>
          </p:cNvPr>
          <p:cNvSpPr/>
          <p:nvPr/>
        </p:nvSpPr>
        <p:spPr>
          <a:xfrm>
            <a:off x="7583909" y="5182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Cube 379">
            <a:extLst>
              <a:ext uri="{FF2B5EF4-FFF2-40B4-BE49-F238E27FC236}">
                <a16:creationId xmlns:a16="http://schemas.microsoft.com/office/drawing/2014/main" id="{38A573A2-79A7-C44B-9265-47C0FD72D12B}"/>
              </a:ext>
            </a:extLst>
          </p:cNvPr>
          <p:cNvSpPr/>
          <p:nvPr/>
        </p:nvSpPr>
        <p:spPr>
          <a:xfrm>
            <a:off x="7899943" y="5506158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Cube 380">
            <a:extLst>
              <a:ext uri="{FF2B5EF4-FFF2-40B4-BE49-F238E27FC236}">
                <a16:creationId xmlns:a16="http://schemas.microsoft.com/office/drawing/2014/main" id="{A47C60B9-17E8-2947-9715-E6B2B1797BDF}"/>
              </a:ext>
            </a:extLst>
          </p:cNvPr>
          <p:cNvSpPr/>
          <p:nvPr/>
        </p:nvSpPr>
        <p:spPr>
          <a:xfrm>
            <a:off x="7899943" y="518256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Cube 381">
            <a:extLst>
              <a:ext uri="{FF2B5EF4-FFF2-40B4-BE49-F238E27FC236}">
                <a16:creationId xmlns:a16="http://schemas.microsoft.com/office/drawing/2014/main" id="{C74F9C0A-4114-4042-BC30-86D7F7B6E028}"/>
              </a:ext>
            </a:extLst>
          </p:cNvPr>
          <p:cNvSpPr/>
          <p:nvPr/>
        </p:nvSpPr>
        <p:spPr>
          <a:xfrm>
            <a:off x="6654544" y="5506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Cube 382">
            <a:extLst>
              <a:ext uri="{FF2B5EF4-FFF2-40B4-BE49-F238E27FC236}">
                <a16:creationId xmlns:a16="http://schemas.microsoft.com/office/drawing/2014/main" id="{1F62EB74-2B26-3E4F-895F-505BF5C3A31D}"/>
              </a:ext>
            </a:extLst>
          </p:cNvPr>
          <p:cNvSpPr/>
          <p:nvPr/>
        </p:nvSpPr>
        <p:spPr>
          <a:xfrm>
            <a:off x="6970752" y="5506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Cube 383">
            <a:extLst>
              <a:ext uri="{FF2B5EF4-FFF2-40B4-BE49-F238E27FC236}">
                <a16:creationId xmlns:a16="http://schemas.microsoft.com/office/drawing/2014/main" id="{D2046BA3-8E93-FB41-BCC7-55BFF6428DFF}"/>
              </a:ext>
            </a:extLst>
          </p:cNvPr>
          <p:cNvSpPr/>
          <p:nvPr/>
        </p:nvSpPr>
        <p:spPr>
          <a:xfrm>
            <a:off x="7286960" y="5506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Cube 384">
            <a:extLst>
              <a:ext uri="{FF2B5EF4-FFF2-40B4-BE49-F238E27FC236}">
                <a16:creationId xmlns:a16="http://schemas.microsoft.com/office/drawing/2014/main" id="{E66FE828-D1DE-D647-A69C-A7482B7BE003}"/>
              </a:ext>
            </a:extLst>
          </p:cNvPr>
          <p:cNvSpPr/>
          <p:nvPr/>
        </p:nvSpPr>
        <p:spPr>
          <a:xfrm>
            <a:off x="7595897" y="5506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Cube 385">
            <a:extLst>
              <a:ext uri="{FF2B5EF4-FFF2-40B4-BE49-F238E27FC236}">
                <a16:creationId xmlns:a16="http://schemas.microsoft.com/office/drawing/2014/main" id="{7FF92954-81F4-F244-8823-C4862EE4C846}"/>
              </a:ext>
            </a:extLst>
          </p:cNvPr>
          <p:cNvSpPr/>
          <p:nvPr/>
        </p:nvSpPr>
        <p:spPr>
          <a:xfrm>
            <a:off x="6553872" y="561421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Cube 386">
            <a:extLst>
              <a:ext uri="{FF2B5EF4-FFF2-40B4-BE49-F238E27FC236}">
                <a16:creationId xmlns:a16="http://schemas.microsoft.com/office/drawing/2014/main" id="{3133347C-94F6-AE41-AF0E-F6F9A9EF0F47}"/>
              </a:ext>
            </a:extLst>
          </p:cNvPr>
          <p:cNvSpPr/>
          <p:nvPr/>
        </p:nvSpPr>
        <p:spPr>
          <a:xfrm>
            <a:off x="6870080" y="561421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Cube 387">
            <a:extLst>
              <a:ext uri="{FF2B5EF4-FFF2-40B4-BE49-F238E27FC236}">
                <a16:creationId xmlns:a16="http://schemas.microsoft.com/office/drawing/2014/main" id="{E8DC0747-AF96-5D41-AFA9-11FCD591E02F}"/>
              </a:ext>
            </a:extLst>
          </p:cNvPr>
          <p:cNvSpPr/>
          <p:nvPr/>
        </p:nvSpPr>
        <p:spPr>
          <a:xfrm>
            <a:off x="6553872" y="5290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Cube 388">
            <a:extLst>
              <a:ext uri="{FF2B5EF4-FFF2-40B4-BE49-F238E27FC236}">
                <a16:creationId xmlns:a16="http://schemas.microsoft.com/office/drawing/2014/main" id="{760BBD7B-B554-6E4A-B13C-873007319C31}"/>
              </a:ext>
            </a:extLst>
          </p:cNvPr>
          <p:cNvSpPr/>
          <p:nvPr/>
        </p:nvSpPr>
        <p:spPr>
          <a:xfrm>
            <a:off x="6870080" y="5290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Cube 389">
            <a:extLst>
              <a:ext uri="{FF2B5EF4-FFF2-40B4-BE49-F238E27FC236}">
                <a16:creationId xmlns:a16="http://schemas.microsoft.com/office/drawing/2014/main" id="{6D2254A9-FCA9-1042-B0FA-99878F3A1F82}"/>
              </a:ext>
            </a:extLst>
          </p:cNvPr>
          <p:cNvSpPr/>
          <p:nvPr/>
        </p:nvSpPr>
        <p:spPr>
          <a:xfrm>
            <a:off x="7186288" y="561421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Cube 390">
            <a:extLst>
              <a:ext uri="{FF2B5EF4-FFF2-40B4-BE49-F238E27FC236}">
                <a16:creationId xmlns:a16="http://schemas.microsoft.com/office/drawing/2014/main" id="{A92CAC75-C25E-EA46-B1BE-41819D79ED46}"/>
              </a:ext>
            </a:extLst>
          </p:cNvPr>
          <p:cNvSpPr/>
          <p:nvPr/>
        </p:nvSpPr>
        <p:spPr>
          <a:xfrm>
            <a:off x="7186288" y="5290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Cube 391">
            <a:extLst>
              <a:ext uri="{FF2B5EF4-FFF2-40B4-BE49-F238E27FC236}">
                <a16:creationId xmlns:a16="http://schemas.microsoft.com/office/drawing/2014/main" id="{C5623C29-1BBD-DD4D-9053-F0E061E8A51C}"/>
              </a:ext>
            </a:extLst>
          </p:cNvPr>
          <p:cNvSpPr/>
          <p:nvPr/>
        </p:nvSpPr>
        <p:spPr>
          <a:xfrm>
            <a:off x="7495225" y="561421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Cube 392">
            <a:extLst>
              <a:ext uri="{FF2B5EF4-FFF2-40B4-BE49-F238E27FC236}">
                <a16:creationId xmlns:a16="http://schemas.microsoft.com/office/drawing/2014/main" id="{DDC99D82-1727-B844-BF85-96247B5CAF90}"/>
              </a:ext>
            </a:extLst>
          </p:cNvPr>
          <p:cNvSpPr/>
          <p:nvPr/>
        </p:nvSpPr>
        <p:spPr>
          <a:xfrm>
            <a:off x="7495225" y="5290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Cube 393">
            <a:extLst>
              <a:ext uri="{FF2B5EF4-FFF2-40B4-BE49-F238E27FC236}">
                <a16:creationId xmlns:a16="http://schemas.microsoft.com/office/drawing/2014/main" id="{9C4E44AF-B3B9-7147-8A68-F903EFBC167B}"/>
              </a:ext>
            </a:extLst>
          </p:cNvPr>
          <p:cNvSpPr/>
          <p:nvPr/>
        </p:nvSpPr>
        <p:spPr>
          <a:xfrm>
            <a:off x="7811259" y="5614219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Cube 394">
            <a:extLst>
              <a:ext uri="{FF2B5EF4-FFF2-40B4-BE49-F238E27FC236}">
                <a16:creationId xmlns:a16="http://schemas.microsoft.com/office/drawing/2014/main" id="{D1946C3E-6222-014D-8219-4CB1E4A89044}"/>
              </a:ext>
            </a:extLst>
          </p:cNvPr>
          <p:cNvSpPr/>
          <p:nvPr/>
        </p:nvSpPr>
        <p:spPr>
          <a:xfrm>
            <a:off x="7811259" y="5290630"/>
            <a:ext cx="432000" cy="4320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Parallelogram 395">
            <a:extLst>
              <a:ext uri="{FF2B5EF4-FFF2-40B4-BE49-F238E27FC236}">
                <a16:creationId xmlns:a16="http://schemas.microsoft.com/office/drawing/2014/main" id="{B78DCAF5-5C6F-C942-837A-04E3CE56D80F}"/>
              </a:ext>
            </a:extLst>
          </p:cNvPr>
          <p:cNvSpPr/>
          <p:nvPr/>
        </p:nvSpPr>
        <p:spPr>
          <a:xfrm rot="5400000" flipV="1">
            <a:off x="7795849" y="5406711"/>
            <a:ext cx="984183" cy="303681"/>
          </a:xfrm>
          <a:prstGeom prst="parallelogram">
            <a:avLst>
              <a:gd name="adj" fmla="val 10351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229</Words>
  <Application>Microsoft Macintosh PowerPoint</Application>
  <PresentationFormat>On-screen Show (4:3)</PresentationFormat>
  <Paragraphs>144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Volume by Counting Cubes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14</cp:revision>
  <dcterms:created xsi:type="dcterms:W3CDTF">2018-01-27T15:48:25Z</dcterms:created>
  <dcterms:modified xsi:type="dcterms:W3CDTF">2021-08-09T18:15:23Z</dcterms:modified>
</cp:coreProperties>
</file>