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80" r:id="rId2"/>
    <p:sldId id="281" r:id="rId3"/>
    <p:sldId id="263" r:id="rId4"/>
    <p:sldId id="261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/>
    <p:restoredTop sz="94683"/>
  </p:normalViewPr>
  <p:slideViewPr>
    <p:cSldViewPr snapToGrid="0">
      <p:cViewPr varScale="1">
        <p:scale>
          <a:sx n="102" d="100"/>
          <a:sy n="102" d="100"/>
        </p:scale>
        <p:origin x="19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583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745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38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23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58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279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98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Solving Linear Simultaneous Equations by Substitution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172102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Solving Linear Simultaneous Equations by Substitution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402844503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Solving Simultaneous Equations (Substitution)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I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By equating the two equations, show that the solutions to the equations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y = 2x – 1 and y = 3x – 3 </a:t>
                      </a:r>
                      <a:r>
                        <a:rPr lang="en-GB" sz="1200" dirty="0"/>
                        <a:t>is x = 2, y = 3.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By equating the two equations, show that the solutions to the equations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y = 3x – 1 and y = -2x + 4 </a:t>
                      </a:r>
                      <a:r>
                        <a:rPr lang="en-GB" sz="1200" dirty="0"/>
                        <a:t>is x = 1, y = 2.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By equating the two equations, show that the solutions to the equations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y = 2x + 1 and y = 4x – 3 </a:t>
                      </a:r>
                      <a:r>
                        <a:rPr lang="en-GB" sz="1200" dirty="0"/>
                        <a:t>is x = 2, y = 5.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By equating the two equations, show that the solutions to the equations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y = 2x – 1 and y = -3x – 6 </a:t>
                      </a:r>
                      <a:r>
                        <a:rPr lang="en-GB" sz="1200" dirty="0"/>
                        <a:t>is x =-1, y = 3.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By equating the two equations, show that the solutions to the equations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y = 2x + 3 and y = 3x + 3 </a:t>
                      </a:r>
                      <a:r>
                        <a:rPr lang="en-GB" sz="1200" dirty="0"/>
                        <a:t>is x = 0, y = 3.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By equating the two equations, show that the solutions to the equations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y = x + 3 and y = --2x + 6 </a:t>
                      </a:r>
                      <a:r>
                        <a:rPr lang="en-GB" sz="1200" dirty="0"/>
                        <a:t>is x = 1, y = 4.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19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470547005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Solving Simultaneous Equations (Substitution) (2)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By equating the two equations, find the solutions to the simultaneous equations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y = 2x + 1 and y = 3x + 4.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By equating the two equations, find the solutions to the simultaneous equations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y = 2x + 2 and y = 3x + 1.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By equating the two equations, find the solutions to the simultaneous equations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y = 2x - 1 and y = x + 2.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19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907481721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Simultaneous Equations (Substitution) (3)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By equating the two equations, find the solutions to the simultaneous equations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y = -2x – 1 and y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1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1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x + 4.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By equating the two equations, find the solutions to the simultaneous equations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y = -4x – 4 and y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1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1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x + 5.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By equating the two equations, find the solutions to the simultaneous equations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y = -2x + 7 and y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1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1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x + 2.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907481721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Simultaneous Equations (Substitution) (3)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240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034903774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Solving Simultaneous Equations (Substitution) (4)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= 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y = 2x – 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y = 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y = 2x – 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= -2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y = 3x – 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y = -2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y = 3x – 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= 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y = 3x – 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y = 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y = 3x – 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95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16940875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Solving Simultaneous Equations (Substitution) (5)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= 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+ y = 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y = x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+ y = 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= 3y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+ y = 12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= 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+ 3y = 12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= 2y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+ 2y = 9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= 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+ 2y = 9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6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894184067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Solving Simultaneous Equations (Substitution) (6)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y = x + 3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+ y = 15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y = 2x + 3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+ y = 15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y = x – 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+ y = 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y = 3x – 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+ y = 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pairs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 = x + 5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x + y = 15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 = x + 7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x + y = 15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 = x – 7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x + y = 15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 = x – 7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x + y = 14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 = 2x – 7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x + y = 14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 = 7 – 2x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x + y = 14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2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949839512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Solving Simultaneous Equations (Substitution) (7)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– y = 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3x + 2y = 18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x – 2y = 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3x + 2y = 19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substitution to solve the following pairs of simultaneous equations: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x – y = 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3x + 2y = 13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x + y = 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3x + 2y = 11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x + y = 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3x + 2y = 11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2x + y = 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3x + 2y = 11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2x + y = 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3x + 2y = 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2x – y = 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3x + 2y = 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05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997</Words>
  <Application>Microsoft Macintosh PowerPoint</Application>
  <PresentationFormat>On-screen Show (4:3)</PresentationFormat>
  <Paragraphs>261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Office Theme</vt:lpstr>
      <vt:lpstr>Solving Linear Simultaneous Equations by Substitution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17</cp:revision>
  <dcterms:created xsi:type="dcterms:W3CDTF">2018-01-27T15:48:25Z</dcterms:created>
  <dcterms:modified xsi:type="dcterms:W3CDTF">2021-08-16T20:53:28Z</dcterms:modified>
</cp:coreProperties>
</file>