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0" r:id="rId2"/>
    <p:sldId id="281" r:id="rId3"/>
    <p:sldId id="260" r:id="rId4"/>
    <p:sldId id="282" r:id="rId5"/>
    <p:sldId id="283" r:id="rId6"/>
    <p:sldId id="285" r:id="rId7"/>
    <p:sldId id="286" r:id="rId8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925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67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94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80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Using a multiplier to calculate percentage increase and decrease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309079"/>
              </p:ext>
            </p:extLst>
          </p:nvPr>
        </p:nvGraphicFramePr>
        <p:xfrm>
          <a:off x="130629" y="154380"/>
          <a:ext cx="8882742" cy="6770783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Using a multiplier to calculate percentage increase and decrease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658884110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Percentages</a:t>
                      </a:r>
                      <a:r>
                        <a:rPr lang="en-GB" b="1" baseline="0" dirty="0" smtClean="0"/>
                        <a:t> as decimals (increase)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Write the following percentage as a decimal: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100%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150%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167%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Write the following percentage as a decimal: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200%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250%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183%</a:t>
                      </a:r>
                      <a:endParaRPr lang="en-GB" sz="140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Write the following percentage as a decimal: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120%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123%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102.3%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100.23%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402442791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Multipliers</a:t>
                      </a:r>
                      <a:r>
                        <a:rPr lang="en-GB" b="1" baseline="0" dirty="0" smtClean="0"/>
                        <a:t> for increases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100% of 56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150% of 56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167% of 56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200% of</a:t>
                      </a:r>
                      <a:r>
                        <a:rPr lang="en-GB" sz="1400" baseline="0" dirty="0" smtClean="0"/>
                        <a:t> 28</a:t>
                      </a: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250% of</a:t>
                      </a:r>
                      <a:r>
                        <a:rPr lang="en-GB" sz="1400" baseline="0" dirty="0" smtClean="0"/>
                        <a:t> 28</a:t>
                      </a: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183% of 28</a:t>
                      </a:r>
                      <a:endParaRPr lang="en-GB" sz="140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120% of 95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123% of 95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102.3% of 95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100.23% of 95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30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458131323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Percentage</a:t>
                      </a:r>
                      <a:r>
                        <a:rPr lang="en-GB" b="1" baseline="0" dirty="0" smtClean="0"/>
                        <a:t> increase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Increase: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234 by 20%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234 by 23.3%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Increase: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87 by 40%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87 by 43.3%</a:t>
                      </a: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Increase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84</a:t>
                      </a:r>
                      <a:r>
                        <a:rPr lang="en-GB" sz="1400" baseline="0" dirty="0" smtClean="0"/>
                        <a:t> by 60%</a:t>
                      </a: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84 by 30%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168 by 30%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168</a:t>
                      </a:r>
                      <a:r>
                        <a:rPr lang="en-GB" sz="1400" baseline="0" dirty="0" smtClean="0"/>
                        <a:t> by 37%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168 by 37.2%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168 by 137.2%</a:t>
                      </a:r>
                      <a:endParaRPr lang="en-GB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81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014429084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Multipliers</a:t>
                      </a:r>
                      <a:r>
                        <a:rPr lang="en-GB" b="1" baseline="0" dirty="0" smtClean="0"/>
                        <a:t> for decreases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100% of 56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60% of 56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67% of 56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100% of</a:t>
                      </a:r>
                      <a:r>
                        <a:rPr lang="en-GB" sz="1400" baseline="0" dirty="0" smtClean="0"/>
                        <a:t> 28</a:t>
                      </a: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80% of</a:t>
                      </a:r>
                      <a:r>
                        <a:rPr lang="en-GB" sz="1400" baseline="0" dirty="0" smtClean="0"/>
                        <a:t> 28</a:t>
                      </a: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83% of 28</a:t>
                      </a:r>
                      <a:endParaRPr lang="en-GB" sz="140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Calculate: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100% of 95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23% of 95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2.3% of 95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0.23% of 95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98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558200792"/>
              </p:ext>
            </p:extLst>
          </p:nvPr>
        </p:nvGraphicFramePr>
        <p:xfrm>
          <a:off x="130629" y="154380"/>
          <a:ext cx="8882742" cy="6614555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Percentage</a:t>
                      </a:r>
                      <a:r>
                        <a:rPr lang="en-GB" b="1" baseline="0" dirty="0" smtClean="0"/>
                        <a:t> decrease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65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Decrease: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234 by 20%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234 by 23%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234 by 23.3%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Decrease: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87 by 40%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87 by 43%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87 by 43.3%</a:t>
                      </a:r>
                      <a:endParaRPr lang="en-GB" sz="1400" baseline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Decrease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84</a:t>
                      </a:r>
                      <a:r>
                        <a:rPr lang="en-GB" sz="1400" baseline="0" dirty="0" smtClean="0"/>
                        <a:t> by 60%</a:t>
                      </a: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84 by 30%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168 by 30%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dirty="0" smtClean="0"/>
                        <a:t>168</a:t>
                      </a:r>
                      <a:r>
                        <a:rPr lang="en-GB" sz="1400" baseline="0" dirty="0" smtClean="0"/>
                        <a:t> by 37%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168 by 37.2%</a:t>
                      </a:r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endParaRPr lang="en-GB" sz="1400" baseline="0" dirty="0" smtClean="0"/>
                    </a:p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/>
                      </a:pPr>
                      <a:r>
                        <a:rPr lang="en-GB" sz="1400" baseline="0" dirty="0" smtClean="0"/>
                        <a:t>168 by 137.2%</a:t>
                      </a:r>
                      <a:endParaRPr lang="en-GB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0" dirty="0" smtClean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84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319</Words>
  <Application>Microsoft Office PowerPoint</Application>
  <PresentationFormat>On-screen Show (4:3)</PresentationFormat>
  <Paragraphs>256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Using a multiplier to calculate percentage increase and decrease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13</cp:revision>
  <dcterms:created xsi:type="dcterms:W3CDTF">2018-01-27T15:48:25Z</dcterms:created>
  <dcterms:modified xsi:type="dcterms:W3CDTF">2021-11-08T09:57:05Z</dcterms:modified>
</cp:coreProperties>
</file>