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60" r:id="rId3"/>
    <p:sldId id="281" r:id="rId4"/>
    <p:sldId id="282" r:id="rId5"/>
    <p:sldId id="283" r:id="rId6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3"/>
  </p:normalViewPr>
  <p:slideViewPr>
    <p:cSldViewPr snapToGrid="0">
      <p:cViewPr varScale="1">
        <p:scale>
          <a:sx n="102" d="100"/>
          <a:sy n="102" d="100"/>
        </p:scale>
        <p:origin x="19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021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021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741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Prime Factor Decomposition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8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1056747619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Using Prime Factor Tiles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A number is represented using the prime factor tiles below: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What is the number?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Write the number as a product of prime factors in </a:t>
                      </a:r>
                      <a:r>
                        <a:rPr lang="en-GB" sz="1400" b="1" dirty="0"/>
                        <a:t>index form</a:t>
                      </a:r>
                      <a:r>
                        <a:rPr lang="en-GB" sz="1400" b="0" dirty="0"/>
                        <a:t>.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A number is represented using the prime factor tiles below: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What is the number?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Write the number as a product of prime factors in </a:t>
                      </a:r>
                      <a:r>
                        <a:rPr lang="en-GB" sz="1400" b="1" dirty="0"/>
                        <a:t>index form</a:t>
                      </a:r>
                      <a:r>
                        <a:rPr lang="en-GB" sz="1400" b="0" dirty="0"/>
                        <a:t>.</a:t>
                      </a: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400" i="0" dirty="0"/>
                        <a:t>For each of the representations below, write down: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GB" sz="1400" i="0" dirty="0"/>
                        <a:t>The number it represents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GB" sz="1400" i="0" dirty="0"/>
                        <a:t>The number as a product of prime factors in </a:t>
                      </a:r>
                      <a:r>
                        <a:rPr lang="en-GB" sz="1400" b="1" i="0" dirty="0"/>
                        <a:t>index form</a:t>
                      </a:r>
                      <a:endParaRPr lang="en-GB" sz="1400" i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6FCE9B01-BFB9-EF45-A662-997163399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65" y="1978283"/>
            <a:ext cx="2066667" cy="574074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273B4A9-7D0F-1848-884B-9D1416682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8666" y="1969451"/>
            <a:ext cx="2066667" cy="582906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06187A9A-BC68-FE46-A57D-B139D87C55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2619" y="4548660"/>
            <a:ext cx="2645752" cy="2123990"/>
          </a:xfrm>
          <a:prstGeom prst="rect">
            <a:avLst/>
          </a:prstGeom>
        </p:spPr>
      </p:pic>
      <p:pic>
        <p:nvPicPr>
          <p:cNvPr id="9" name="Picture 8" descr="A picture containing text, orange&#10;&#10;Description automatically generated">
            <a:extLst>
              <a:ext uri="{FF2B5EF4-FFF2-40B4-BE49-F238E27FC236}">
                <a16:creationId xmlns:a16="http://schemas.microsoft.com/office/drawing/2014/main" id="{7397CF2B-3B60-C040-8439-4A1AFCEAD7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2619" y="2360486"/>
            <a:ext cx="1281984" cy="20316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647617990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Using Prime Factor Tiles – Types of Numbers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Represent the number 100 using Prime Factor Tiles.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What type of number is 100?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Redraw the Prime Factor Tile diagram to confirm your answer above.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Represent the number 144 using Prime Factor Tiles.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What type of number is 144?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Redraw the Prime Factor Tile diagram to confirm your answer above.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Represent the number 64 using Prime Factor Tiles.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What type of number is 64?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Redraw the Prime Factor Tile diagram to confirm your answer above.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Is this the only answer?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90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280962093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Prime Factor Decomposition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Represent the number </a:t>
                      </a:r>
                      <a:r>
                        <a:rPr lang="en-GB" sz="1400" b="1" dirty="0"/>
                        <a:t>50</a:t>
                      </a:r>
                      <a:r>
                        <a:rPr lang="en-GB" sz="1400" dirty="0"/>
                        <a:t> as a product of prime factors.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/>
                        <a:t>Use a different pair of factors in your first step, do you get the same answer?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Represent the number </a:t>
                      </a:r>
                      <a:r>
                        <a:rPr lang="en-GB" sz="1400" b="1" dirty="0"/>
                        <a:t>56</a:t>
                      </a:r>
                      <a:r>
                        <a:rPr lang="en-GB" sz="1400" dirty="0"/>
                        <a:t> as a product of prime factors.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/>
                        <a:t>Use a different pair of factors in your first step, do you get the same answer?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Represent each of the following numbers as a product of prime factors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dirty="0"/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6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12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18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36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48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72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120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360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3600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/>
                        <a:t>36000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68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4122147016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Prime Factor Decomposition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2</a:t>
                      </a:r>
                      <a:r>
                        <a:rPr lang="en-GB" sz="1400" b="1" baseline="30000" dirty="0"/>
                        <a:t>a</a:t>
                      </a:r>
                      <a:r>
                        <a:rPr lang="en-GB" sz="1400" b="1" baseline="0" dirty="0"/>
                        <a:t> x 3</a:t>
                      </a:r>
                      <a:r>
                        <a:rPr lang="en-GB" sz="1400" b="1" baseline="30000" dirty="0"/>
                        <a:t>b</a:t>
                      </a:r>
                      <a:r>
                        <a:rPr lang="en-GB" sz="1400" b="1" baseline="0" dirty="0"/>
                        <a:t> x 5</a:t>
                      </a:r>
                      <a:r>
                        <a:rPr lang="en-GB" sz="1400" b="1" baseline="30000" dirty="0"/>
                        <a:t>c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represents a number as a product of prime factors.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are the three smallest numbers that this could represent?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would a, b and c be in each case?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is the smallest </a:t>
                      </a:r>
                      <a:r>
                        <a:rPr lang="en-GB" sz="1400" b="1" baseline="0" dirty="0"/>
                        <a:t>square number</a:t>
                      </a:r>
                      <a:r>
                        <a:rPr lang="en-GB" sz="1400" b="0" baseline="0" dirty="0"/>
                        <a:t> that this number could be?</a:t>
                      </a:r>
                      <a:endParaRPr sz="1400" baseline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2</a:t>
                      </a:r>
                      <a:r>
                        <a:rPr lang="en-GB" sz="1400" b="1" baseline="30000" dirty="0"/>
                        <a:t>a</a:t>
                      </a:r>
                      <a:r>
                        <a:rPr lang="en-GB" sz="1400" b="1" baseline="0" dirty="0"/>
                        <a:t> x 3</a:t>
                      </a:r>
                      <a:r>
                        <a:rPr lang="en-GB" sz="1400" b="1" baseline="30000" dirty="0"/>
                        <a:t>b</a:t>
                      </a:r>
                      <a:r>
                        <a:rPr lang="en-GB" sz="1400" b="1" baseline="0" dirty="0"/>
                        <a:t> x 7</a:t>
                      </a:r>
                      <a:r>
                        <a:rPr lang="en-GB" sz="1400" b="1" baseline="30000" dirty="0"/>
                        <a:t>c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represents a number as a product of prime factors.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are the three smallest numbers that this could represent?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would a, b and c be in each case?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is the smallest </a:t>
                      </a:r>
                      <a:r>
                        <a:rPr lang="en-GB" sz="1400" b="1" baseline="0" dirty="0"/>
                        <a:t>square number</a:t>
                      </a:r>
                      <a:r>
                        <a:rPr lang="en-GB" sz="1400" b="0" baseline="0" dirty="0"/>
                        <a:t> that this number could be?</a:t>
                      </a: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2</a:t>
                      </a:r>
                      <a:r>
                        <a:rPr lang="en-GB" sz="1400" b="1" baseline="30000" dirty="0"/>
                        <a:t>a</a:t>
                      </a:r>
                      <a:r>
                        <a:rPr lang="en-GB" sz="1400" b="1" baseline="0" dirty="0"/>
                        <a:t> x 5</a:t>
                      </a:r>
                      <a:r>
                        <a:rPr lang="en-GB" sz="1400" b="1" baseline="30000" dirty="0"/>
                        <a:t>b</a:t>
                      </a:r>
                      <a:r>
                        <a:rPr lang="en-GB" sz="1400" b="1" baseline="0" dirty="0"/>
                        <a:t> x 7</a:t>
                      </a:r>
                      <a:r>
                        <a:rPr lang="en-GB" sz="1400" b="1" baseline="30000" dirty="0"/>
                        <a:t>c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represents a number as a product of prime factors.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are the three smallest numbers that this could represent?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would a, b and c be in each case?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/>
                        <a:t>What is the smallest </a:t>
                      </a:r>
                      <a:r>
                        <a:rPr lang="en-GB" sz="1400" b="1" baseline="0" dirty="0"/>
                        <a:t>square number</a:t>
                      </a:r>
                      <a:r>
                        <a:rPr lang="en-GB" sz="1400" b="0" baseline="0" dirty="0"/>
                        <a:t> that this number could be?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aseline="0" dirty="0"/>
                        <a:t>What is the smallest </a:t>
                      </a:r>
                      <a:r>
                        <a:rPr lang="en-GB" sz="1400" b="1" baseline="0" dirty="0"/>
                        <a:t>cube number</a:t>
                      </a:r>
                      <a:r>
                        <a:rPr lang="en-GB" sz="1400" b="0" baseline="0" dirty="0"/>
                        <a:t> that this number could be?</a:t>
                      </a:r>
                      <a:endParaRPr lang="en-GB" sz="1400" b="1" baseline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45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482</Words>
  <Application>Microsoft Macintosh PowerPoint</Application>
  <PresentationFormat>On-screen Show (4:3)</PresentationFormat>
  <Paragraphs>202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Prime Factor Decomposition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19</cp:revision>
  <dcterms:created xsi:type="dcterms:W3CDTF">2018-01-27T15:48:25Z</dcterms:created>
  <dcterms:modified xsi:type="dcterms:W3CDTF">2021-06-16T20:28:02Z</dcterms:modified>
</cp:coreProperties>
</file>