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80" r:id="rId2"/>
    <p:sldId id="281" r:id="rId3"/>
    <p:sldId id="282" r:id="rId4"/>
    <p:sldId id="260" r:id="rId5"/>
    <p:sldId id="283" r:id="rId6"/>
    <p:sldId id="264" r:id="rId7"/>
    <p:sldId id="263" r:id="rId8"/>
    <p:sldId id="265" r:id="rId9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 snapToGrid="0">
      <p:cViewPr varScale="1">
        <p:scale>
          <a:sx n="102" d="100"/>
          <a:sy n="102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300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23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46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39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pPr lvl="0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Adding and Subtracting Surds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387733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Adding and Subtracting Surds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141071"/>
              </p:ext>
            </p:extLst>
          </p:nvPr>
        </p:nvGraphicFramePr>
        <p:xfrm>
          <a:off x="130629" y="154380"/>
          <a:ext cx="8882742" cy="6625982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Adding and Subtracting Surds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77574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help simplifying surds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add and subtract surds when given pictorially (Grade 5)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add and subtract surds without the need for simplification (Grade 5)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add and subtract surds where one or more surds need simplifying (Grade 6)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115669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apply my knowledge to a geometrical problems (Grade 6/7)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887407192"/>
                  </p:ext>
                </p:extLst>
              </p:nvPr>
            </p:nvGraphicFramePr>
            <p:xfrm>
              <a:off x="130629" y="154380"/>
              <a:ext cx="8882742" cy="6622201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Adding and Subtracting Surds – Pictorial Representations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3015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="0" i="0" u="none" strike="noStrike" cap="none" dirty="0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Write the representation shown below in the form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 panose="020B0604020202020204" pitchFamily="34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a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/>
                                      <a:cs typeface="Arial"/>
                                      <a:sym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 panose="020B0604020202020204" pitchFamily="34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b</m:t>
                                  </m:r>
                                </m:e>
                              </m:rad>
                            </m:oMath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Arial"/>
                            <a:cs typeface="Arial" panose="020B0604020202020204" pitchFamily="34" charset="0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="0" i="0" u="none" strike="noStrike" cap="none" dirty="0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Write the representation shown below in the form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 panose="020B0604020202020204" pitchFamily="34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a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/>
                                      <a:cs typeface="Arial"/>
                                      <a:sym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 panose="020B0604020202020204" pitchFamily="34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b</m:t>
                                  </m:r>
                                </m:e>
                              </m:rad>
                            </m:oMath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Arial"/>
                            <a:cs typeface="Arial" panose="020B0604020202020204" pitchFamily="34" charset="0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="0" i="0" u="none" strike="noStrike" cap="none" dirty="0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Write the representation shown below in the form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400" b="0" i="0" u="none" strike="noStrike" cap="none" smtClean="0">
                                  <a:solidFill>
                                    <a:srgbClr val="000000"/>
                                  </a:solidFill>
                                  <a:latin typeface="Arial" panose="020B0604020202020204" pitchFamily="34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a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/>
                                      <a:cs typeface="Arial"/>
                                      <a:sym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 panose="020B0604020202020204" pitchFamily="34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b</m:t>
                                  </m:r>
                                </m:e>
                              </m:rad>
                            </m:oMath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Arial"/>
                            <a:cs typeface="Arial" panose="020B0604020202020204" pitchFamily="34" charset="0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301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Write the representation shown below in the form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kumimoji="0" lang="en-GB" sz="1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a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"/>
                                      <a:cs typeface="Arial"/>
                                      <a:sym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GB" sz="14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b</m:t>
                                  </m:r>
                                </m:e>
                              </m:rad>
                            </m:oMath>
                          </a14:m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kumimoji="0" lang="en-GB" sz="1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c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"/>
                                      <a:cs typeface="Arial"/>
                                      <a:sym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GB" sz="14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d</m:t>
                                  </m:r>
                                </m:e>
                              </m:rad>
                            </m:oMath>
                          </a14:m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Arial"/>
                            <a:cs typeface="Arial" panose="020B0604020202020204" pitchFamily="34" charset="0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Write the representation shown below in the form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kumimoji="0" lang="en-GB" sz="1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a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"/>
                                      <a:cs typeface="Arial"/>
                                      <a:sym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GB" sz="14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b</m:t>
                                  </m:r>
                                </m:e>
                              </m:rad>
                            </m:oMath>
                          </a14:m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kumimoji="0" lang="en-GB" sz="1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c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"/>
                                      <a:cs typeface="Arial"/>
                                      <a:sym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GB" sz="14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d</m:t>
                                  </m:r>
                                </m:e>
                              </m:rad>
                            </m:oMath>
                          </a14:m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Arial"/>
                            <a:cs typeface="Arial" panose="020B0604020202020204" pitchFamily="34" charset="0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Write the representation shown below in the form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kumimoji="0" lang="en-GB" sz="1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a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"/>
                                      <a:cs typeface="Arial"/>
                                      <a:sym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GB" sz="14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b</m:t>
                                  </m:r>
                                </m:e>
                              </m:rad>
                            </m:oMath>
                          </a14:m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kumimoji="0" lang="en-GB" sz="1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c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"/>
                                      <a:cs typeface="Arial"/>
                                      <a:sym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GB" sz="14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d</m:t>
                                  </m:r>
                                </m:e>
                              </m:rad>
                            </m:oMath>
                          </a14:m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Arial"/>
                            <a:cs typeface="Arial" panose="020B0604020202020204" pitchFamily="34" charset="0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85646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887407192"/>
                  </p:ext>
                </p:extLst>
              </p:nvPr>
            </p:nvGraphicFramePr>
            <p:xfrm>
              <a:off x="130629" y="154380"/>
              <a:ext cx="8882742" cy="6622201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Adding and Subtracting Surds – Pictorial Representations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30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34529" r="-200858" b="-10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34529" r="-100000" b="-10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34529" r="-429" b="-100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30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34529" r="-200858" b="-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34529" r="-100000" b="-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34529" r="-429" b="-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5646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0B224A-868B-DD4F-9A6A-09D20A7DF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1" y="1680835"/>
            <a:ext cx="2254685" cy="1197801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EC0F29-D817-9141-BE08-9074A8842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484" y="1680835"/>
            <a:ext cx="1491032" cy="1464045"/>
          </a:xfrm>
          <a:prstGeom prst="rect">
            <a:avLst/>
          </a:prstGeom>
        </p:spPr>
      </p:pic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2D869174-D91E-7F49-9519-BA6FD8974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581" y="1680835"/>
            <a:ext cx="2283057" cy="1197801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985E83D-161E-EE4D-A519-569A961320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901" y="4578264"/>
            <a:ext cx="1708964" cy="1197801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DAF8CE95-E17F-784B-BE56-AEDBDBC4E9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6484" y="4578264"/>
            <a:ext cx="1491032" cy="1491032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793383F-0033-9C40-8112-6000104EDA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581" y="4578265"/>
            <a:ext cx="2240042" cy="119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99781307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Adding and Subtracting Surds 1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its simplest form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smtClean="0">
                                        <a:latin typeface="+mn-lt"/>
                                      </a:rPr>
                                      <m:t>6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its simplest form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its simplest form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8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8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8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Write the following in its simplest form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Write the following in its simplest form</a:t>
                          </a:r>
                          <a:endParaRPr lang="ar-AE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ar-AE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ar-AE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ar-AE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ar-AE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its simplest form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ar-AE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ar-AE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ar-AE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ar-AE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ar-AE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ar-AE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ar-AE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ar-AE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ar-AE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ar-AE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99781307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Adding and Subtracting Surds 1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707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38414180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Adding and Subtracting Surds 2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its simplest form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20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20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its simplest form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20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20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20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its simplest form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18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ar-AE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ar-AE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18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ar-AE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ar-AE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18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ar-AE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ar-AE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18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ar-AE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38414180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Adding and Subtracting Surds 2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6649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20218577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Adding and Subtracting Surds 3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the form a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b</m:t>
                                  </m:r>
                                </m:e>
                              </m:rad>
                            </m:oMath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smtClean="0">
                                        <a:latin typeface="+mn-lt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the form a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b</m:t>
                                  </m:r>
                                </m:e>
                              </m:rad>
                            </m:oMath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9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10 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the form a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b</m:t>
                                  </m:r>
                                </m:e>
                              </m:rad>
                            </m:oMath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the form a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b</m:t>
                                  </m:r>
                                </m:e>
                              </m:rad>
                            </m:oMath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9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10 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the form a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b</m:t>
                                  </m:r>
                                </m:e>
                              </m:rad>
                            </m:oMath>
                          </a14:m>
                          <a:endParaRPr lang="ar-AE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the form a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GB" sz="1400" b="0" i="0" u="none" strike="noStrike" cap="none" smtClean="0">
                                      <a:solidFill>
                                        <a:srgbClr val="000000"/>
                                      </a:solidFill>
                                      <a:latin typeface="Arial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b</m:t>
                                  </m:r>
                                </m:e>
                              </m:rad>
                            </m:oMath>
                          </a14:m>
                          <a:endParaRPr lang="ar-AE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9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10 </m:t>
                                    </m:r>
                                  </m:e>
                                </m:ra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20218577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Adding and Subtracting Surds 3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8237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85166082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Adding and Subtracting Surds 4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its simplest form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its simplest form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75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its simplest form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its simplest form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  <a:sym typeface="Arial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its simplest form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108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Write the following in its simplest form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  <a:sym typeface="Arial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85166082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Adding and Subtracting Surds 4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4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487</Words>
  <Application>Microsoft Macintosh PowerPoint</Application>
  <PresentationFormat>On-screen Show (4:3)</PresentationFormat>
  <Paragraphs>167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Adding and Subtracting Surds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10</cp:revision>
  <dcterms:created xsi:type="dcterms:W3CDTF">2018-01-27T15:48:25Z</dcterms:created>
  <dcterms:modified xsi:type="dcterms:W3CDTF">2021-10-08T20:32:16Z</dcterms:modified>
</cp:coreProperties>
</file>