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80" r:id="rId2"/>
    <p:sldId id="260" r:id="rId3"/>
    <p:sldId id="261" r:id="rId4"/>
    <p:sldId id="262" r:id="rId5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3"/>
  </p:normalViewPr>
  <p:slideViewPr>
    <p:cSldViewPr snapToGrid="0">
      <p:cViewPr varScale="1">
        <p:scale>
          <a:sx n="102" d="100"/>
          <a:sy n="102" d="100"/>
        </p:scale>
        <p:origin x="19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20:15.9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4983 7998 218 0,'0'0'77'0,"0"0"-5"0,0 0-6 0,0 0-3 16,0 0 13-16,0 0-17 0,0 0 9 0,0 0-8 16,0 0 1-16,0 0-15 0,0 0 4 0,0 0 9 15,0 0-15-15,0 0-1 0,0 0 2 0,0 0-5 0,0 0 15 0,0 0-14 16,0 0-2-16,0 0-3 0,0 0 0 0,0 0-1 15,0 0-3-15,0 0 6 0,0 0-2 0,0 0-7 0,0 0 5 16,0 0-13-16,0 0 9 0,0 0-3 0,0 0-9 0,0 0 0 16,0 0-2-16,0 0-2 0,0 0-7 0,0 0 9 15,0 0-3-15,0 0-2 0,0 0-5 0,0 0 1 16,0 0 0-16,0 0 3 0,0 0-4 0,0 0 1 16,0 0-7-16,0 0 6 0,0 0-1 0,0 0-2 15,0 0-5 1,0 0 8-16,0 0 2 0,30-6-9 0,-30 6 3 15,0 0 2-15,13-4 1 0,-13 4-12 0,0 0 7 16,0 0 1-16,16-4-2 0,-16 4 4 0,0 0-4 0,0 0 2 16,19 0-3-16,-19 0 3 0,0 0 4 15,18 4-3-15,-18-4 1 0,12 5 1 0,-12-5-4 0,0 0-3 16,11 10 1-16,-11-10 4 0,8 7 4 0,-8-7-8 16,7 10-3-16,-7-10 6 0,8 9-1 0,-8-9 6 0,6 11-6 0,-6-11 8 0,0 0-10 0,5 16 6 15,-5-16-3-15,4 9-1 0,-4-9 1 0,0 0 6 31,2 13-8-31,-2-13 0 0,0 0 3 0,0 0-1 0,-1 17 2 16,1-17 5-16,0 0-4 0,0 0 1 0,-5 18-2 16,5-18-2-16,0 0 0 0,-4 15 3 0,4-15-2 15,0 0-1-15,-7 14 1 0,7-14 7 0,-9 11-9 0,9-11 3 16,-7 9 3-16,7-9 5 0,-7 9-17 0,7-9 16 16,0 0-2-16,-9 8-3 0,9-8 3 0,-9 9-2 0,9-9-6 15,0 0 8-15,-13 7-2 0,13-7 0 0,0 0 1 16,0 0-3-16,-12 7 3 0,12-7-2 0,0 0-4 0,0 0 2 15,-11 5 0-15,11-5 0 0,0 0 0 16,0 0 2-16,0 0-1 0,0 0-4 0,0 0 3 0,0 0 1 16,0 0-2-16,0 0 0 0,0 0-4 0,0 0 4 15,0 0-1-15,0 0-11 0,0 0 15 0,0 0-5 16,0 0-1-16,0 0-2 0,0 0 6 0,0 0-6 16,0 0 2-16,0 0-1 0,0 0 0 0,0 0 4 15,0 0-4-15,0 0 5 0,0 0-8 0,0 0 6 16,0 0-10-16,0 0 4 15,0 0 5-15,0 0 0 0,16-36-5 0,-16 36 3 0,0 0-3 16,0 0 1-16,0 0 4 0,0 0 2 0,0 0-6 16,0 0 4-16,0 0 1 0,0 0-4 0,32 15 4 15,-32-15-2-15,9 10 5 0,-9-10-7 0,7 9 1 16,-7-9-1-16,7 11-1 0,-7-11 8 0,6 10-3 16,-6-10 1-16,0 0 0 0,5 14-2 0,-5-14 5 15,0 0-10-15,3 11 10 0,-3-11-1 0,0 0-4 16,0 0 2-16,1 21-3 0,-1-21 1 0,0 0-1 0,0 0 1 0,-2 18 4 15,2-18 2-15,0 0-5 0,0 0-6 0,-5 16 9 16,5-16-1-16,0 0 8 0,-6 11 1 0,6-11-1 0,-6 11-5 16,6-11 3-16,0 0-1 0,-10 10-1 0,10-10 7 0,0 0-4 15,-9 7 2-15,9-7-2 0,0 0 0 0,-10 6-2 16,10-6 2-16,0 0-6 16,0 0 2-16,-14 8 1 0,14-8-2 0,0 0 1 0,-11 5 1 15,11-5-5-15,0 0 5 0,0 0-7 0,-14 5 6 16,14-5-4-16,0 0-4 0,0 0-4 0,0 0-3 15,-13 3 2-15,13-3-6 16,0 0-8-16,0 0 4 0,0 0-15 0,0 0-4 0,-15 4-1 0,15-4-12 0,0 0-15 0,0 0-16 16,0 0-9-16,0 0-24 0,0 0-96 15,0 0-250-15,-21-3 73 0</inkml:trace>
  <inkml:trace contextRef="#ctx0" brushRef="#br0" timeOffset="779.01">4886 8516 255 0,'0'0'107'0,"0"0"-8"0,0 0-15 0,0 0-2 0,0 0 2 15,0 0-11-15,0 0 2 0,0 0-10 0,0 0-9 16,0 0-1-16,0 0-1 0,0 0-2 0,0 0-1 0,0 0 0 15,0 0-11-15,0 0 2 0,0 0-3 16,0 0 2-16,0 0-6 0,0 0-2 0,0 0-4 16,0 0-5-16,0 0 3 0,0 0-11 0,0 0 6 0,0 0-2 15,0 0-2-15,0 0 1 0,0 0-8 0,0 0 2 16,0 0-4-16,0 0 2 0,0 0 6 0,0 0-7 0,0 0 6 16,0 0-5-1,0 0 4-15,0 0-3 0,0 0 4 16,0 0-5-16,0 0 3 0,0 0 1 0,26 5-2 0,-26-5 6 15,0 0-6-15,24 0 1 0,-24 0 0 0,0 0-4 16,27 0 5-16,-27 0-2 0,26 2 1 0,-8-1-6 0,-18-1 4 0,32 3-3 0,-16-3 6 16,-16 0-5-16,33 1 1 0,-16 1-2 0,-17-2-2 15,28 1-5-15,-10 0-2 0,-18-1 2 0,30 3-1 16,-30-3 4-16,27 3-1 0,-27-3 1 0,24 3-3 0,-24-3-1 16,20 2 8-16,-20-2-4 0,17 3-5 0,-17-3 7 15,0 0 3 1,28 2-5-16,-28-2-1 0,18 1 3 0,-18-1 0 15,0 0 0-15,23 1-1 0,-23-1-1 0,0 0-3 0,23 2 2 0,-23-2 0 0,0 0 1 0,0 0-2 16,22 1 1 0,-22-1 1-16,0 0-3 0,0 0 2 15,0 0-5-15,0 0 1 0,0 0-4 0,19 2-4 0,-19-2-10 16,0 0-10-16,0 0-7 0,0 0-14 16,0 0-15-16,0 0-21 0,0 0-29 0,0 0-115 0,0 0-272 15,0 0 79-15</inkml:trace>
  <inkml:trace contextRef="#ctx0" brushRef="#br0" timeOffset="1931.62">5220 8670 241 0,'0'0'132'0,"0"0"-19"0,0 0-7 0,0 0-18 0,0 0-9 16,0 0-4-16,0 0 1 0,0 0 1 0,0 0-14 0,0 0-4 0,0 0-5 16,0 0 4-16,0 0-5 0,0 0-8 0,0 0 7 15,0 0-11-15,0 0-4 0,0 0 3 0,0 0 1 0,0 0-6 16,-30-22-3-1,30 22-4-15,0 0 5 0,0 0-6 0,-30-1 1 16,30 1-3-16,0 0 3 0,-22 1-6 0,22-1 6 0,0 0-11 16,0 0 3-16,-27 0 0 0,27 0-4 0,0 0-2 0,0 0-4 0,0 0 8 0,-21 2-7 15,21-2 1-15,0 0 4 0,0 0-4 0,0 0 1 16,0 0-6-16,-21 2 1 0,21-2 1 0,0 0 1 16,0 0-6-16,0 0-4 0,0 0 7 0,0 0-1 0,0 0-1 15,0 0-1-15,0 0-8 0,-21 2 10 0,21-2-3 16,0 0 0-16,0 0-1 0,0 0 2 0,0 0-4 15,0 0-5-15,0 0 5 0,0 0 0 0,0 0 3 16,-14 12-2-16,14-12-2 0,0 0 5 16,0 0 1-16,-7 15-2 0,7-15-4 0,0 0 7 15,-7 20-2-15,7-20-1 16,-4 14 2-16,4-14-7 0,0 0 2 0,-5 18 0 16,5-18 2-16,0 0 1 0,-3 18-5 0,3-18 3 0,0 0-3 15,0 0 3-15,-2 19 0 0,2-19 2 0,0 0-10 0,0 0 2 16,0 0 8-16,0 0-4 15,0 0 2-15,-1 19-3 0,1-19 0 0,0 0-3 16,0 0 7-16,0 0 4 0,0 0-3 0,0 0 1 0,0 0-4 16,0 0 4-16,0 0-4 0,0 0 0 0,9 17 3 15,-9-17 1-15,0 0-2 0,0 0 5 0,0 0-8 16,0 0-5-16,0 0 5 0,25 0 3 0,-25 0-4 16,0 0 2-16,21 0-2 0,-21 0 4 0,0 0-2 0,24 0 0 0,-24 0 0 15,0 0-2-15,21 1 2 0,-21-1-10 0,0 0 4 16,23 6 9-16,-23-6-4 0,16 4 3 0,-16-4 0 0,18 7-2 0,-18-7 0 15,15 7 0-15,-15-7 4 0,14 11-4 0,-14-11 0 32,12 9 5-32,-12-9 2 0,13 11-5 0,-13-11-10 0,0 0 17 15,14 16-9-15,-14-16 1 0,0 0 3 0,9 11-2 0,-9-11 4 16,0 0-2-16,0 0 0 0,5 17-2 0,-5-17 2 16,0 0-3-16,0 0 0 0,0 22 1 0,0-22 1 15,0 0 5-15,0 0 2 0,-9 22-4 0,9-22 4 16,0 0-2-16,-10 15 1 0,10-15 5 0,0 0-9 15,-12 14 10-15,12-14-3 0,-13 9 4 0,13-9-2 0,0 0 8 16,-18 12-7-16,18-12-4 0,-13 6 2 0,13-6 3 0,-14 8-9 16,14-8 3-16,0 0 1 0,-23 8-2 0,16-5 1 15,7-3-2-15,-13 4 0 0,13-4-4 0,0 0-6 16,0 0-9-16,-20 7-7 0,20-7-4 0,0 0-24 0,0 0-4 16,-22 5-28-16,22-5-9 0,0 0-19 0,-21 5-26 0,21-5-114 15,0 0-291-15,-25 3 84 0</inkml:trace>
  <inkml:trace contextRef="#ctx0" brushRef="#br0" timeOffset="3379.72">4988 9842 324 0,'0'0'103'0,"0"0"-8"16,0 0-5-16,0 0-5 0,0 0-8 0,0 0-7 0,0 0-8 0,0 0 3 15,0 0-5-15,0 0-13 0,0 0 7 0,0 0-6 16,0 0-9-16,0 0 3 0,0 0-10 0,0 0-2 16,0 0-6-16,0 0 0 0,0 0 7 0,0 0-10 0,0 0-4 15,-3-18-3-15,3 18 3 0,0 0-3 16,0 0-1-16,0 0 2 0,0 0-6 0,18-17 3 0,-18 17-2 15,0 0-1-15,12-7 1 0,-12 7 0 16,0 0 4-16,0 0-5 0,18-7-1 0,-18 7 1 0,0 0 3 16,0 0 4-16,0 0-2 0,26 1-4 0,-26-1 1 0,0 0 8 15,0 0-9-15,0 0 5 0,22 10-2 0,-22-10 6 0,0 0-5 0,15 15-6 32,-15-15 6-32,8 11 4 0,-8-11-3 0,0 0 8 0,6 20-2 0,-6-20 2 15,0 0 0-15,0 22-3 0,0-22-1 0,0 0 0 0,-2 25 3 16,2-25-4-16,-8 25 1 15,4-14-1-15,4-11 0 0,-8 17-1 0,8-17 3 16,-11 14-2-16,11-14-14 0,-9 12 11 0,9-12-2 0,-11 13 3 16,11-13-5-16,-12 10 1 0,12-10 0 0,0 0-1 15,-14 13 1-15,14-13-1 0,0 0 0 0,-12 9-5 16,12-9 8-16,0 0-4 0,0 0 1 0,0 0 0 16,-12 10-7-16,12-10 2 15,0 0 0-15,0 0-2 0,0 0 4 0,0 0-7 0,0 0 5 16,0 0-5-16,0 0-3 0,-11 10 5 15,11-10-1-15,0 0-1 0,0 0-2 0,0 0 1 0,0 0 1 0,0 0-1 0,0 0 1 0,0 0 1 16,0 0-3-16,0 0 6 0,0 0 0 0,0 0-10 16,0 0 9-16,0 0-6 0,0 0 4 0,0 0 1 15,0 0 3-15,42 5-3 0,-42-5 2 16,0 0-2-16,24 3 3 0,-24-3-1 16,0 0-1-16,26 3 1 0,-26-3 3 0,18 3-3 15,-18-3-1-15,19 2 1 0,-19-2-3 0,17 4 3 0,-17-4-1 16,19 4 0-16,-19-4-1 0,0 0 1 0,24 4 1 15,-24-4 0-15,0 0-1 0,18 2-4 0,-18-2-6 16,0 0-5-16,0 0-4 0,19 4-9 0,-19-4-6 0,0 0-12 16,0 0 2-16,0 0-15 0,0 0-12 0,0 0-20 15,0 0-23-15,0 0-23 0,0 0-107 0,0 0-285 0,0 0 85 16</inkml:trace>
  <inkml:trace contextRef="#ctx0" brushRef="#br0" timeOffset="4004.97">4875 10210 264 0,'0'0'120'0,"0"0"-5"0,0 0-19 0,0 0-1 0,0 0 2 16,0 0-5-16,0 0-4 0,0 0-10 0,0 0 1 16,0 0-5-16,0 0-7 0,0 0-1 0,0 0-7 15,0 0-3-15,0 0-4 0,0 0 2 0,0 0-1 0,51-18-8 16,-51 18-2-16,33-3 1 0,-20 1-7 0,-13 2-4 16,22-3 1-16,-22 3-2 0,35-1 1 0,-19 0 0 15,-16 1-1-15,29-3 2 0,-29 3-7 16,29-3-1-16,-29 3-3 0,24-2 1 0,-24 2-4 15,19 1-2-15,-19-1 0 0,0 0-1 0,27 1 0 16,-27-1-4-16,0 0 3 0,23 0-3 0,-23 0-5 16,0 0-4-16,22 3 2 0,-22-3 6 0,0 0-2 0,20 2 1 15,-20-2-5-15,0 0 0 16,0 0-2-16,19 1 0 0,-19-1 2 0,0 0-1 0,0 0 1 0,0 0-1 0,0 0-3 16,23 1-1-16,-23-1 4 15,0 0-4-15,0 0-1 0,0 0 0 0,0 0 5 16,25-1-6-16,-25 1 1 0,0 0 5 0,0 0-2 0,0 0-2 0,0 0-6 0,0 0-2 15,23-1-5-15,-23 1-14 0,0 0 5 0,0 0-6 32,0 0-15-32,0 0-5 0,0 0-13 0,0 0-26 0,0 0-22 15,0 0-18-15,0 0-107 0,0 0-278 0,0 0 81 16</inkml:trace>
  <inkml:trace contextRef="#ctx0" brushRef="#br0" timeOffset="6096.82">5228 10334 209 0,'0'0'115'0,"0"0"-18"0,0 0-10 0,0 0 6 0,0 0-14 0,0 0-4 0,0 0-2 0,0 0-10 16,0 0-3-16,0 0-2 0,0 0 5 0,0 0-6 0,0 0-4 15,0 0-1-15,0 0-3 0,0 0-6 0,0 0 7 16,0 0-9-16,0 0-6 0,0 0 10 0,0 0-5 0,0 0-6 16,0 0 3-16,0 0-4 0,0 0 4 0,0 0-4 15,0 0 3-15,0 0-4 0,0 0-4 0,0 0 5 16,0 0-3-16,0 0-7 0,0 0 6 0,0 0-1 16,0 0 0-16,0 0-8 0,0 0-3 0,0 0 6 15,0 0-4-15,0 0-3 0,0 0 4 0,0 0-4 0,0 0-1 31,0 0 4-31,0 0-1 0,0 0-4 16,-41 3 2-16,41-3 0 0,0 0 2 0,0 0-4 0,0 0-6 0,0 0-2 0,0 0 9 0,0 0-9 16,0 0-3-16,-24-1 11 0,24 1-5 0,0 0-1 15,0 0-2-15,0 0 3 16,0 0-5-16,0 0-3 0,0 0 8 0,0 0-6 16,0 0-4-16,-26-1 5 0,26 1 1 0,0 0 0 15,0 0-2-15,0 0 0 0,0 0 5 0,0 0-3 16,0 0-2-16,0 0-1 0,0 0 2 0,0 0 1 0,0 0-1 0,0 0 1 15,0 0-1-15,-24-2-4 0,24 2-2 0,0 0 4 0,0 0 2 16,0 0-3-16,0 0 1 0,0 0 2 0,0 0-4 16,0 0 0-16,0 0 4 0,0 0-2 0,0 0-2 0,0 0 3 31,0 0-1-31,0 0 0 0,0 0-6 0,-16-1 8 16,16 1-2-16,0 0 2 0,0 0-7 0,0 0 9 0,0 0-7 0,0 0 5 0,0 0-4 15,0 0 1-15,0 0 3 0,0 0-7 0,0 0 5 16,0 0 2-16,0 0-1 0,0 0-3 0,-18-1 5 15,18 1-3-15,0 0-1 0,0 0-2 0,0 0-1 16,0 0-1-16,0 0 6 0,0 0-7 0,0 0 3 16,0 0 0-16,0 0 1 0,0 0-1 0,0 0 0 15,0 0-1-15,0 0 2 0,0 0 1 0,0 0-2 0,0 0 0 16,0 0-1-16,0 0 0 0,-14 3-1 16,14-3 4-16,0 0-4 0,0 0 5 15,0 0-2-15,0 0 1 0,0 0-4 0,-3 14-1 16,3-14-4-16,0 0 12 0,0 0-1 0,-1 17 0 0,1-17-1 0,0 0-1 15,1 16 0-15,-1-16-1 0,0 0 2 0,0 18 0 0,0-18-3 16,0 0 3-16,1 16-4 0,-1-16 1 16,0 0-1-16,0 0 4 0,2 15 0 0,-2-15 0 15,0 0 0-15,0 0-2 0,0 0-1 0,0 0-1 16,3 15 4-16,-3-15-4 16,0 0-1-16,0 0 6 0,0 0-6 0,0 0 3 15,0 0 0-15,4 12 2 0,-4-12 0 0,0 0-1 16,0 0 0-16,0 0-3 0,0 0 4 0,0 0-2 15,10 7 2-15,-10-7 1 0,0 0-4 0,0 0 1 0,0 0 4 0,0 0-6 16,0 0 4-16,0 0-3 0,0 0 0 0,28-2 1 16,-28 2-1-16,0 0 3 0,0 0-11 15,0 0 12-15,0 0-1 0,31-3-3 0,-31 3 1 16,0 0 2-16,23-2 1 0,-23 2-2 0,0 0-1 16,0 0 2-16,28 3-2 0,-28-3 2 0,0 0-2 15,22 4-2-15,-22-4 7 0,14 4-5 0,-14-4 3 16,0 0-1-16,22 12 0 0,-22-12 3 0,12 10-4 0,-12-10 5 15,19 17-2-15,-11-9-1 0,-8-8-4 0,15 17 6 16,-15-17-2-16,10 17 2 0,-10-17 0 0,9 13 0 16,-3 1 3-16,-6-14 3 0,8 19-2 15,-8-19-2-15,4 16 7 0,-4-16-1 0,0 0-2 0,4 22 0 16,-4-22 2-16,0 0-3 0,0 22 2 0,0-22 1 0,0 0-3 0,-1 21-1 16,1-21 3-16,0 0-3 0,-4 18 2 0,4-18 0 15,0 0 1-15,0 0 1 0,-8 19 4 0,8-19 2 16,0 0-1-16,-11 9 2 0,11-9-2 0,0 0 3 0,-16 10-1 0,16-10-1 31,0 0 2-31,-24 4 2 0,24-4 0 0,0 0 2 0,-26 0 1 16,17 0 0-16,9 0-1 0,-20-1 1 0,20 1-5 0,-32-2-2 0,20 1 1 0,12 1 0 15,-24-3-2 1,24 3-5-16,-19-5 0 0,19 5-3 0,-18-3 0 0,3 0 1 16,15 3-2-16,-22-6-7 0,22 6-3 0,-18-2-9 15,18 2-6-15,-17-6-14 0,17 6-9 0,-17-4-10 16,17 4-20-16,-19-6-14 0,19 6-16 0,-29-4-26 15,29 4-23-15,-27-2-23 0,11 2-149 0,16 0-383 0,-36 0 108 16</inkml:trace>
  <inkml:trace contextRef="#ctx0" brushRef="#br0" timeOffset="22101.93">2302 5391 209 0,'0'0'67'16,"0"0"-15"-16,0 0-2 0,0 0-1 0,0 0-3 15,0 0-3-15,0 0-4 0,0 0 17 0,0 0-4 16,-1-25-5-16,1 25-8 0,0 0-4 0,0 0 18 0,0 0-11 16,0 0-6-16,0 0 4 0,0 0-13 0,0 0 2 0,0 0 4 15,0 0 4-15,0 0-9 16,0 0-10-16,0 0 8 0,0 0-4 0,0 0 2 15,-7-19-12-15,7 19 11 0,0 0-7 0,0 0 3 0,0 0-1 16,0 0-1-16,0 0-2 0,0 0 5 16,-11-16 0-16,11 16 4 0,0 0 2 0,0 0 4 0,0 0-3 15,-11-14 3-15,11 14-9 0,0 0 6 0,0 0-3 0,-9-10-1 0,9 10-8 16,0 0 7 0,-11-9-10-16,11 9-8 0,0 0 13 0,-10-9-4 0,10 9 1 0,0 0-1 0,-12-9-3 15,12 9 8-15,-10-6-4 0,10 6 3 0,0 0-6 16,-13-7-1-16,13 7 0 0,-11-8-2 15,11 8 0-15,-11-6 2 0,11 6 3 0,0 0-1 16,-14-8-5-16,14 8 2 0,0 0-3 0,-13-6 3 0,13 6-9 16,0 0 11-16,-14-6-10 0,14 6 5 15,0 0-1-15,0 0-1 0,-15-4-4 0,15 4 5 0,0 0 0 0,-12-4 1 16,12 4-2-16,0 0 1 16,0 0-2-16,-18-6 0 0,18 6 0 0,0 0 1 15,0 0 1-15,-14-3 1 0,14 3-5 0,0 0 3 0,0 0-1 16,0 0-2-16,-19-2-2 0,19 2 4 15,0 0-1-15,0 0 1 0,-19-3-7 0,19 3 9 0,0 0-3 16,-17-3-1-16,17 3-1 0,0 0 2 16,-19-2-2-16,19 2 3 0,0 0-5 0,-19-3 6 15,19 3-1-15,-14-1-3 0,14 1 9 0,0 0-6 0,-17-2-2 16,17 2 1-16,0 0 2 0,0 0-6 0,-20-3-1 16,20 3-5-16,0 0 9 0,0 0-3 0,-17 0 2 15,17 0 6-15,0 0-6 0,-18-1 0 0,18 1 2 0,0 0-3 16,0 0-4-16,-23 2 9 0,23-2-1 0,0 0-1 15,-15 1-3-15,15-1 4 0,0 0-5 0,0 0 2 0,-18 1 1 0,18-1 0 16,0 0-1-16,-14 3-2 0,14-3 3 0,0 0-4 16,-18 4 0-16,18-4 5 0,-13 4-4 0,13-4 4 15,0 0-3-15,0 0 0 0,-24 6 2 0,24-6 1 16,0 0 1-16,0 0 3 0,-21 6-6 0,21-6 6 0,0 0-5 0,0 0 0 16,0 0-1-16,-19 5 2 0,19-5 0 0,0 0 0 15,0 0-2-15,-16 4 0 0,16-4-3 0,0 0 2 31,0 0-2-31,0 0 7 0,-17 6-7 0,17-6 2 0,0 0 2 16,0 0-5-16,-17 5 5 0,17-5-2 0,0 0-1 16,0 0 1-16,0 0 0 0,-20 8 1 0,20-8 0 15,0 0 0-15,0 0-2 0,-16 7 0 0,16-7-4 0,0 0 10 16,0 0 2-16,0 0-6 0,-16 9-2 0,16-9 0 0,0 0-2 16,0 0 1-16,-14 7 5 0,14-7-3 0,0 0 6 15,0 0-7-15,-13 8 0 0,13-8 4 0,0 0-3 16,-13 10 8-16,13-10-5 0,0 0 0 0,0 0-6 0,-14 8 5 15,14-8-5-15,0 0 3 0,0 0-1 0,0 0 0 16,-14 8 0-16,14-8 3 16,0 0-1-16,0 0 2 0,0 0-5 0,0 0 2 15,-14 9 0-15,14-9 2 0,0 0 3 0,0 0-3 0,0 0-1 0,-15 12 0 0,15-12 1 0,0 0 1 16,0 0-2 0,0 0 2-16,-10 10-7 0,10-10 3 0,0 0 1 15,0 0-1-15,0 0 0 0,-14 13 0 0,14-13 0 16,0 0 8-16,-12 8-4 0,12-8-3 15,0 0 0-15,0 0-1 0,-14 11 0 0,14-11 4 0,0 0-2 16,0 0-2-16,-13 9 2 0,13-9 3 0,0 0-6 16,0 0 2-16,-12 11 1 0,12-11 1 0,0 0 3 0,0 0-2 15,-11 12-5-15,11-12 3 0,0 0-3 0,0 0 7 0,-11 13-5 16,11-13-3-16,0 0 2 16,-11 13 0-16,11-13 0 0,-7 9 3 0,7-9 1 0,-8 8-1 15,8-8-5-15,-6 10 6 0,6-10-5 16,-7 10 4-16,7-10 0 0,-8 9-1 0,8-9-2 0,0 0 1 0,-8 13 5 15,8-13 7-15,0 0-7 0,-5 11 4 0,5-11-5 16,0 0 4-16,-6 12 0 0,6-12-6 0,0 0 2 0,-5 11 0 0,5-11-3 16,0 0 3-16,-5 13-3 0,5-13 0 0,-6 12 1 15,6-12-2-15,-7 13 4 0,7-13 3 0,0 0-1 16,-7 16-5-16,7-16 2 0,-5 12 1 0,5-12-8 16,-4 12 6-1,4-12 3-15,-4 13-3 0,4-13-2 0,-5 14 3 0,5-14 1 0,-4 14 1 16,4-14-1-16,-6 15-9 0,6-15 12 0,-4 14-8 15,4-14 2-15,-3 14 2 0,3-14-4 0,-5 12 2 16,5-12-3-16,-5 14 3 0,5-14 6 0,-4 13-9 16,4-13 0-16,-6 13 5 0,6-13 3 0,-4 13-6 15,4-13-2-15,-4 12 1 0,4-12 4 16,-4 13 2-16,4-13-5 0,-5 13-3 0,5-13 5 0,-4 14-4 0,4-14-1 16,-6 14 11-16,6-14-3 0,-6 14-5 0,6-14 1 15,-4 16 6-15,4-16-3 0,-5 17 1 0,5-17-8 16,-4 17 5-16,1-8-5 0,3-9 4 0,-5 16-2 0,5-16-8 15,-4 16 12-15,4-16 3 0,-5 17 0 0,5-17-3 0,-5 16-1 16,5-16 4-16,-3 14-7 0,3-14 2 0,-3 14 1 16,3-14-1-1,-3 15-3-15,3-15 5 0,-3 14-2 0,3-14 1 16,-3 14-8-16,3-14 7 0,-2 14-2 0,2-14 7 16,0 0-6-16,0 0-1 0,-1 25-1 0,1-25 1 15,-2 14 5-15,2-14-3 0,-1 14-3 0,1-14 4 16,0 0-2-16,-3 25-3 0,3-25 1 0,0 0 9 0,0 25-5 15,0-25-2-15,-3 16 1 0,3-16-3 0,0 0 2 16,-2 26-2-16,2-26 7 0,-2 16-7 0,2-16 4 16,0 0-1-16,-2 23-1 0,2-23 3 0,-2 16-6 15,2-16 9-15,0 0-6 0,-1 25-2 0,1-25 5 0,0 0-7 16,-2 23 1-16,2-23 7 0,0 0-2 0,0 25 2 16,0-25 1-16,0 0-4 0,-1 22 0 0,1-22 0 0,0 0 0 15,0 19 2-15,0-19-5 0,0 0-2 0,0 0 3 16,0 25 5-16,0-25 0 0,0 0-2 0,-1 21-3 0,1-21-5 15,0 0 6-15,0 20 4 0,0-20-1 0,0 0 0 16,0 0-1-16,0 23-3 0,0-23 2 0,0 0 7 0,0 0-5 16,-2 18-1-16,2-18-4 0,0 0 1 0,0 0 2 15,0 0 0-15,-1 19 2 0,1-19-7 0,0 0 8 16,0 0-3-16,2 22 0 0,-2-22-2 0,0 0 3 16,-1 21-5-1,1-21 4-15,0 0 5 0,0 20-1 0,0-20-1 16,0 0-3-16,0 23 1 0,0-23-2 0,0 0 2 0,2 24 0 15,-2-24-3-15,2 15 2 0,-2-15 1 0,0 0-4 16,2 22 8-16,-2-22-6 0,0 0-1 16,1 22-7-16,-1-22 1 0,0 0 3 0,2 18 7 0,-2-18 0 15,0 0 4-15,0 0-6 0,2 22 2 16,-2-22-1-16,0 0 1 0,0 0-5 0,1 19 3 0,-1-19 3 16,0 0 1-16,3 19-2 0,-3-19 1 0,0 0-7 0,2 22 3 0,-2-22 0 15,0 0 0-15,3 21 3 0,-3-21-4 0,4 16 2 16,-4-16 1-16,0 0 0 0,3 22 1 0,-3-22 1 15,2 17-5-15,-2-17 1 0,0 0 3 0,4 24-11 0,-4-24 9 16,1 15-2-16,-1-15 2 0,2 13 0 0,-2-13-2 16,0 0 1-1,0 0 0-15,5 25 3 0,-5-25-2 0,0 0 3 0,3 20-2 16,-3-20-1-16,0 0 1 0,0 0-2 16,4 21-1-16,-4-21 2 0,0 0 3 0,2 16-3 0,-2-16 4 15,0 0-1-15,1 20-8 0,-1-20 3 0,0 0-6 0,4 21 7 16,-4-21-4-16,0 0 8 0,3 18 0 0,-3-18-6 15,0 0 7-15,3 20-4 0,-3-20 0 0,3 17-1 16,-3-17 0-16,0 0 1 0,3 24 0 0,-3-24-2 0,3 16 8 16,-3-16-7-16,0 0 1 0,3 21-2 0,-3-21 4 15,0 0-4-15,1 21-1 0,-1-21 3 0,0 0 4 16,2 19-6-16,-2-19 2 0,0 0-1 0,2 18 4 0,-2-18-3 16,0 0 3-16,0 0-4 0,4 20 3 0,-4-20-4 15,0 0 4-15,0 0-1 0,4 16 1 0,-4-16-4 0,0 0 1 16,0 0 3-16,3 23-1 0,-3-23 2 0,0 0-6 15,0 0 5-15,4 21 0 0,-4-21-11 0,0 0 6 16,3 16-2-16,-3-16 7 0,0 0-6 0,0 0 5 0,2 17-4 16,-2-17 9-16,0 0-9 0,0 0 0 15,0 0 5-15,5 20-1 0,-5-20-15 0,0 0 20 0,0 0-7 16,4 15-1 0,-4-15 1-16,0 0 9 0,0 0-4 0,0 0 0 15,7 17-9-15,-7-17 11 0,0 0-2 0,0 0-3 16,8 15-5-16,-8-15 9 0,0 0-10 0,0 0 8 0,8 14-1 15,-8-14 0-15,0 0-2 0,0 0 0 0,8 14-7 0,-8-14 6 16,0 0 0-16,10 10 1 0,-10-10 0 16,0 0-5-16,0 0 10 0,10 15-10 0,-10-15 6 0,0 0 3 15,0 0-4-15,11 12-13 0,-11-12 19 0,0 0-2 16,0 0 1-16,10 12-4 0,-10-12-2 0,0 0-6 16,0 0 11-16,11 10 0 0,-11-10 3 0,0 0-4 15,0 0-1-15,10 11-2 0,-10-11 1 0,0 0 1 0,0 0 1 16,13 9-1-16,-13-9 1 0,0 0 5 0,0 0-8 15,0 0 4-15,16 8-3 0,-16-8-2 0,0 0 3 0,0 0 3 16,15 8 2-16,-15-8-6 0,0 0 4 0,0 0-3 16,15 6-2-16,-15-6 5 15,0 0-3-15,0 0 1 0,19 8-1 0,-19-8 5 0,0 0 0 16,17 6-4-16,-17-6 1 0,0 0-2 0,17 5-1 16,-17-5 5-16,0 0-5 0,18 4 2 0,-18-4-1 15,0 0-2-15,19 3 5 0,-19-3-1 0,0 0-3 16,0 0 0-16,22 3 2 0,-22-3-2 0,0 0-1 15,0 0 0-15,25 3-1 0,-25-3 2 0,0 0 0 16,0 0 2-16,18 2-2 0,-18-2 0 0,0 0 3 16,0 0-1-16,0 0 4 0,24-1-2 0,-24 1 5 0,0 0-2 15,22 0-3-15,-22 0 1 0,0 0-1 0,0 0 2 16,27-3 2-16,-27 3-2 0,0 0-3 0,22-5 2 16,-22 5-4-16,17-2 0 0,-17 2 2 0,0 0-1 0,26-4-2 15,-26 4 6-15,15-4 0 0,-15 4-4 0,0 0-3 16,23-5 5-16,-15 3-1 15,-8 2-1-15,16-4 1 0,-16 4-8 0,15-6 13 16,-15 6-3-16,15-4-1 0,-15 4 2 0,14-5-4 16,-14 5 2-16,14-6 2 0,-14 6-3 0,12-5-1 15,-12 5 6-15,14-5-6 0,-14 5 5 0,14-4-2 16,-14 4-4-16,0 0 7 0,16-6-4 0,-16 6-2 16,0 0 0-16,18-9 4 0,-18 9-2 0,0 0-2 15,20-8 1-15,-20 8-3 0,12-7 3 0,-12 7 2 0,0 0 0 16,21-9-6-16,-21 9-2 0,13-6 8 0,-13 6-3 0,15-8 4 15,-15 8-5-15,0 0 0 0,20-11 0 0,-20 11 4 16,14-9 3-16,-14 9 1 0,11-9-3 0,-11 9 1 16,14-8 0-16,-14 8 1 0,12-10 1 0,-12 10-4 0,12-10 4 15,-12 10-2-15,0 0 0 0,18-13 1 0,-18 13 4 16,12-9-3-16,-12 9 0 0,11-10-1 0,-11 10 1 16,0 0 3-16,14-16-5 0,-14 16 3 0,9-10 1 0,-9 10 1 15,12-14-2-15,-12 14 1 0,10-13-4 0,-10 13 2 16,10-14-2-16,-10 14 0 15,11-15-1-15,-11 15 1 0,10-14 0 0,-10 14 1 0,10-14-2 0,-10 14 3 16,10-14-5-16,-10 14 3 16,9-13-7-16,-9 13 7 0,8-12 0 0,-8 12 1 0,0 0-1 0,12-19-5 0,-12 19 3 15,7-12-1-15,-7 12 0 0,0 0 0 0,10-19 0 0,-10 19 1 16,8-12-2-16,-8 12 6 0,0 0-3 0,8-17 3 31,-8 17-4-31,6-12 1 0,-6 12 1 0,0 0-3 0,10-21 1 16,-10 21 2-16,8-12-1 0,-8 12 1 0,0 0 0 15,9-19-1-15,-9 19 2 0,4-13-1 0,-4 13-1 0,0 0-1 16,7-21-1-16,-7 21 4 0,6-13 0 0,-6 13-3 16,0 0-1-16,5-22 3 0,-5 22-3 15,6-14 2-15,-6 14 0 0,0 0-3 0,7-23-1 0,-7 23 5 16,5-17-3-16,-5 17 1 0,4-15-1 16,-4 15 3-16,0 0 1 0,8-22-3 0,-8 22 0 0,4-17-5 15,-4 17 6-15,4-16 2 0,-4 16 1 16,0 0-3-16,6-24 1 0,-6 24 0 0,4-15-1 0,-4 15 0 0,0 0 0 0,4-23-1 15,-4 23 1-15,3-18 1 16,-3 18-3-16,3-16 0 0,-3 16 3 0,0 0-2 16,4-26-1-16,-4 26-1 0,3-17 1 0,-3 17 4 15,0 0-2-15,3-23-1 0,-3 23 0 0,2-18 0 16,-2 18-4-16,0 0 5 0,3-25 1 0,-3 25 0 16,2-15-4-16,-2 15 3 0,0 0 1 0,2-24-2 0,-2 24 1 15,3-26 0-15,-3 26-2 0,2-19 3 0,-2 19-3 0,0 0 0 16,3-22 2-16,-3 22-5 0,0 0 3 0,1-23 0 0,-1 23 0 15,2-17-2-15,-2 17 0 0,0 0 0 0,1-22 1 16,-1 22-5-16,0 0 3 0,0-24 3 0,0 24-4 16,0 0 2-16,3-24 1 0,-3 24 5 0,0-17-7 15,0 17 1-15,0 0-3 16,-1-22 2-16,1 22-2 0,0 0 4 0,1-23-1 0,-1 23 0 0,0 0-1 16,1-25 1-16,-1 25 1 0,2-16-3 0,-2 16 6 15,0 0-1-15,0-24-4 0,0 24 3 0,0 0 4 16,1-25-4-16,-1 25 0 0,1-16 2 0,-1 16-6 0,0 0 1 15,1-25-5-15,-1 25 4 0,0 0 2 0,-1-25-1 0,1 25 2 16,0 0-2-16,-1-26-2 0,1 26 0 0,0 0 5 16,-2-24-4-16,2 24 3 0,0-17-1 0,0 17 0 15,0 0 2-15,0 0-2 0,0-26-1 0,0 26 3 16,0 0-1-16,-1-21 0 0,1 21-1 0,0 0-3 0,-2-22 3 16,2 22 2-16,0 0-2 0,-3-22 4 0,3 22-3 15,0 0 1-15,-2-23-2 0,2 23 1 0,0 0-4 16,-1-24-1-1,1 24 5-15,-2-16-1 0,2 16-2 0,0 0 3 16,-2-26-5-16,2 26 2 0,0 0-1 0,0-31 0 0,0 31 0 16,-2-22-1-16,2 22 7 0,-2-17-5 0,2 17 1 15,0 0-1-15,0-25-2 0,0 25 4 0,0 0-3 16,-1-25-2-16,1 25 4 0,0 0 0 0,-2-22 2 0,2 22-2 16,0 0-2-16,-1-22 1 0,1 22-1 0,0 0 1 15,-4-22-2-15,4 22 8 0,0 0-9 0,-1-22 3 0,1 22-1 16,0 0 3-16,-3-22-4 0,3 22 1 0,0 0-3 15,-2-22 4-15,2 22 2 0,0 0-2 0,-2-20 1 16,2 20-1-16,0 0 0 0,-4-20 0 0,4 20 5 0,0 0-8 16,0 0 2-1,-3-20 3-15,3 20-5 0,0 0 4 0,0 0-2 0,0 0 2 0,-3-20 1 0,3 20-4 0,0 0 4 16,0 0 0-16,0 0-2 0,-4-20 0 0,4 20 2 16,0 0-1-16,0 0 0 0,-4-16-1 0,4 16 9 15,0 0-8 1,0 0-2-16,0 0 0 0,-6-20 0 0,6 20 0 0,0 0-2 15,0 0 3-15,0 0 0 0,-6-18 3 0,6 18-5 16,0 0 3-16,0 0-3 0,0 0 3 0,-7-17 0 16,7 17 1-16,0 0 2 0,0 0-1 15,0 0 2-15,-7-15-4 0,7 15 0 0,0 0 3 16,0 0-6-16,-7-14 1 0,7 14 2 0,0 0 2 16,0 0-5-16,0 0 4 0,-9-18-4 0,9 18 5 0,0 0-1 0,0 0 2 15,-9-14-1-15,9 14-1 0,0 0-2 0,0 0-4 16,-9-18 6-16,9 18 0 0,0 0-2 0,-8-15-1 0,8 15 2 15,0 0-4-15,0 0 19 0,-10-13-17 0,10 13 0 16,0 0 2-16,0 0-1 16,0 0 9-16,-11-14-8 0,11 14 6 0,0 0-6 0,0 0-3 0,0 0 0 0,0 0-1 0,-10-13 3 15,10 13 0-15,0 0-1 0,0 0 3 16,0 0 0-16,-12-11-3 0,12 11-3 0,0 0 6 16,0 0-4-1,0 0 2-15,-9-12-3 0,9 12 4 0,0 0 0 0,0 0 0 0,0 0-3 16,0 0 4-16,-11-11-3 0,11 11 1 0,0 0 3 0,0 0-2 15,0 0-1-15,0 0 0 0,0 0-1 0,-12-11-3 16,12 11 4-16,0 0 3 0,0 0-3 16,0 0 2-16,0 0-2 0,0 0 3 0,0 0-5 0,-13-10 2 15,13 10 0-15,0 0-1 0,0 0 0 0,0 0-2 16,0 0 0-16,0 0 4 0,0 0 1 0,0 0-8 16,-17-9 5-16,17 9 0 0,0 0-1 0,0 0 2 15,0 0-1-15,0 0 2 0,0 0-7 0,0 0-4 16,0 0-8-16,0 0-12 0,0 0-18 0,0 0-20 15,-12-8-19-15,12 8-31 0,0 0-32 0,0 0-31 16,0 0-63-16,0 0-143 0,0 0-464 0,0 0 131 0</inkml:trace>
  <inkml:trace contextRef="#ctx0" brushRef="#br0" timeOffset="30731.92">4952 14179 214 0,'0'0'46'0,"0"0"-4"0,0 0-2 0,0 0 2 0,0 0-9 0,0 0 1 31,0 0 3-31,0 0-9 0,0 0 5 0,0 0-2 0,23 3-6 16,-23-3 11-16,0 0-14 0,0 0 5 0,0 0 6 16,0 0-11-16,12-7-4 0,-12 7-5 0,0 0 6 15,0 0-1-15,0 0-2 0,13-7-1 0,-13 7 4 16,0 0-7-16,12-5 6 0,-12 5-1 0,0 0 2 16,0 0 0-16,16-3-7 0,-16 3 3 0,0 0 4 15,0 0-11-15,0 0 7 0,19 2 4 0,-19-2-6 0,0 0 1 0,0 0 1 0,17 6 0 0,-17-6 7 31,0 0-5-31,11 7 2 0,-11-7-2 0,9 5-1 0,-9-5 3 16,10 9 3-16,-10-9-1 0,0 0 0 0,8 9 6 16,-8-9-2-16,0 0-5 0,0 0 1 0,5 14-1 15,-5-14 4-15,0 0-8 0,0 0 9 0,2 14-17 16,-2-14 8-16,0 0-3 0,0 0 5 0,-3 19-5 16,3-19 0-16,0 0-5 0,-6 17-4 0,6-17 18 0,-6 11 2 15,6-11-8-15,-8 11-4 0,8-11-4 0,-6 10 2 16,6-10 0-16,0 0 2 0,-10 14-1 0,10-14-4 0,-8 9-11 15,8-9 7-15,0 0-3 0,-9 9 12 0,9-9-4 16,0 0-4-16,-7 10 0 0,7-10 1 0,0 0-1 16,0 0 3-16,0 0 0 0,-8 8 0 0,8-8-3 15,0 0-9-15,0 0 12 0,0 0-3 0,0 0 2 0,0 0-3 16,0 0-4-16,0 0 2 0,-8 10 4 0,8-10-7 16,0 0 0-16,0 0 8 0,0 0-5 0,0 0-4 0,0 0 4 15,0 0 4-15,0 0-1 0,0 0-5 0,0 0-3 16,0 0 4-16,0 0 0 0,0 0 0 0,0 0-1 15,0 0 1-15,25 10 1 0,-25-10 4 0,13 5-5 16,-13-5-4-16,13 4 7 0,-13-4-4 0,15 6 2 0,-15-6-1 16,13 7-6-16,-13-7 9 0,13 7 2 0,-13-7-3 15,11 7 2 1,-11-7-2-16,11 8-3 0,-11-8 0 0,11 9 5 16,-11-9 0-16,9 8 5 0,-9-8-2 0,0 0 3 0,9 9 6 15,-9-9-5-15,0 0 0 0,7 11 3 0,-7-11 2 16,0 0 3-16,0 0-1 0,4 14-1 0,-4-14 4 0,0 0-1 15,0 0 3-15,0 0-4 0,-3 20 2 0,3-20 1 16,0 0 0-16,0 0 2 0,-10 14 2 0,10-14-1 16,0 0-4-16,-8 8 4 0,8-8-3 0,0 0-2 0,-11 8-1 15,11-8-1-15,-11 6 0 0,11-6-3 0,-12 8-2 0,12-8 1 16,-10 5-1-16,10-5-2 0,0 0-1 0,-13 5-1 16,13-5-1-16,0 0 2 0,0 0-8 15,-15 5 1-15,15-5-1 0,0 0-1 0,0 0-5 0,-15 5-10 16,15-5-6-16,0 0-9 0,0 0-12 0,0 0-8 0,-13 4-9 15,13-4-14-15,0 0-18 0,0 0-13 0,0 0-11 32,0 0-18-32,0 0-85 0,0 0-259 0,0 0 75 0</inkml:trace>
  <inkml:trace contextRef="#ctx0" brushRef="#br0" timeOffset="31427.7">4848 14632 243 0,'0'0'109'0,"0"0"-14"0,0 0-10 0,0 0 5 0,0 0-18 16,0 0 10-16,0 0-3 0,10 15-5 16,-10-15-7-16,0 0-2 0,0 0 3 0,17 4-4 0,-17-4-5 15,0 0-4-15,19 1 1 0,-19-1-3 0,16 0-1 16,-16 0-10-16,18 0 5 0,-18 0-4 0,25 2-4 0,-12-1 3 0,-13-1-8 15,30 2-4-15,-16-1 1 0,3-1 1 0,-1 1 2 16,0 1-9-16,-16-2 3 0,30 2-1 0,-14-2-5 0,0 2 3 16,-16-2-5-16,30 2 4 15,-18 0 0-15,-12-2 3 0,29 4-1 0,-14-5-4 16,-15 1 0-16,29 4-3 0,-29-4 6 0,29 3 0 0,-16 0-4 0,-13-3 3 16,22 3-5-16,-22-3-1 0,20 2-1 0,-20-2-1 15,16 3-2-15,-16-3 1 16,19 1-1-16,-19-1 0 0,18 3-4 0,-18-3-1 0,17 2-2 0,-17-2 2 15,17 0-1-15,-17 0 0 0,14 1-4 0,-14-1 1 16,0 0 1-16,20 2 0 0,-20-2 1 0,0 0-2 16,0 0-1-16,14 2 0 0,-14-2-5 0,0 0-1 0,0 0-4 15,0 0-7-15,0 0-7 0,0 0-12 0,0 0-9 16,0 0-13-16,0 0-24 0,0 0-13 0,0 0-11 16,0 0-12-16,0 0-24 0,22 3-93 0,-22-3-276 15,0 0 79-15</inkml:trace>
  <inkml:trace contextRef="#ctx0" brushRef="#br0" timeOffset="32627.54">5152 14824 243 0,'0'0'110'0,"0"0"-8"0,0 0-7 0,0 0-6 0,0 0-5 0,0 0 2 15,0 0-4-15,11-18-2 0,-11 18 0 0,0 0-4 16,0 0-1-16,0 0-3 0,0 0-5 0,0 0-1 16,0 0-6-16,0 0 0 0,0 0-6 0,0 0-3 0,0 0-7 31,0 0 0-31,0 0-8 0,0 0-1 0,0 0-7 16,0 0-4-16,0 0 3 0,-21-4-5 0,21 4 0 0,0 0-1 15,0 0 1-15,0 0-3 0,-21 2 0 0,21-2 1 16,0 0-7-16,-17 0 3 0,17 0-4 0,0 0-2 15,-23 3-1-15,23-3 1 0,0 0-2 0,-17 0-4 0,17 0 1 0,0 0 3 16,0 0-2-16,-20 3-2 0,20-3-2 0,0 0 0 16,0 0-1-16,0 0 5 0,-15 0-3 0,15 0-1 15,0 0 0-15,0 0-3 0,0 0 2 0,0 0-4 16,0 0 3-16,-17 1-2 0,17-1 1 0,0 0-2 16,0 0 2-16,0 0 1 0,0 0-3 0,0 0 0 0,-10 10 3 15,10-10-2-15,0 0-1 0,0 0 2 0,-4 13 2 16,4-13-3-16,0 0 4 0,0 0 1 0,-5 14-3 0,5-14-3 15,0 0 3-15,0 0 2 0,0 0-2 0,-3 14 0 16,3-14-3-16,0 0-2 0,0 0 4 0,0 0 1 16,0 0 0-16,0 0 0 0,0 0-2 0,0 15 1 0,0-15 0 31,0 0 4-31,0 0-3 0,0 0-1 0,0 0 1 16,0 0 0-16,0 0 2 0,0 0-4 0,15 7 2 0,-15-7 1 15,0 0 1-15,0 0-5 0,0 0 2 0,16 2 3 16,-16-2-1-16,0 0 5 0,0 0-7 0,22-2 0 15,-22 2 4-15,0 0-4 0,19 0-1 0,-19 0 2 0,0 0 1 16,17 2-2-16,-17-2 4 0,0 0-3 0,18 2-7 16,-18-2 12-16,13 6-2 0,-13-6 0 0,15 6 1 15,-15-6 0-15,12 8 0 0,-12-8 3 0,14 8-2 16,-14-8 1-16,12 9-1 0,-12-9 0 0,12 12 3 0,-12-12 2 16,11 9-1-16,-11-9-3 0,9 11 5 0,-9-11 1 15,7 12-1-15,-7-12 1 0,7 10 2 0,-7-10-2 0,0 0 5 0,8 11 1 16,-8-11 1-16,0 0 2 0,5 10 5 0,-5-10 1 15,0 0 0-15,0 0-1 0,0 0 0 0,5 11-1 0,-5-11 1 32,0 0 1-32,0 0-5 0,0 0 1 0,0 0-2 15,0 0 0-15,0 0-3 0,0 0 4 0,-16 10 1 16,16-10-4-16,0 0 4 0,-16 5-7 0,16-5 0 0,-12 1-1 0,12-1-1 16,-16 4 2-16,16-4-4 0,-15 2-3 0,15-2 1 15,-16 3-1-15,16-3 1 0,-13 1 3 0,13-1-9 16,-14 4 2-16,14-4-2 0,-13 3-3 0,13-3-2 15,-14 1-5-15,14-1-5 0,-12 2-7 0,12-2-8 0,0 0-10 16,-17 3-13-16,17-3-10 0,0 0-12 0,0 0-24 16,0 0-28-16,-21 1-10 0,21-1-14 0,0 0-135 15,0 0-336-15,-20 3 97 0</inkml:trace>
  <inkml:trace contextRef="#ctx0" brushRef="#br0" timeOffset="34442.25">5085 15862 269 0,'0'0'89'16,"0"0"-12"-16,0 0-4 0,0 0-4 0,0 0-1 16,0 0-12-16,0 0 2 0,0 0-4 0,0 0 2 0,0 0-5 15,0 0-8-15,0 0 3 0,0 0-9 0,0 0-1 0,0 0 0 16,0 0-1-16,0 0 2 0,0 0-14 0,0 0 8 16,0 0-4-16,49-14 0 0,-49 14 0 0,9-6 2 15,-9 6-6-15,11-10 5 0,-11 10-5 0,12-9 0 16,-12 9-1-16,14-10-4 0,-6 5 1 0,-8 5-1 15,16-10-2-15,-7 5 1 0,-9 5-2 0,16-7 4 16,-16 7-10-16,19-7 4 0,-19 7 2 0,15-7 2 16,-7 3-2-16,-8 4 3 0,18-4 2 0,-18 4-4 15,18-3-3-15,-18 3 2 0,15-2-2 0,-15 2 3 0,0 0 0 16,0 0 5-16,24 3-1 0,-24-3 4 0,12 4-1 16,-12-4 1-16,0 0-1 0,12 8 2 0,-12-8-2 0,0 0 1 15,7 13 4-15,-7-13-3 0,2 13-4 0,-2-13-2 16,0 0 0-16,0 16 2 0,0-16-2 0,0 0 2 15,-7 21-5-15,7-21 7 0,-6 15 0 0,6-15-4 0,-10 10 0 16,10-10 1-16,-7 13-1 0,7-13 0 0,-9 10-3 16,9-10 0-16,-8 8 1 0,8-8 0 0,0 0-5 15,-7 10 0-15,7-10-5 0,0 0 1 0,0 0 1 0,-6 10-3 16,6-10 0-16,0 0-2 0,0 0-4 0,0 0 2 31,0 0-3-31,-7 10 3 0,7-10 1 0,0 0-2 0,0 0-1 16,0 0 1-16,0 0-2 0,0 0-2 0,0 0 3 15,0 0-2-15,0 0 4 0,0 0-2 0,14 16-1 0,-14-16 5 16,12 10-3-16,-12-10-2 0,13 11 4 0,-5-6-3 16,5 4-4-16,-1 0 9 0,-2 2-2 0,-2-2-2 15,2-2 2-15,-3 1 0 0,-7-8-2 0,12 14 0 16,-7-7 2-16,-5-7 0 0,9 14 2 0,-9-14 3 0,7 14-3 0,-7-14-1 16,7 12 6-16,-7-12-1 0,2 12 0 0,-2-12 3 15,0 0 1-15,0 16 2 0,0-16 2 0,0 0 1 16,0 0 0-16,-7 16 1 0,7-16 1 0,0 0-5 15,-12 9 1-15,12-9 0 0,-13 6 0 0,13-6-3 0,-15 5 1 16,15-5 1-16,-14 4 0 0,14-4-5 0,-25 5 2 0,13-3-1 16,12-2 0-16,-20 1-3 0,20-1-2 0,-21 2 3 31,13-1-4-31,8-1 1 0,-18 1-2 0,18-1 0 0,0 0-4 16,-27-1-6-16,27 1-4 0,-14-1-13 0,14 1-16 15,-16-3-10-15,16 3-10 0,0 0-18 0,-21-3-23 0,21 3-21 16,-13-3-29-16,13 3-14 0,-12-5-112 0,12 5-326 15,0 0 93-15</inkml:trace>
  <inkml:trace contextRef="#ctx0" brushRef="#br0" timeOffset="35029.01">5037 16248 294 0,'0'0'163'15,"0"0"-21"-15,-14 3-22 0,14-3-11 0,0 0-8 0,0 0-9 0,0 0-15 0,0 0 1 16,0 0 3-16,0 0-7 0,0 0 7 0,0 0-4 0,0 0 0 16,0 0-1-16,0 0 0 0,0 0-1 0,0 0-1 15,0 0-5-15,0 0-1 0,0 0-5 0,0 0 1 16,54-7-6-16,-37 6-2 0,0-2 0 0,1-2-1 15,3 3-6-15,10-2 1 0,2-2-1 0,0 2 0 16,-2 1-1-16,0 2 3 0,1-4-3 0,0 2-1 16,-2 0 1-16,1 1-5 0,-6 2 0 0,5-2-2 0,-4 3-5 15,-6-1 1 1,-3 1-2-16,1-1-8 0,2 0 2 0,-1 2-3 0,1 1-2 16,-1-2-4-16,-2 1-2 0,2 0 1 0,-7 1-5 15,5-2 1-15,-17-1-1 0,29 4-4 0,-18-1 2 0,-11-3-1 16,20 3 5-16,-20-3-8 0,14 0 0 0,-14 0-2 15,0 0-3-15,16 3-2 0,-16-3-5 0,0 0-7 16,0 0-8-16,0 0-8 0,16 2-13 0,-16-2-18 0,0 0-20 16,0 0-24-1,0 0-13-15,0 0-15 0,0 0-14 0,0 0-21 16,0 0-8-16,0 0-126 0,0 0-357 0,0 0 101 16</inkml:trace>
  <inkml:trace contextRef="#ctx0" brushRef="#br0" timeOffset="35720.21">5337 16397 342 0,'0'0'127'0,"0"0"-4"0,0 0-17 0,0 0-9 0,0 0-10 16,0 0-9-16,0 0-7 0,-10-14-1 0,10 14-6 0,0 0 0 15,0 0-3-15,0 0-2 0,0 0-1 0,-6 24-5 16,6-24-8-16,-5 16 1 0,0-1-6 0,-1 0-3 16,2 1-9-16,-2-1 1 0,1 0 1 0,0 1-10 15,0 0 5-15,1 1-9 0,1-1 3 0,-4 0-2 16,2-1-8-16,2-1 4 0,0 1 0 15,3-15-1-15,-6 20-4 0,3-12 5 0,3-8-7 16,-3 15 0-16,3-15-4 0,0 0 7 0,-5 13-5 0,5-13 1 16,0 0-5-16,0 0 3 0,0 0-3 0,0 0 6 15,0 0 0-15,4 18 3 0,-4-18 2 0,0 0-1 16,0 0-1 0,14 4 8-16,-14-4 3 0,0 0-5 0,21 2 4 0,-21-2 8 15,19-2-7-15,-2 1 10 0,-17 1-2 0,32-4 3 16,-15 4-2-16,0-3 0 0,0 2 0 0,-2 0 3 0,2-3-3 15,-1 2 2-15,0 0-4 0,1 1-2 0,0-1 3 0,-1 1-2 16,-16 1-3-16,26-3 0 0,-15 2-6 0,5-2 1 0,-16 3 0 16,23-1-7-16,-23 1 5 0,20-3-4 0,-20 3 5 15,19 0-10-15,-19 0 1 0,19 0-2 0,-19 0 0 16,17 0 0-16,-17 0 1 0,0 0 0 0,23 0-3 0,-23 0-5 16,0 0-6-16,17 0-9 0,-17 0-21 0,0 0-11 15,0 0-2 1,16-1-9-16,-16 1-24 0,0 0-24 0,0 0-27 15,0 0-22-15,0 0-103 0,0 0-309 0,0 0 89 0</inkml:trace>
  <inkml:trace contextRef="#ctx0" brushRef="#br0" timeOffset="36113.58">5494 16504 225 0,'0'0'157'15,"0"0"-23"-15,0 0-11 0,0 0-9 0,0 0-4 0,0 0-6 0,-1 43 1 0,1-43-8 16,2 34-2-16,2-6-7 0,-2-6-2 16,1 5 1-16,3 4-8 0,-3-3-2 0,-1-6-7 0,0-2-2 15,4 9-5-15,-5-2-7 0,3 1 2 0,-3-8-5 16,3-2-6-16,-1-2 0 0,-2 0-3 0,1 0 0 16,1 11-7-1,-2-9-5-15,2-4-2 0,-2-1-2 0,0 1-5 0,-1-14-1 16,0 21-2-16,0-21-1 0,2 15-2 0,-2-15-3 15,0 0-5-15,2 17-5 0,-2-17-11 0,0 0-11 0,0 0-20 0,0 0-23 16,0 0-31-16,0 0-26 0,0 0-29 0,-6 19-117 16,6-19-317-16,0 0 92 0</inkml:trace>
  <inkml:trace contextRef="#ctx0" brushRef="#br0" timeOffset="48746.02">5090 11710 221 0,'0'0'82'0,"0"0"-12"16,0 0-4-16,0 0-12 0,0 0 8 0,0 0-5 16,0 0-2-16,0 0 4 0,-6-18-2 0,6 18 1 15,0 0-2-15,0 0 9 0,0 0 0 0,0 0 0 0,0 0-3 16,0 0 3-16,0 0-2 0,0 0-7 0,0 0 2 15,-7-12-5-15,7 12 2 0,0 0-6 0,0 0-1 16,0 0 0-16,-7-7-9 0,7 7 2 0,0 0 0 16,0 0-3-16,-6-7 1 0,6 7-4 0,0 0 1 15,0 0-2-15,-9-9 0 0,9 9-2 0,0 0 1 0,0 0-3 16,-9-11-3-16,9 11-3 0,0 0 2 0,-7-9-2 16,7 9 1-16,0 0 1 0,-7-8 4 0,7 8-7 0,0 0 2 15,0 0 4-15,-6-8-5 0,6 8-2 0,0 0 3 16,-8-11-3-16,8 11-2 0,0 0 0 0,-6-10-6 0,6 10 4 15,0 0-2-15,-6-10 0 0,6 10-1 0,-5-10 1 16,5 10-4-16,-7-9 2 0,7 9 0 0,-6-8 1 0,6 8 5 16,0 0-4-16,-6-9 0 0,6 9-1 0,0 0 1 15,-6-10-5-15,6 10 3 0,0 0-2 0,-6-9-1 0,6 9-3 16,0 0 4 0,-7-10 4-16,7 10-3 0,0 0-1 0,-5-9 0 15,5 9-1-15,0 0 2 0,-7-9-5 0,7 9 3 0,0 0 0 16,-7-9-2-16,7 9-1 0,-6-8 1 0,6 8-3 0,0 0 3 0,-8-8 0 15,8 8-1-15,0 0 0 16,-8-9-2-16,8 9-1 0,0 0 2 0,-8-8 0 16,8 8-1-16,0 0-2 0,-7-8 0 0,7 8 0 0,0 0-1 15,-10-10 3-15,10 10-4 0,0 0 0 0,-7-7 1 0,7 7 2 16,0 0 0 0,-8-7-3-16,8 7 2 0,0 0 2 0,-9-10-4 0,9 10 1 15,0 0 1-15,-10-7 1 0,10 7 2 0,-7-6-3 16,7 6 1-16,0 0-1 0,-10-8-3 0,10 8 2 15,0 0 0-15,-13-6-1 0,13 6 1 0,-9-7 1 0,9 7 0 0,-10-5-1 0,10 5-3 16,0 0 2 0,-13-8-1-16,13 8 2 0,0 0-1 0,-11-4 3 0,11 4-4 15,0 0 3-15,-9-4-2 0,9 4 1 0,0 0-4 0,-13-6 6 16,13 6-2-16,0 0-1 0,-10-3 2 0,10 3-2 0,0 0 0 0,0 0 0 16,-13-6-1-16,13 6-1 0,0 0 0 15,0 0 3-15,-11-3-1 0,11 3-2 0,0 0-1 0,0 0 3 16,-13-4 0-16,13 4-3 0,0 0 2 0,-13-4 2 15,13 4-5-15,0 0 3 0,-12-3 0 0,12 3 0 16,0 0 1 0,-14-3-2-16,14 3-1 0,0 0 2 0,-12-2 1 15,12 2-4-15,0 0 0 0,-16-3 2 0,16 3 5 0,0 0-5 16,-13-4-1-16,13 4 1 0,0 0-1 0,-11-2 3 0,11 2-3 16,0 0 3-16,0 0-1 0,-14-3-2 0,14 3 5 0,0 0-6 0,0 0 2 15,-14-3 2-15,14 3-5 0,0 0 3 16,0 0 0-16,-14-3 0 0,14 3-1 0,0 0 0 0,-11-2 4 15,11 2-4-15,0 0-1 0,-11-4 1 0,11 4 3 16,0 0-3-16,0 0 3 0,-15-4-2 0,15 4 2 0,0 0-2 16,-13-3-2-1,13 3 2-15,0 0 0 0,0 0 0 0,-20-2 3 16,20 2-3-16,-12-1 0 0,12 1-1 0,0 0-1 0,0 0 2 16,-21 0 0-16,21 0 0 0,-13 0-1 0,13 0 1 15,0 0 1-15,0 0-1 0,-21-2-1 16,21 2 2-16,0 0-1 0,0 0-3 0,0 0 1 15,-23 2 9-15,23-2-9 0,0 0 3 0,0 0-3 0,-15 1 1 0,15-1 1 16,0 0 1-16,0 0-3 16,0 0 5-16,-16 2-4 0,16-2 5 0,0 0-2 15,0 0-4-15,0 0 0 0,0 0 0 0,-17 1-1 0,17-1 3 16,0 0-3-16,0 0 5 0,-14 3-2 0,14-3 1 0,0 0-4 16,0 0 3-16,-15 4-1 0,15-4 1 0,0 0 0 0,-13 4-1 15,13-4 0-15,0 0 3 0,-13 4-4 0,13-4 4 16,0 0-4-16,-14 4 1 0,14-4 2 15,-13 5-1-15,13-5 2 0,-11 6-5 0,11-6 3 16,-13 5 3-16,13-5-3 0,0 0-4 0,-14 6 2 0,14-6 1 16,-13 5 3-16,13-5-3 15,-11 7-1-15,11-7 3 0,-10 5-3 0,10-5 4 16,0 0-5-16,-14 9 3 0,14-9-2 0,0 0 3 16,-10 6-1-16,10-6 0 0,0 0-3 0,0 0 2 0,-13 8 2 0,13-8-3 0,0 0 1 15,-9 6 1-15,9-6 1 0,0 0-1 0,-10 6 2 0,10-6-4 16,0 0 1-16,-10 8 2 15,10-8-1-15,0 0 0 0,-10 7 0 0,10-7-1 16,0 0-1-16,-11 8 2 0,11-8-2 0,-10 7 3 0,10-7 1 0,-11 8-1 16,11-8-1-1,-10 7-1-15,10-7 0 0,-8 7 1 0,8-7-1 0,-8 8 5 16,8-8-7-16,-7 7 3 0,7-7-3 0,0 0 3 0,-8 8 0 16,8-8 0-16,0 0 0 0,-9 9 0 0,9-9-1 0,0 0 0 0,-7 7 0 15,7-7 2 1,0 0-2-16,-6 9 1 0,6-9-2 0,0 0 2 15,-8 9 1-15,8-9-2 0,0 0 3 0,-8 10-2 0,8-10-2 16,-6 10 2-16,6-10 0 0,-7 11 0 0,7-11 0 0,-9 11 3 16,9-11-4-16,-9 12 2 15,9-12 0-15,-7 9 1 0,7-9-2 0,-6 11 0 0,6-11-1 0,0 0 1 16,-8 14-1-16,8-14 0 0,-6 10-1 0,6-10 1 16,0 0-2-16,-9 13 4 0,9-13-3 0,0 0 0 15,-8 13 1-15,8-13 2 0,-5 12-1 0,5-12-2 16,-5 11 2-16,5-11-1 0,-5 12-2 0,5-12 1 15,-6 12 6-15,6-12-2 0,-2 14 0 0,2-14-2 16,-3 14-1-16,3-14 2 0,-5 16-3 0,5-16 1 0,-4 15 1 0,4-15-1 16,-4 16-1-16,4-16 1 15,-3 16 2-15,3-16 0 0,-2 18-2 0,2-18 0 16,-4 18-1-16,4-18 1 0,-4 16 0 0,4-16 3 0,-2 18 1 16,2-18-6-16,-1 16 2 0,1-16 1 0,-2 15-1 0,2-15 1 0,-3 17-2 15,3-17 2 1,-2 15-1-16,2-15 0 0,-1 17 4 0,1-17-3 15,-2 16-1-15,2-16 0 0,-2 17 2 0,2-17-1 0,0 15 0 0,0-15 0 16,-1 17 1-16,1-17-2 0,0 15 0 0,0-15 2 0,-2 18-1 16,2-18-1-1,-1 23 0-15,-1-11 1 0,2-12-1 0,-1 20 2 16,1-20 1-16,-2 18 0 0,2-18-5 0,0 17 5 0,0-17-2 16,0 17-1-16,0-17 1 0,-4 17 0 0,5-2 0 0,-1-15 2 15,-2 21-2-15,2-21 6 16,0 18-6-16,0-18 0 0,0 14 0 0,0-14 0 0,0 15-1 15,0-15 2-15,0 0-4 0,0 23 3 0,0-23 1 0,2 16 0 16,-2-16-1-16,0 17 1 0,0-17-1 0,2 17 1 0,-2-3 1 0,0-14-2 16,2 23 1-1,-2-23-2-15,-1 19 0 0,1-19 2 0,1 17 0 16,0-3-2-16,-1-14 1 0,2 21 0 0,-2-21 0 0,1 18 0 0,-1-18 2 16,1 15-2-16,-1-15 0 0,1 17 3 0,-1-17-4 0,0 14 2 15,0-14-1-15,0 16 0 0,0-16 1 0,1 16-1 16,-1-16-1-16,0 0 2 0,0 21 0 15,0-21 2-15,0 16-4 0,0-16 2 0,0 17-1 16,0-17-1-16,1 15 2 0,-1-15-1 0,-1 16 1 0,1-16 1 0,0 16-2 16,0-16-1-16,0 17-1 0,0-17 2 0,-1 17 2 15,1-17-1-15,1 16 0 16,-1-16 0-16,0 17-2 0,0-17 5 0,1 17-5 0,-1-17 1 16,0 16-1-16,0-16 1 0,-1 17 0 0,1-17 1 0,1 16-1 15,-1-16 1-15,0 16 0 16,0-16-1-16,1 15 1 0,-1-15 0 0,-1 16-2 15,1-16 3-15,0 0-4 0,-1 23 2 0,1-23 0 0,2 14-2 16,-2-14 1-16,0 15 2 0,0-15-3 0,2 15 4 0,-2-15 0 0,1 13 0 16,-1-13 0-16,1 15-4 15,-1-15 2-15,0 0 5 0,2 21-4 0,-2-21-1 16,1 14 0-16,-1-14-1 0,1 14 3 0,-1-14-1 0,1 14-2 16,-1-14 0-16,0 0 1 0,0 20 3 0,0-20-3 0,0 0 4 0,1 20-5 15,-1-20 3-15,2 14-5 0,-2-14 4 0,2 14-2 16,-2-14 2-16,2 14-3 0,-2-14 1 0,0 0-1 15,1 20 1-15,-1-20 0 0,0 14 3 16,0-14-4-16,0 0 2 0,3 19 0 0,-3-19 1 16,2 14 1-16,-2-14 0 15,0 0-3-15,1 19 2 0,-1-19-2 0,0 0-1 16,3 12 2-16,-3-12 2 0,0 0-3 0,1 14 2 0,-1-14-3 0,0 0 3 16,0 0 0-16,4 15-2 0,-4-15 2 0,0 0-2 0,3 13 1 15,-3-13 0 1,0 0-1-16,3 17 2 0,-3-17-2 0,4 12 3 15,-4-12-3-15,0 0 1 0,3 17 0 0,-3-17-1 0,3 11-1 0,-3-11 3 16,0 0 1-16,7 14-3 0,-7-14-1 0,0 0 5 0,4 11-4 0,-4-11 4 16,0 0-1-1,4 12-2-15,-4-12-2 0,0 0-1 0,3 11 3 16,-3-11-2-16,0 0 3 0,0 0 1 0,6 14-1 16,-6-14-2-16,0 0-1 0,6 10 5 0,-6-10-4 15,0 0 1-15,5 11-2 0,-5-11 1 0,0 0 1 0,0 0 1 16,6 13 1-16,-6-13 0 0,0 0-2 15,4 10 0-15,-4-10 1 0,0 0-2 0,6 10-1 0,-6-10 3 16,0 0-2-16,0 0 3 0,6 11-1 0,-6-11-2 16,0 0 1-16,8 9 0 0,-8-9 0 0,0 0 0 0,12 15 0 15,-12-15 0-15,0 0 0 0,8 12-1 0,-8-12 1 0,0 0 2 0,11 14-1 16,-11-14 0-16,0 0 0 0,0 0-1 0,9 11 1 0,-9-11 0 16,0 0-3-16,0 0 1 15,0 0 0-15,10 10 7 0,-10-10-6 0,0 0 0 16,0 0 0-16,0 0 0 0,12 11-1 0,-12-11 2 0,0 0 0 0,0 0 1 15,10 10-2-15,-10-10 2 0,6 4-3 0,-6-4 1 16,0 0 0-16,0 0 2 0,0 0-2 16,15 13 0-16,-15-13 2 0,0 0-6 0,0 0 11 15,18 8-7-15,-18-8 0 0,12 7-2 0,-12-7 4 0,0 0-2 16,15 9-2-16,-15-9 2 16,10 5-2-16,-10-5 4 0,12 4-2 0,-12-4 2 15,0 0-2-15,14 8 1 0,-14-8-1 0,0 0 1 16,13 5 0-16,-13-5 0 0,0 0 1 0,13 5-2 15,-13-5-1-15,0 0 1 0,13 5 1 0,-13-5 1 16,11 5-2-16,-11-5 0 0,0 0 0 0,16 4 2 0,-16-4 3 16,13 4-5-16,-13-4 2 0,0 0-4 0,15 6 3 0,-15-6 0 0,13 5-1 0,-13-5 2 15,0 0-3-15,14 5 3 0,-14-5-2 0,0 0 0 16,14 4 2-16,-14-4-2 16,0 0 3-16,13 3-2 0,-13-3-1 0,0 0-1 15,14 4 1-15,-14-4 3 0,0 0-6 16,15 3 3-16,-15-3 8 0,0 0-7 15,16 5 0-15,-16-5 0 0,0 0-1 0,14 4 1 16,-14-4 1-16,0 0-2 0,13 2 2 0,-13-2 0 16,0 0-4-16,0 0 5 0,20 1-2 0,-20-1 1 0,0 0-3 0,17 2 5 15,-17-2-2-15,0 0 1 0,16 2 0 16,-16-2-5-16,0 0 3 0,0 0 3 0,19 1-1 16,-19-1 0-16,0 0-3 0,0 0 2 0,17 1 0 0,-17-1 1 0,0 0-4 15,0 0 3-15,18-1-1 0,-18 1 2 0,0 0-2 16,0 0 0-16,20-3 2 0,-20 3 0 0,14-3-4 15,-14 3 6-15,0 0-4 0,21-3 2 16,-21 3-1-16,14-4 1 0,-14 4-4 0,16-5 4 16,-16 5 1-16,14-4 1 0,-14 4 0 0,17-7-5 0,-17 7 1 15,14-4 4-15,-14 4-1 0,14-7-2 0,-14 7-1 0,14-4 0 0,-14 4 3 16,12-6-2 0,-12 6 0-16,14-5 1 0,-14 5-2 0,12-5 1 0,-12 5-2 0,12-6 0 15,-12 6 1-15,0 0 5 0,16-9-4 0,-16 9 0 16,10-5-1-16,-10 5 2 0,11-8-2 0,-11 8 3 15,11-7-2-15,-11 7 2 0,11-9 3 16,-11 9-5-16,11-9-1 0,-11 9 0 16,12-9 2-16,-12 9-1 0,12-8 3 0,-12 8-3 0,10-9-1 15,-10 9 3-15,11-8 1 0,-11 8-4 0,12-8 1 0,-12 8 3 0,11-10-3 0,-11 10 4 0,9-9-3 16,-9 9 1-16,11-9 1 0,-11 9 1 0,8-10-3 31,-8 10 1-31,10-9 4 0,-10 9-4 0,9-11 0 16,-9 11 3-16,9-11-1 0,-9 11 0 0,8-10-2 0,-8 10 1 15,9-13-1-15,-9 13 2 0,8-11-4 0,-8 11 3 16,7-11 0-16,-7 11-2 0,8-13 2 0,-8 13-1 16,9-13 1-16,-9 13-3 0,8-13 2 0,-8 13 0 15,7-14 3-15,-7 14 0 0,7-13-2 0,-7 13 2 0,6-14 1 0,-6 14-3 16,8-14 0-16,-8 14 4 0,7-14 0 0,-7 14-3 0,7-14 1 16,-7 14-4-16,7-14 3 0,-7 14-1 0,7-13-3 0,-7 13 8 15,6-13-7-15,-6 13 2 0,5-12-1 0,-5 12-2 16,6-12 3-16,-6 12-4 0,6-12 0 0,-6 12 3 15,5-13-3-15,-5 13 3 0,6-13-1 0,-6 13-1 16,6-16 1-16,-6 16 1 0,7-13 0 0,-7 13 2 0,6-14-2 16,-6 14 4-16,7-13-2 0,-7 13-1 0,5-15 3 31,-5 15-1-31,5-14-3 0,-5 14 6 0,4-16-3 0,-4 16 4 16,5-14 3-16,-5 14-9 0,5-14 6 0,-5 14 2 0,0 0-6 15,6-22-2-15,-6 22 3 0,0 0-1 0,7-20 3 0,-7 20-1 16,0 0-3-16,5-17 2 0,-5 17-3 0,0 0 0 15,4-21 1-15,-4 21-1 0,0 0 5 0,5-20 3 16,-5 20-8-16,0 0 2 0,5-22-6 0,-5 22 7 16,0 0-1-16,4-21 0 0,-4 21-1 0,5-13-5 15,-5 13 1-15,0 0 3 0,5-21-1 0,-5 21 10 16,0 0-13-16,5-23 6 0,-5 23 0 0,0 0-1 0,4-19-1 16,-4 19 0-1,0 0 3-15,4-19-3 0,-4 19 6 0,0 0-6 16,4-18 4-16,-4 18-4 0,0 0 2 0,0 0-1 0,2-21-1 0,-2 21-1 0,0 0 4 0,3-17 2 15,-3 17-4-15,0 0-1 0,4-18 1 0,-4 18 2 16,0 0-4 0,0 0-2-16,2-25 11 0,-2 25-11 0,0 0 4 15,0 0-1-15,2-18 3 0,-2 18-6 0,0 0 0 0,1-19 4 0,-1 19-6 16,0 0 3-16,0 0-3 0,2-21 7 0,-2 21-4 0,0 0-3 0,0 0 10 16,3-20-10-1,-3 20 3-15,0 0 2 0,2-17 0 0,-2 17 0 16,0 0-3-16,0 0-1 0,1-20 2 0,-1 20-2 15,0 0 0-15,0 0-1 0,0 0 2 0,2-25 4 16,-2 25-4-16,0 0 1 0,2-16 2 0,-2 16 2 0,0 0-7 16,0 0 3-16,2-23-1 0,-2 23 1 0,0 0-3 0,0 0 2 15,1-19 3-15,-1 19 3 16,0 0-1-16,0 0 4 0,0 0-8 0,2-20 2 16,-2 20-5-16,0 0 0 0,0 0-1 0,0-21 0 0,0 21 3 0,0 0-5 15,0 0 6-15,0 0 4 0,0 0-6 0,0-25 0 16,0 25-2-16,0 0 2 0,0 0 0 15,0 0 6-15,1-21 2 0,-1 21-9 0,0 0-2 16,0 0 1-16,0 0 3 0,2-22-1 0,-2 22-2 0,0 0 0 0,0 0-2 16,1-18 8-16,-1 18-3 0,0 0 0 0,0 0-1 15,0 0-2-15,0 0-1 0,3-22 4 0,-3 22-2 16,0 0 1-16,0 0-2 0,0 0 0 0,1-20-2 16,-1 20 0-16,0 0 4 0,0 0 3 0,1-22-5 15,-1 22 4-15,0 0-3 0,0 0-1 0,0 0 6 0,1-22-1 0,-1 22-1 31,0 0 1-31,0 0-3 0,-1-25 3 0,1 25 0 16,0 0-5-16,1-18 6 0,-1 18-5 0,0 0 8 0,0 0-2 16,0 0-1-16,-2-22-1 0,2 22 5 0,0 0-5 15,0 0 2-15,0 0-6 0,-1-23 1 0,1 23-1 0,0 0 9 16,0 0-5-16,0 0 4 0,-3-22-5 0,3 22 4 0,0 0-9 16,0 0 7-16,-3-19-1 0,3 19-2 0,0 0 0 0,0 0 2 15,0 0 2-15,-1-23-3 16,1 23 3-16,0 0 3 0,0 0-1 0,0 0-6 15,-2-20 2-15,2 20-3 0,0 0-1 0,0 0 1 0,0 0 0 0,0 0 0 16,-4-17 1-16,4 17 0 0,0 0-6 0,0 0 12 16,0 0-10-16,0 0 3 0,-3-21-4 0,3 21 6 15,0 0-1-15,0 0 0 0,0 0 1 0,0 0-5 16,0 0 5-16,-4-18-1 0,4 18 0 0,0 0 4 0,0 0-4 0,0 0 1 16,0 0-4-1,0 0 2-15,-4-18 3 0,4 18-3 0,0 0 3 16,0 0-3-16,0 0 1 0,0 0 1 0,-6-17 1 0,6 17 2 0,0 0-6 15,-6-8 1-15,6 8 3 0,0 0 0 0,0 0 3 0,0 0-8 16,0 0 1-16,0 0 0 0,0 0 0 0,-5-20 4 16,5 20-10-16,0 0 5 0,0 0 0 0,0 0 7 15,-4-13-1-15,4 13-1 0,0 0-1 0,0 0 0 16,-6-13 0 0,6 13-2-16,0 0 1 0,0 0-2 0,-5-12 2 0,5 12 3 15,0 0-2-15,0 0 1 0,0 0-5 0,-7-12 8 0,7 12-5 16,0 0-4-16,0 0 1 0,-5-12 5 0,5 12-2 0,0 0-4 0,0 0 3 15,0 0 0-15,-7-11 0 0,7 11-2 0,0 0 7 32,0 0-3-32,-6-11 1 0,6 11 0 0,0 0 4 0,0 0 2 0,0 0-7 0,-5-11 2 15,5 11-7-15,0 0 1 16,0 0 4-16,0 0-2 0,-5-12 2 0,5 12-3 0,0 0 0 16,0 0 3-16,0 0-3 0,-7-12-2 0,7 12 2 0,0 0 4 0,0 0-2 15,0 0 4-15,-6-13-8 16,6 13-2-16,0 0 8 0,0 0-5 0,-5-12-2 15,5 12 3-15,0 0 3 0,0 0-4 0,0 0 5 0,-6-11-2 0,6 11-1 16,0 0-1-16,0 0 6 0,0 0-7 0,-5-13 2 16,5 13-4-16,0 0 3 0,0 0 2 0,-7-13-7 15,7 13 8-15,0 0-1 0,0 0 0 0,0 0-1 16,-5-13 3-16,5 13-5 0,0 0 1 0,0 0-4 0,0 0 4 16,-6-12 0-16,6 12 3 0,0 0-4 0,0 0-1 15,0 0 5-15,0 0-3 0,-5-13-2 0,5 13 7 16,0 0-8-16,0 0 4 0,0 0-1 0,0 0-1 0,-6-10 1 15,6 10-1-15,0 0 5 0,0 0-6 0,0 0-1 16,0 0 11-16,0 0-10 16,0 0 2-16,-5-12 1 0,5 12-1 0,0 0 2 15,0 0-4-15,0 0 0 0,0 0-1 0,0 0-1 0,-6-13 4 0,6 13-1 16,0 0 1-16,0 0-1 0,0 0 2 16,0 0-1-16,0 0-2 0,0 0 4 0,-5-12-1 0,5 12-1 15,0 0-3-15,0 0 12 0,0 0-4 0,0 0-7 16,0 0-3-16,0 0 4 0,0 0-3 0,-4-13 4 15,4 13-1-15,0 0 0 0,0 0 0 16,0 0-2-16,0 0 4 0,0 0-1 0,0 0 0 16,0 0 0-16,0 0 2 0,0 0-4 0,-5-12 4 15,5 12 0-15,0 0-3 0,0 0-2 0,0 0 7 0,0 0-1 0,0 0 1 0,0 0-6 16,0 0 0-16,0 0 3 0,0 0-2 0,0 0 0 16,0 0-2-16,-5-13 1 0,5 13 3 0,0 0-3 15,0 0-3-15,0 0 0 0,0 0-12 0,0 0-16 16,0 0-8-1,0 0-20-15,0 0-23 0,0 0-19 0,0 0-22 16,0 0-23-16,0 0-30 0,-8-9-41 0,8 9-25 16,0 0-211-16,0 0-547 0,0 0 151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8:32.7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4322 11705 233 0,'0'0'137'15,"0"0"-18"-15,-14-8-11 0,14 8-18 0,0 0-3 16,0 0-9-16,0 0-5 0,0 0-11 0,0 0 0 16,0 0-10-16,0 0 3 0,0 0-3 0,0 0-9 15,0 0-1-15,0 0 3 0,0 0-4 0,0 0 5 16,0 0-5-16,0 0-5 0,0 0-9 0,0 0 10 0,0 0-4 15,35-15 9-15,-35 15-5 0,0 0-7 0,26-8-2 16,-11 5 2-16,-15 3-8 0,23-8 3 0,-6 5 4 16,-17 3-7-16,28-11-2 0,-16 8 5 0,-12 3-10 15,22-6 0-15,-22 6 3 0,19-5-2 0,-19 5-3 0,15-5 1 16,-15 5 1-16,0 0-5 0,24-7-1 0,-24 7 2 16,0 0-2-16,17-4-1 0,-17 4 1 0,0 0 2 0,0 0 12 0,0 0 3 15,18-3 9-15,-18 3 2 0,0 0 2 0,0 0 3 16,0 0-4-16,0 0-6 15,0 0 0-15,0 0-6 0,0 0-3 0,0 0 0 0,0 0-3 16,0 0-4-16,0 0 1 0,0 0-1 0,0 0-3 16,0 0-1-16,0 0-1 0,0 0 1 0,0 0-4 15,-65 19 2-15,48-14-5 0,4-1 4 0,13-4-2 16,-30 11-1-16,15-5 1 0,15-6 2 16,-27 11-6-16,14-5 1 0,13-6 1 0,-19 7-1 0,19-7 2 15,-17 7-2-15,17-7-4 0,-14 6 1 0,14-6 1 16,0 0-2-16,-19 9 2 0,19-9 0 15,0 0-1-15,0 0-1 0,-16 8-3 0,16-8 4 16,0 0-2-16,0 0 0 0,0 0-5 0,0 0 6 16,0 0 0-16,0 0-4 0,0 0 5 0,0 0-2 0,0 0 2 15,0 0-2-15,0 0 2 0,0 0-1 0,0 0 1 16,0 0-2-16,0 0 2 0,0 0-2 0,48 11 3 16,-48-11-3-16,32-1 2 0,-32 1-2 0,33-2 0 0,-16 1 3 0,-17 1 1 15,26-1-3-15,-26 1 3 0,20 1-2 0,-20-1 3 16,18 2-4-16,-18-2 0 0,15 1 1 0,-15-1-1 15,13 3-1-15,-13-3 5 0,0 0-2 0,13 5 0 16,-13-5-2-16,0 0 3 0,5 10 1 0,-5-10-2 0,0 0 0 16,0 0 2-16,0 0 1 0,0 0-1 0,-17 37-5 15,7-25 4-15,10-12-4 16,-16 17 3-16,8-11 0 0,8-6-2 0,-21 16 2 16,11-8 4-16,10-8 5 0,-18 10 2 0,18-10 2 15,-12 7-2-15,12-7-1 0,0 0 1 0,-16 9-4 16,16-9 0-16,0 0-2 0,0 0-4 0,-14 7 1 15,14-7 2-15,0 0-4 0,0 0 3 0,0 0-2 16,0 0-4-16,0 0 4 0,0 0-2 0,0 0-4 0,0 0 3 16,0 0-2-16,0 0 3 0,0 0 0 15,0 0-1-15,0 0-2 0,40-21 3 0,-40 21-2 16,16-5 1-16,-16 5-1 0,16-3-1 0,-16 3-1 0,15-3 3 0,-15 3 3 0,16-1-5 16,-16 1 0-16,0 0 3 0,0 0-3 0,24-1 1 0,-24 1-2 15,0 0 3 1,0 0-1-16,15 2 7 0,-15-2-6 0,0 0 1 15,0 0 1-15,0 0 1 0,0 0-1 0,11 6 1 0,-11-6-4 16,0 0 3-16,0 0-1 0,0 0 3 0,0 0-1 0,0 0-2 0,0 0 1 16,0 0-2-16,-21 33 1 0,21-33 1 0,-13 11-1 15,13-11-2-15,-11 11 4 0,11-11-2 0,-11 11-3 0,11-11 1 16,0 0-1-16,-13 11 1 0,13-11-3 0,0 0 2 16,0 0-1-16,-11 10 0 0,11-10 0 0,0 0 3 15,0 0 3-15,0 0-7 0,0 0 3 16,0 0-2-16,0 0 2 0,0 0 2 0,0 0-2 15,0 0 2-15,0 0-2 0,0 0-1 0,0 0 1 16,38 11 0-16,-38-11 0 0,0 0 3 0,27 0-1 0,-27 0-4 16,30 3 3-16,-19-4 3 0,-11 1-3 0,0 0-3 15,29 0 5-15,-29 0-3 0,17 1 2 0,-17-1 0 16,0 0 1-16,0 0-1 0,24 1 0 0,-24-1-3 16,0 0 5-16,0 0 0 15,0 0-1-15,0 0 2 0,15 6-4 0,-15-6 0 16,0 0 0-16,0 0 1 0,0 0 4 0,0 0-3 15,0 0-1-15,0 0 1 0,0 0-2 0,0 0 1 0,0 0-1 16,0 0 3-16,-25 35-3 0,25-35 2 0,0 0 1 16,0 0-3-16,0 0 2 0,-11 9 0 0,11-9-1 15,0 0 0-15,0 0-3 0,0 0 4 0,0 0-4 16,0 0 3-16,0 0-2 0,0 0 1 0,0 0-4 16,0 0 4-16,0 0-3 0,0 0 2 0,0 0 1 0,0 0 0 0,0 0-2 15,0 0 1-15,0 0 2 0,0 0-3 0,0 0 2 16,0 0-1-16,0 0-2 0,0 0 4 0,0 0-1 15,0 0 1-15,0 0-2 0,0 0 0 0,56-14 3 16,-56 14-1-16,0 0-3 0,0 0 3 0,16-5-2 16,-16 5 0-16,0 0 1 0,0 0 4 0,0 0-1 15,0 0-2-15,0 0 2 0,0 0-3 16,0 0-1-16,0 0 0 0,0 0 3 0,0 0-2 16,0 0 0-16,0 0 0 0,0 0-1 0,0 0 2 15,0 0 0-15,0 0-1 0,0 0 0 0,0 0 2 0,0 0-2 16,0 0 0-16,0 0 0 0,0 0-3 15,0 0 0-15,0 0 1 0,0 0 1 0,0 0 0 0,0 0-3 16,0 0 1-16,0 0 3 0,0 0-2 0,0 0 1 16,0 0-1-16,0 0 1 0,0 0 0 0,0 0 0 15,0 0-3-15,0 0 3 0,0 0 1 0,0 0-3 16,0 0 2-16,0 0 1 0,0 0 0 0,9-9-1 16,-9 9 4-16,6-10-3 0,-6 10-1 0,5-12 0 0,-5 12 1 15,6-11 3-15,-6 11-4 16,0 0 3-16,5-12-2 0,-5 12 2 0,0 0 1 0,0 0 0 15,4-17-3-15,-4 17 0 0,0 0 0 0,3-16 2 16,-3 16-2-16,0 0 3 0,-1-16-3 0,1 16 1 16,0 0-2-16,-6-21-1 0,6 21 4 0,-4-14-1 0,4 14 1 0,-5-15-2 0,5 15-1 15,-5-13 2-15,5 13-2 0,-5-14 0 0,5 14-1 0,-5-14 3 16,5 14-2-16,-7-11 1 0,7 11 1 0,-5-11-1 16,5 11 1-16,0 0 0 0,-7-14-1 0,7 14-2 15,-6-11 1-15,6 11-1 0,0 0 2 0,-6-11-1 16,6 11 4-16,0 0-4 0,0 0 0 0,-9-10 0 15,9 10 0-15,0 0 1 0,0 0-2 0,-9-9 4 16,9 9-2-16,0 0-1 0,0 0 2 0,-11-6-1 16,11 6 0-16,0 0-1 0,0 0 5 0,-18-5-7 0,18 5 2 15,0 0 0-15,-17-1 0 16,17 1 1-16,0 0 0 0,-21 0-1 0,21 0 2 16,-16-2-3-16,16 2 4 0,0 0-3 0,-25 2 1 15,25-2 0-15,0 0-1 0,0 0 0 0,-31 1 1 16,31-1 1-16,0 0 1 0,-21 1-2 0,21-1-1 0,0 0 0 15,0 0 0-15,-26 1 1 0,26-1 0 16,0 0-1-16,0 0 0 0,-20 2 0 0,20-2-1 0,0 0-3 16,0 0 7-16,0 0-2 0,-20 2 0 0,20-2-1 15,0 0 4-15,0 0-5 0,0 0 3 0,0 0-2 0,-21 2 1 16,21-2 1-16,0 0 1 0,0 0-5 0,0 0 3 16,0 0-1-16,-23 3 1 0,23-3-1 0,0 0 0 15,0 0-1-15,0 0 4 0,-20 1-2 0,20-1 2 0,0 0-4 16,0 0 2-1,0 0 0-15,0 0 3 0,-24 0-3 0,24 0 0 0,0 0 5 16,0 0-5-16,0 0 0 0,0 0 0 0,-22 1 0 16,22-1-2-16,0 0 2 0,0 0 3 0,0 0-2 15,0 0-2-15,0 0 1 0,0 0 0 16,0 0 0-16,0 0 2 0,0 0-2 0,-25-1 3 16,25 1-6-16,0 0 4 0,0 0-3 0,0 0 2 0,0 0 0 15,0 0 0-15,0 0 1 0,0 0-2 0,0 0 0 16,0 0 0-16,0 0-1 0,0 0 2 0,0 0 1 15,0 0 0-15,0 0-2 0,-20 3 0 0,20-3-2 16,0 0 1-16,0 0 1 0,0 0-2 0,0 0-2 16,0 0 5-16,-13 14-4 0,13-14 2 0,0 0-1 0,0 0 5 15,-8 17-3-15,8-17 2 0,0 0-1 0,-6 14 0 16,6-14-3-16,0 0 2 0,-2 19 1 0,2-19 2 16,0 0-2-16,-4 20 0 0,4-20-1 0,0 0-1 15,-2 22 2-15,2-22-1 0,0 0 2 0,-1 20-2 16,1-20 0-16,0 0 1 0,-2 19 0 0,2-19 1 15,0 0-1-15,0 0 0 0,0 22-1 0,0-22 3 0,0 0-3 16,0 0 1-16,0 0-1 0,0 0 1 0,0 22 0 16,0-22 1-16,0 0 0 0,0 0-2 0,0 0 0 15,0 0 1-15,0 0 2 0,0 0 1 0,2 19-4 16,-2-19 0-16,0 0 0 0,0 0 1 0,0 0 0 16,0 0 0-16,0 0-2 0,0 0 1 0,0 0 3 15,6 16-2-15,-6-16 0 0,0 0 2 0,0 0 0 16,0 0-1-16,0 0-4 0,0 0 5 0,0 0-1 0,0 0-3 15,7 14 3-15,-7-14-1 0,0 0 0 0,0 0-1 0,0 0 0 16,0 0 1-16,0 0-1 0,0 0 1 0,0 0-2 16,0 0 3-16,0 0 0 0,0 0-1 0,0 0 0 15,0 0 0-15,8 14 1 0,-8-14-1 0,0 0-1 16,0 0 1-16,0 0-2 0,0 0 4 0,0 0-1 16,0 0 1-16,0 0-2 0,0 0 0 0,0 0 0 15,0 0 2-15,0 0-1 0,0 0-2 0,0 0 2 0,9 12-1 16,-9-12 2-1,0 0-2-15,0 0 1 0,0 0 1 0,0 0-1 16,0 0-1-16,0 0 0 0,0 0 0 0,0 0-3 0,0 0 3 16,0 0 2-16,0 0-2 0,0 0-2 0,0 0 3 0,0 0-1 15,7 13 1-15,-7-13-1 0,0 0-1 0,0 0 2 16,0 0-4-16,0 0 4 0,0 0-2 0,0 0-1 16,0 0 2-16,0 0 0 0,0 0-1 0,0 0 0 15,0 0 3-15,0 0-1 0,11 12-2 0,-11-12 1 16,0 0 2-16,0 0-2 0,0 0 1 0,0 0-2 0,0 0 1 15,0 0 0-15,0 0 0 0,14 6 1 0,-14-6 1 16,0 0-3-16,0 0 2 0,0 0-3 16,0 0 3-16,18 5 0 0,-18-5-1 0,0 0 0 0,0 0 2 0,18 4 0 0,-18-4-2 0,0 0-1 15,0 0 0-15,0 0 0 0,23 4 3 0,-23-4-2 32,0 0 1-32,18 3 6 0,-18-3-4 0,0 0-4 15,0 0 3-15,27 0-2 0,-27 0 2 0,0 0 0 0,20 0-1 16,-20 0 1-16,0 0-3 0,0 0-1 0,25 0 1 0,-25 0 2 0,0 0-1 15,0 0 1-15,0 0 1 16,25-1-1-16,-25 1 2 0,0 0 0 0,0 0 1 0,24-1-3 16,-24 1 0-16,0 0 1 0,0 0-2 0,0 0 2 0,21-1 0 15,-21 1 0-15,0 0-2 0,0 0 1 0,0 0 0 16,22-2-1-16,-22 2 0 0,0 0 0 0,0 0 1 16,0 0 0-16,23-2 2 0,-23 2-3 0,0 0 2 15,0 0-4-15,0 0 3 0,24-1-2 0,-24 1 3 16,0 0-1-16,0 0-1 0,0 0-3 0,20-1 6 0,-20 1-3 15,0 0 0-15,0 0-2 0,0 0 1 0,17-2 3 16,-17 2-3-16,0 0 1 0,0 0-2 16,0 0 2-16,0 0 1 0,0 0-2 0,0 0 1 0,0 0 1 15,23-1-1-15,-23 1 0 0,0 0 3 0,0 0-3 16,0 0-1-16,0 0 5 0,0 0-5 0,0 0 2 0,0 0 2 0,23-1-4 16,-23 1 1-16,0 0-2 0,0 0 4 0,0 0-3 15,0 0 0-15,0 0 1 0,0 0 0 0,22 0 1 31,-22 0-2-31,0 0 0 0,0 0 1 0,0 0 1 0,0 0 0 16,0 0-2-16,0 0 2 0,0 0 2 0,21-3 0 0,-21 3-2 16,0 0 0-16,0 0 2 0,0 0 2 0,0 0-2 15,0 0 0-15,0 0 3 0,0 0 0 0,0 0 1 16,0 0 1-16,0 0 1 0,0 0 1 0,18-4-2 0,-18 4 0 0,0 0 0 0,0 0 0 16,0 0-2-16,0 0 0 0,0 0-1 0,0 0 0 15,0 0 1-15,7-16 3 0,-7 16-4 0,0 0 1 16,0 0-1-16,0 0 0 0,0-15-4 0,0 15 2 15,0 0 0-15,0 0-1 0,-2-18 4 0,2 18-4 16,0 0 2-16,-3-17-2 0,3 17 0 0,0 0 3 0,0 0-2 16,-6-25-1-16,6 25-3 0,-3-11 1 15,3 11 2-15,0 0 0 0,-4-16-1 0,4 16 1 16,0 0-3-16,-4-13 0 0,4 13 1 0,0 0 0 0,-4-12 2 16,4 12-1-16,0 0-2 0,0 0 1 0,-4-15 0 15,4 15 0-15,0 0 0 0,0 0 1 0,-4-14-3 16,4 14 2-16,0 0 0 0,0 0-1 0,0 0 1 15,-4-14 0-15,4 14 2 0,0 0-3 0,0 0-2 16,0 0 3-16,-3-13 0 0,3 13 3 0,0 0-3 16,0 0 2-1,0 0-2-15,0 0 2 0,0 0-4 0,-3-15 1 16,3 15-1-16,0 0 2 0,0 0-1 0,0 0 2 16,0 0-1-16,-3-14-3 0,3 14 4 0,0 0 0 15,0 0-2-15,0 0 3 0,-4-13 0 0,4 13-1 16,0 0-1-16,0 0-1 0,0 0 0 0,0 0 3 15,-4-16-3-15,4 16 0 0,0 0-2 0,0 0 3 0,-4-13 1 16,4 13 0-16,0 0-2 0,0 0 2 0,0 0 1 16,0 0-2-16,-6-15-1 0,6 15 1 0,0 0-2 15,0 0 0-15,0 0 2 0,-4-13-1 0,4 13 1 16,0 0 1-16,0 0-2 0,0 0 2 0,-5-13-1 16,5 13 1-16,0 0-2 0,0 0 0 0,0 0 0 15,-3-14 2-15,3 14-1 0,0 0-1 0,0 0 0 16,0 0 1-16,0 0 0 0,0 0-2 0,-4-15 2 0,4 15 0 0,0 0 2 0,0 0-1 0,0 0 2 15,0 0-3-15,0 0 1 0,0 0-1 0,0 0-2 16,0 0 1-16,0 0-3 0,-3-17-5 0,3 17-11 16,0 0-13-16,0 0-18 0,0 0-24 0,0 0-27 15,0 0-26 1,0 0-34-16,0 0-172 0,0 0-397 0,-10-16 111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8:37.1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1377 11619 235 0,'0'0'54'16,"0"0"3"-16,0 0-9 0,0 0-1 0,0 0-2 16,0 0-8-16,4-14 6 0,-4 14-8 0,0 0 6 15,0 0 0-15,0 0-5 0,0 0 8 0,0 0 6 0,0 0-16 16,0 0 2-16,0 0 5 0,0 0-2 0,0 0 4 16,0 0-5-16,0 0-7 0,0 0-4 0,0 0 3 15,0 0 7-15,0 0-4 0,0 0-12 0,0 0 21 16,0 0-11-16,0 0-1 0,0 0-7 0,0 0 1 15,0 0-1-15,0 0 0 0,0 0 2 0,0 0-11 16,0 0 6-16,7-9-3 0,-7 9 0 0,0 0 0 0,0 0-4 16,0 0 6-16,0 0 1 0,0 0 4 15,0 0-14-15,0 0 7 0,0 0 3 0,0 0 3 0,0 0-10 16,0 0 0-16,0 0 1 0,0 0 2 0,0 0-2 16,0 0-3-16,0 0-1 15,0 0 0-15,0 0-1 0,0 0 0 0,0 0 0 0,0 0-3 16,0 0 2-16,0 0-1 0,-3 46-2 15,3-46-1-15,-3 15 5 0,3-15 5 0,0 16-3 0,0-16 2 0,-2 17-9 0,2-17 12 16,-2 17-9-16,2-17 2 0,-2 15-3 0,2-15 1 16,-2 15 2-16,2-15 5 0,-1 15-4 0,1-15-1 15,-1 15 0-15,1-15 1 0,-2 12-5 16,2-12 2-16,0 0-6 0,-2 17 1 0,2-17 0 16,-1 11 6-16,1-11-1 0,0 0-1 0,-2 17-5 0,2-17 2 15,0 11-3-15,0-11 2 0,0 0 2 0,0 0-5 0,-3 16 1 0,3-16 4 31,0 0-5-31,0 0 1 0,0 16 1 0,0-16 2 0,0 0-2 16,0 0 4-16,-2 14-5 0,2-14 2 0,0 0-2 0,-2 11 0 0,2-11 1 16,0 0 1-16,0 0-4 0,-3 13 4 0,3-13 0 15,0 0-3-15,0 0 0 16,-2 15 2-16,2-15 1 0,0 0-3 0,-1 11 0 0,1-11 4 0,0 0 1 16,0 0-7-16,-2 14-1 0,2-14 4 0,0 0 2 15,0 0-1-15,-2 13-1 16,2-13 0-16,0 0 0 0,0 0 1 0,0 0 1 0,-1 17-2 0,1-17 2 15,0 0-2-15,0 0 5 0,0 0-7 0,-2 15-1 0,2-15 4 16,0 0 0-16,0 0-2 0,0 0 0 0,0 0-1 16,0 0 3-16,0 0-4 0,0 18 0 0,0-18 8 0,0 0-3 15,0 0 0-15,0 0-5 0,0 0 0 0,0 0 0 16,0 0 4-16,0 0 3 0,-1 15-2 0,1-15-3 0,0 0 4 16,0 0-4-1,0 0 2-15,0 0-5 0,0 0 6 0,0 0-6 16,0 0 4-16,2 14 4 0,-2-14-6 0,0 0 4 0,0 0-2 15,0 0-4-15,0 0 3 0,0 0-1 0,0 0 0 16,0 0 2-16,0 0-3 0,0 0 1 0,6 11 4 16,-6-11-4-16,0 0 5 0,0 0-3 15,0 0 3-15,0 0-2 0,0 0 0 0,0 0 4 16,11 7-5-16,-11-7 1 0,0 0-1 0,0 0 2 0,0 0-1 16,0 0-4-16,0 0 1 0,14 5-3 0,-14-5 5 15,0 0 0-15,0 0 0 0,0 0 3 0,0 0 1 16,16 2-4-16,-16-2 2 0,0 0-3 0,0 0 0 15,0 0 1-15,17 2 1 0,-17-2-6 0,0 0 5 16,15 2 2-16,-15-2 0 0,0 0 0 0,0 0-2 16,18 1 0-16,-18-1 0 0,0 0-1 0,18-1 3 0,-18 1-7 15,0 0 10-15,18 1-7 0,-18-1 6 0,0 0-6 16,20 0 2-16,-20 0-1 0,11-1 0 0,-11 1 7 16,0 0-4-16,19-1 1 0,-19 1-2 0,13-1-3 15,-13 1-1-15,0 0 1 0,17 0 8 0,-17 0-4 16,0 0-2-16,0 0-5 0,18-2 4 0,-18 2 2 0,0 0-4 15,0 0 6-15,16 2 1 0,-16-2-9 0,0 0 5 16,13 0 1-16,-13 0 1 0,0 0 0 0,13 0-4 16,-13 0 3-16,0 0 0 0,0 0 3 0,17 1-5 15,-17-1 1-15,0 0-2 0,14 2 2 0,-14-2 0 0,0 0 1 0,13 0-3 0,-13 0 6 16,0 0-2-16,0 0 1 0,19 0-5 0,-19 0 6 16,0 0-7-16,0 0 0 0,0 0 4 0,21 1 0 15,-21-1 0-15,0 0-2 0,0 0 1 0,0 0 0 16,17-1-3-16,-17 1 4 0,0 0-1 15,0 0-1-15,0 0 4 0,0 0-5 0,18 2 3 0,-18-2 0 16,0 0-2-16,0 0-2 0,0 0 4 0,18-1-4 16,-18 1 6-16,0 0-1 0,0 0-1 15,0 0-1-15,17-1 6 0,-17 1-8 0,0 0 4 0,0 0-2 16,0 0 0-16,0 0-2 0,16-1 4 0,-16 1-3 16,0 0 2-16,0 0-3 0,0 0 2 0,0 0 0 15,0 0 1-15,0 0 3 0,0 0-2 0,0 0-1 16,19-1-1-16,-19 1 0 0,0 0 2 0,0 0-4 15,0 0 2-15,0 0 2 0,0 0-3 0,0 0 0 0,0 0 2 16,0 0-3-16,0 0 6 0,12-4 1 0,-12 4-3 16,0 0 9-16,0 0-4 0,0 0-2 15,0 0 0-15,0 0 0 0,0 0-2 0,12-10-2 0,-12 10 6 16,0 0 3-16,0 0-3 0,0 0-1 0,6-12-1 16,-6 12-1-16,0 0-1 15,0 0-1-15,3-14 1 0,-3 14-3 0,0 0 4 0,3-15-3 16,-3 15 2-16,0 0-5 0,2-16 7 0,-2 16-6 15,0 0 5-15,2-18-1 0,-2 18-3 0,0 0 0 16,-1-20 0-16,1 20 2 0,0 0 0 0,-2-20 2 16,2 20-4-16,0 0 1 0,-2-19-1 0,2 19-4 15,-2-11 2-15,2 11 5 0,0 0-3 0,-3-14-2 16,3 14 7-16,0 0-6 0,-3-16 1 0,3 16-2 16,0 0 2-16,-4-12-3 0,4 12 5 0,0 0-1 0,0 0 1 0,-4-16 2 15,4 16-1-15,0 0-3 0,0 0-1 16,-6-15 2-16,6 15-3 0,0 0 1 0,0 0 1 0,-4-11 3 15,4 11-3-15,0 0 0 0,0 0 3 16,0 0-3-16,0 0 4 0,-5-14 1 0,5 14-3 16,0 0-4-16,0 0 2 0,0 0 1 15,0 0 5-15,-6-10-8 0,6 10 6 0,0 0-3 0,0 0 2 16,0 0-2-16,0 0 6 0,0 0-2 0,-9-10 1 0,9 10 2 0,0 0-4 16,0 0 1-16,0 0-1 0,0 0 0 0,-10-9 2 15,10 9-3-15,0 0 0 16,0 0 1-16,0 0 1 0,0 0 1 0,-11-6-3 15,11 6-1-15,0 0-2 0,0 0 5 0,0 0-4 16,-13-5 0-16,13 5-1 0,0 0 2 0,0 0-2 0,0 0 1 16,-15-4 2-16,15 4 0 0,0 0-3 0,0 0-2 15,-13-4 5-15,13 4-3 0,0 0-2 0,0 0 6 0,-17-5-7 16,17 5 3-16,0 0 2 0,0 0-3 0,-14-3 3 0,14 3-1 16,0 0-1-16,0 0 0 0,-15-4 1 0,15 4-1 15,0 0 1-15,0 0 2 0,-14-4-3 16,14 4 4-16,0 0-5 0,0 0 0 0,-17-3-2 0,17 3-1 15,0 0 8-15,0 0-1 0,-15-4-3 0,15 4-4 16,0 0 8-16,0 0-8 0,-16-3 6 0,16 3-5 16,0 0 5-16,0 0-2 0,0 0 3 0,0 0-1 15,-18-2-2-15,18 2 1 0,0 0 0 0,0 0-3 16,0 0 2-16,-15-3 2 0,15 3-1 0,0 0-1 0,0 0 3 16,0 0-2-16,0 0-1 0,0 0 5 0,-17-1-2 15,17 1-1 1,0 0-1-16,0 0 0 0,0 0 1 0,-17-1 0 0,17 1 3 15,0 0-4-15,0 0 3 0,0 0 1 0,-20 2-6 16,20-2 3-16,0 0-1 0,0 0-3 0,-15 3 4 16,15-3-3-16,0 0 2 0,0 0 1 0,0 0-4 15,-17 2 0-15,17-2 3 0,0 0 2 0,0 0-5 0,0 0 5 16,0 0-4-16,-14 4 2 0,14-4 1 16,0 0-2-16,0 0 0 0,0 0-2 0,0 0 4 15,0 0-4-15,-13 4 5 0,13-4-4 0,0 0 0 16,0 0 2-16,0 0 0 0,0 0-4 0,0 0 3 15,0 0 0-15,0 0 3 0,0 0-3 0,-14 5-2 16,14-5 4-16,0 0-3 0,0 0 3 0,0 0-5 0,0 0 4 16,0 0-3-16,0 0 2 0,0 0 0 0,0 0-1 15,0 0 1-15,0 0 1 0,-9 7-3 0,9-7 1 16,0 0-4-16,0 0 4 0,0 0 1 0,0 0 0 0,0 0 0 16,0 0 0-16,0 0 0 0,0 0-2 0,0 0 1 15,-10 9 1-15,10-9 2 0,0 0-1 0,0 0-1 0,0 0 1 0,0 0-1 0,0 0 0 16,0 0 4-16,0 0-3 0,0 0-2 15,-8 8 0-15,8-8 0 0,0 0 2 0,0 0-4 0,0 0 3 16,0 0-1-16,0 0 4 0,0 0-2 0,-9 9-2 16,9-9 3-16,0 0-1 0,0 0-1 0,0 0 0 15,0 0 0-15,-7 9 0 0,7-9 1 0,0 0 1 16,0 0-2-16,0 0-3 0,0 0 1 0,-7 12 1 16,7-12-2-16,0 0 4 0,0 0-4 0,-6 11 6 0,6-11-4 15,0 0 1-15,0 0 0 0,0 0 0 16,-5 14 1-16,5-14 1 0,0 0-6 0,0 0 1 15,-5 12 4-15,5-12 0 0,0 0 4 0,0 0-8 16,-3 13 0-16,3-13 2 0,0 0 4 0,0 0-7 16,-2 15 4-16,2-15-1 0,0 0 2 0,0 0-2 15,0 0 1-15,1 18-3 0,-1-18 4 0,0 0 0 16,0 0-5-16,0 0 1 0,2 17 2 0,-2-17 2 0,0 0 2 16,0 0-3-16,4 11 0 0,-4-11 1 15,0 0-3-15,0 0 0 0,0 0 3 0,3 14-4 0,-3-14 5 16,0 0-2-16,0 0 0 0,5 11 0 0,-5-11 0 15,0 0-1-15,0 0 0 0,0 0 1 0,8 10-1 0,-8-10-1 16,0 0 7-16,0 0-5 0,0 0-2 16,0 0 2-16,9 8 0 0,-9-8 2 0,0 0-2 15,0 0-1-15,0 0 2 0,0 0-1 0,10 7 0 0,-10-7-2 16,0 0 4-16,0 0-2 0,0 0-2 0,0 0-5 16,0 0-16-16,0 0-18 0,13 5-14 0,-13-5-31 15,0 0-20-15,0 0-29 0,0 0-117 0,0 0-300 16,0 0 87-16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9:42.1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7751 14504 279 0,'0'0'165'0,"0"0"-19"0,0 0-10 0,13 8-15 0,-13-8-12 16,0 0 7-16,0 0-7 0,0 0-4 0,7 4-9 15,-7-4-5-15,0 0-7 0,0 0-5 0,0 0-5 16,0 0-8-16,0 0-1 0,0 0-1 0,0 0-9 16,0 0 0-16,9 7-3 0,-9-7-5 0,0 0-3 15,0 0 0-15,0 0-4 0,0 0 4 0,0 0-5 0,0 0-2 16,0 0-1-16,0 0 1 0,0 0 1 0,0 0-3 15,9 4 6-15,-9-4-2 0,0 0-2 0,0 0 0 0,0 0-1 16,0 0-4-16,0 0 6 0,0 0-4 0,0 0 3 16,0 0-1-16,0 0 2 0,0 0-5 0,14 3-1 15,-14-3 2-15,0 0-1 16,0 0-4-16,0 0-2 0,13 1-3 0,-13-1 4 16,0 0-3-16,0 0 2 0,0 0-6 0,16 1 3 0,-16-1-1 15,0 0 1-15,0 0-4 0,14 0 4 0,-14 0-2 16,0 0-4-16,0 0 4 0,20-1-2 0,-20 1-4 15,0 0-1-15,17-1-2 0,-17 1 3 0,16-2 0 16,-16 2-1-16,16-1-5 0,-16 1 5 0,18-1-5 16,-18 1-1-16,16-3 1 0,-16 3-3 0,26 0 2 15,-10-3-5-15,-5 3 3 0,-11 0-3 0,19-2 3 16,-19 2-4-16,15-2 0 0,-15 2-1 0,17-1 3 0,-17 1-2 16,14-1-7-16,-14 1 11 0,16-1-4 0,-16 1-1 15,0 0 2-15,16 0-2 0,-16 0-1 0,0 0 3 16,18-2 2-16,-18 2-5 0,0 0 1 0,16 0 1 0,-16 0-2 15,0 0-5-15,14 0 3 0,-14 0-2 0,0 0 5 16,0 0-2-16,15 0 2 0,-15 0-3 0,0 0 5 16,0 0-5-16,16 1 3 0,-16-1-3 0,0 0 5 15,0 0-1-15,0 0-1 0,13 1-4 0,-13-1 0 0,0 0 0 16,0 0 1-16,0 0 8 0,0 0-3 0,14 1-7 16,-14-1 5-16,0 0 0 0,0 0-3 0,0 0-5 15,0 0 8-15,13 1-2 0,-13-1-1 0,0 0 4 16,0 0-2-16,0 0 1 0,0 0-4 0,0 0 2 15,0 0-1-15,0 0 3 0,16 0 0 0,-16 0-5 0,0 0 3 16,0 0 0-16,0 0 3 0,0 0-1 0,0 0 2 16,0 0 0-16,0 0-3 0,0 0-1 0,0 0 0 15,0 0 1-15,0 0 5 0,9-6 1 0,-9 6-4 0,0 0-2 16,0 0 0-16,0 0 0 0,0 0 2 0,0 0 0 16,0 0-3-16,0 0-2 0,-9-23 1 0,9 23 3 0,0 0 0 31,-11-11-1-31,11 11-2 0,-9-10 0 0,9 10 2 0,-11-9-2 15,11 9 1-15,-12-9 0 0,5 5 1 16,7 4-2-16,-13-9 2 0,13 9 0 0,-14-5-6 0,14 5 7 16,-13-6-4-16,13 6 0 0,-11-4 2 0,11 4 4 0,-12-5-2 15,12 5 1-15,0 0-2 0,-14-6 1 0,14 6 0 16,0 0-2-16,-12-4-2 0,12 4 1 0,0 0 2 16,-16-3 0-16,16 3-5 0,-14-1 7 0,14 1-13 15,0 0 15-15,-19-5-3 0,19 5-4 0,-12 0 8 0,12 0-10 0,-13-1 5 16,13 1-1-16,0 0 2 0,-19 0-1 0,19 0 1 15,0 0 0-15,-17 0-2 16,17 0 1-16,0 0 4 0,-14 0-5 0,14 0-1 16,0 0 2-16,-18 1-4 0,18-1-3 0,0 0 7 15,-17 0-2-15,17 0 2 0,-13 2 2 0,13-2-5 0,0 0 6 0,-21 0-3 0,21 0-1 16,-11 1-1-16,11-1-1 0,0 0 2 0,-15 0-3 0,15 0 4 16,0 0 0-16,-15 1-3 0,15-1 0 0,0 0 1 15,-16 1 3-15,16-1-4 0,0 0 6 0,0 0-5 31,0 0 1-31,-15 0 2 0,15 0-4 0,0 0 4 0,0 0-4 16,0 0 5-16,0 0-5 0,-14 1 7 0,14-1-4 16,0 0 0-16,0 0-2 0,0 0-1 0,0 0 3 0,0 0-2 15,0 0 1-15,0 0 1 0,-18-1-1 0,18 1-1 0,0 0 4 16,0 0 0-16,0 0-3 0,0 0-2 0,0 0 1 0,0 0-2 0,0 0 2 16,-17 0-2-16,17 0 1 0,0 0 0 0,0 0 2 15,0 0 0-15,0 0-5 0,0 0 8 0,0 0-6 16,-14 3 5-16,14-3-4 0,0 0 2 0,0 0-1 15,0 0-1 1,0 0 3-16,0 0-1 0,0 0 1 0,0 0 1 16,-14 1-5-16,14-1 1 0,0 0 3 0,0 0-2 15,0 0-7-15,0 0 0 0,0 0-4 0,0 0-11 0,0 0-4 16,0 0-17-16,0 0-6 0,0 0-24 0,0 0-24 16,-13 1-35-16,13-1-33 0,0 0-36 0,0 0-183 15,0 0-464-15,0 0 130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9:43.8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7931 16431 325 0,'0'0'148'0,"0"0"-24"0,0 0-10 0,0 0-10 0,0 0 1 0,0 0-8 16,0 0 7-16,0 0 2 0,0 0 5 0,0 0 4 15,0 0-1-15,0 0 1 0,0 0-2 0,0 0 1 16,0 0-3-16,0 0 0 0,0 0-6 0,0 0-3 16,0 0-13-16,0 0-3 0,0 0-8 0,-12 12-4 0,12-12-8 15,0 0-4-15,0 0-4 0,0 0-5 16,0 0-8-16,0 0-3 0,0 0-5 15,0 0 0-15,0 0-2 0,0 0 1 0,0 0-1 16,0 0-4-16,0 0-2 0,0 0 0 0,0 0-1 16,0 0-3-16,0 0-4 0,0 0 4 0,0 0-4 0,0 0 2 0,0 0-2 0,0 0 0 15,0 0-2-15,33-4 0 0,-33 4-3 16,17-1-1-16,-17 1 1 0,0 0 1 0,22-2-5 16,-22 2 5-16,16-3-7 0,-16 3 6 0,18-4-9 15,-4 0 4-15,-14 4-3 0,22-3-2 0,-22 3 1 16,19-5 4-16,-19 5-2 0,16-3-5 0,-16 3 4 15,17-2-1-15,-17 2-1 0,17-4-1 0,-17 4-2 16,15-4 0-16,-15 4 6 0,17-2-6 0,-17 2-3 0,16-1 2 0,-16 1 7 16,17-3-9-16,-17 3 0 0,15-4 1 15,-15 4 1-15,15-1-1 0,-15 1 0 0,16-3 1 0,-16 3 2 16,0 0-4-16,21-2 3 0,-21 2-3 16,14-1 2-16,-14 1-1 0,0 0 0 0,19-3 3 0,-19 3-3 15,0 0 0-15,0 0-4 0,17-1 7 0,-17 1-6 16,0 0 6-16,12 0-3 0,-12 0-1 0,0 0 1 15,0 0 2-15,0 0 2 0,0 0-4 0,0 0 1 16,20-3-4-16,-20 3 4 0,0 0-1 0,0 0 1 0,0 0 3 16,0 0-3-16,0 0 1 0,0 0 5 0,0 0-7 15,0 0 5-15,0 0 2 0,16 0 4 0,-16 0-1 16,0 0-1-16,0 0-4 0,0 0 8 0,0 0-4 16,0 0 5-16,0 0-7 0,0 0 0 0,0 0-2 15,0 0 1-15,0 0-2 0,0 0 0 0,0 0 0 0,0 0-1 16,0 0 0-16,0 0-1 0,0 0 5 15,0 0-5-15,0 0-1 0,0 0 2 0,0 0 2 16,0 0-4-16,0 0 2 0,0 0-2 0,0 0 3 0,0 0 2 16,0 0-6-16,0 0 0 0,-34-18 1 0,34 18-4 15,0 0 5-15,-18-3 0 0,18 3-3 0,0 0 9 16,-21-2-7-16,21 2 1 0,-15-1-6 0,15 1 3 16,-18-1-2-16,18 1 4 0,0 0 3 0,-24 0-5 0,24 0 2 15,-20 0 7 1,20 0-1-16,0 0-5 0,-25 0-3 0,25 0 1 15,-16 0 2-15,16 0-1 0,-16-1 4 0,16 1-3 16,-20 0-1-16,20 0-2 0,-18 1 2 0,18-1-2 0,-20 2 0 0,20-2 3 0,-18 2-4 16,18-2-1-16,-20 1 3 0,20-1 4 0,-19 2-3 0,19-2 8 15,-15 1-11-15,15-1 0 0,-16 1-1 0,16-1 0 32,-19 2 1-32,19-2 0 0,0 0 2 0,-19 2 5 0,19-2-7 15,0 0 7-15,-15 2-6 0,15-2 5 0,0 0-7 16,0 0 3-16,0 0-3 0,-17 3 5 0,17-3-6 15,0 0-2-15,0 0 10 0,0 0-5 0,0 0-1 16,-15 2 3-16,15-2-5 0,0 0-3 0,0 0-4 0,0 0-3 16,0 0-7-16,0 0-6 0,0 0 0 0,-16 2-13 15,16-2 2-15,0 0-7 0,0 0-2 0,0 0-5 16,0 0-3-16,0 0-4 0,0 0-7 0,-9 3-4 16,9-3-15-16,0 0-12 0,0 0-15 0,0 0-14 0,0 0-21 0,0 0-32 0,0 0-37 15,0 0-125-15,0 0-408 0,0 0 114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9:47.0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7952 12892 339 0,'0'0'146'0,"0"0"-4"0,0 0-6 0,0 0-3 0,0 0-12 15,0 0-4-15,0 0-7 0,0 0-1 0,0 0-7 16,0 0-5-16,0 0-2 0,0 0-2 0,0 0-4 0,0 0-11 15,0 0 1-15,0 0-2 0,0 0-6 0,0 0-1 16,0 0-3-16,0 0 1 0,0 0-3 0,0 0-3 16,0 0 0-16,0 0-4 0,0 0-3 0,-13-1-3 0,13 1 1 15,0 0-8-15,0 0-3 0,0 0-2 0,0 0-4 16,0 0-2-16,0 0-6 0,0 0-1 0,0 0-3 16,0 0 0-16,0 0-1 0,0 0-5 0,0 0 1 15,0 0 0-15,0 0 0 0,0 0-1 0,0 0-3 16,0 0 0-16,0 0 0 0,0 0-3 0,0 0 0 15,44-2-2-15,-44 2 1 16,17 0-4-16,-17 0 1 0,18 0-1 0,-18 0 1 16,18 1-2-16,-1-1 0 0,-1 0 0 0,-3 1 0 15,2 0-3-15,-1 1 2 0,-14-2-1 0,20 3 0 0,-11-2 1 16,-9-1-3-16,17 2-3 0,-17-2 6 16,17 1-3-16,-17-1-1 0,15 2 0 0,-15-2 3 0,16 4-4 0,-16-4 0 0,15 2 4 15,-15-2-5-15,12 2 1 0,-12-2 3 0,0 0-1 16,15 3 2-16,-15-3-3 0,0 0-1 0,11 4-1 15,-11-4 3-15,0 0 0 0,12 3-2 0,-12-3 0 16,0 0 4-16,0 0-2 0,11 2-2 0,-11-2 3 16,0 0 0-16,0 0-1 0,7 6 0 0,-7-6-1 0,0 0 0 15,0 0 1-15,0 0-1 0,0 14-2 0,0-14 2 16,0 0 2-16,0 0 3 0,-9 23-6 0,4-17-3 16,5-6 4-16,-8 14 3 0,0-7-6 0,8-7 4 0,-13 12-2 15,7-5-3-15,-6 3 3 0,3-1-2 0,0-3 2 16,0 0 1-1,0-1 1-15,9-5 1 0,-13 10-1 0,7-5-2 0,6-5 3 16,-15 9 0-16,9-5-1 0,6-4-3 0,-11 8 2 16,11-8-2-16,-12 8 2 0,12-8 2 0,-10 5-5 0,10-5 3 15,0 0-3-15,-11 8 5 16,11-8-2-16,0 0-1 0,-10 5-2 0,10-5 1 0,0 0 0 16,0 0-1-16,-9 6 1 0,9-6-1 0,0 0-2 0,0 0 5 15,0 0-4-15,-8 5 3 0,8-5-5 0,0 0 3 16,0 0 1-16,0 0-2 0,0 0 1 0,0 0 3 15,0 0-4-15,0 0 3 0,0 0-1 0,0 0 0 0,0 0 1 16,0 0-1-16,0 0 2 0,0 0-2 0,0 0-1 0,0 0 1 0,0 0 3 31,31 7-3-31,-31-7 2 0,15 0 0 0,-15 0-2 16,16 1 3-16,-16-1-2 0,17 1-1 0,-17-1 3 16,17 0-5-16,-17 0 4 0,13 2-1 0,-13-2 0 0,16 2-2 15,-16-2-1-15,13 3 4 0,-13-3-2 0,14 1 2 0,-14-1-5 0,11 2 6 0,-11-2-4 16,0 0 3-16,0 0-5 0,13 4 5 0,-13-4 1 15,0 0-2-15,0 0-2 0,0 0 3 0,6 10 3 16,-6-10-5-16,0 0 0 0,0 0 0 0,-8 21 3 0,8-21-3 16,-7 14 1-16,1-7-1 0,-3 6 7 15,0-3-7-15,-2 1 1 0,4-2-1 0,0-2 2 16,-2 1-1-16,9-8 0 0,-11 11 0 0,6-7 0 16,5-4-1-16,-11 10-1 0,11-10 5 0,-9 7-1 15,9-7 0-15,-7 7-5 0,7-7 3 0,0 0-1 16,-11 6 5-16,11-6-7 0,0 0 3 0,0 0-1 15,-9 8 1-15,9-8 0 0,0 0 0 0,0 0 0 16,-8 6 0-16,8-6 0 0,0 0 3 0,0 0-3 16,0 0-3-16,0 0-1 0,0 0 3 0,-5 8-2 0,5-8 2 15,0 0-1-15,0 0 1 16,0 0 1-16,0 0-3 0,0 0 4 0,0 0-3 16,0 0-1-16,0 0 3 0,25 7-2 0,-25-7-1 0,15 1 3 15,-15-1-2-15,16 0 2 0,-16 0 2 16,15 0-5-16,-15 0 7 0,19-1-7 0,-19 1 2 0,17-1 2 15,-17 1 1-15,19 1-3 0,-19-1-1 0,17 0 0 16,-17 0 2-16,16 0-3 0,-16 0 10 0,13 1-9 16,-13-1 1-16,0 0-1 0,17 1 5 0,-17-1-7 15,0 0 5-15,12 2-3 0,-12-2 2 0,0 0-1 16,0 0 4-16,12 5-4 0,-12-5-2 0,0 0 3 0,0 0-1 16,7 9 1-16,-7-9 2 0,0 0-4 15,0 0 5-15,0 0-5 0,-6 17 3 0,6-17 0 0,0 0 0 16,0 0-2-16,-8 14 1 0,8-14 0 0,0 0-1 15,-7 10 2-15,7-10-2 0,0 0 4 0,-6 6 0 0,6-6-3 16,0 0-2-16,0 0-1 0,0 0 3 0,-7 8-6 16,7-8 1-16,0 0 1 0,0 0 0 0,0 0 1 15,0 0 2-15,0 0-1 0,0 0-2 0,0 0 2 0,0 0 1 16,0 0-2-16,0 0 1 0,0 0-1 0,27 1 3 16,-27-1-2-16,0 0-2 0,20-1-1 0,-20 1 7 15,16-2-4-15,-16 2 1 0,17-2 3 0,-17 2-3 16,17-2 3-16,-17 2-6 0,15-2 2 0,-15 2 3 0,16-2-1 15,-16 2 1 1,15 2 0-16,-5-5-3 0,-10 3 2 0,0 0 0 0,18-1 0 16,-18 1-2-16,0 0-1 0,18-1 4 0,-18 1 1 0,0 0-1 15,11-2-2-15,-11 2 2 0,0 0-1 0,0 0-3 16,0 0-7-16,0 0-3 0,22-2-10 0,-22 2-5 16,0 0-14-16,0 0-8 0,0 0-19 0,0 0-32 15,0 0-38-15,0 0-42 0,0 0-171 0,0 0-422 0,0 0 117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6:26.52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5759 6172 269 0,'0'0'148'0,"0"0"-16"0,0 0-9 0,0 0-9 16,0 0-18-16,0 0 2 0,0 0-5 0,0 0-4 0,0 0-11 15,0 0 2-15,0 0-4 0,0 0 1 0,0 0-9 0,0 0 0 0,0 0-5 16,0 0-1-16,0 0 1 0,0 0-14 0,10-8 5 15,-10 8-3-15,0 0 0 0,0 0-10 0,0 0-2 0,0 0-7 16,0 0-1-16,0 0-3 0,0 0-4 0,0 0-1 16,0 0-2-16,0 0-5 0,0 0 1 15,0 0 0-15,0 0 3 0,0 0-3 0,0 0 2 0,0 0-2 16,5 36-1-16,-5-36 3 16,1 16 5-16,-1-16-3 0,2 25 0 0,0-10 1 15,-1 0-1-15,1 0 3 0,1-1-4 0,-2 2 2 0,0 0-5 0,0-1 5 16,0-1-4-16,-1-14 4 0,3 24-3 0,-2-10-3 15,2-1 1-15,-3-13-2 0,3 20 4 0,-3-20-6 0,2 15-1 16,-2-15-2 0,3 13 3-16,-3-13-4 0,3 12 0 0,-3-12-2 15,0 0-2-15,0 0 4 0,2 18 0 0,-2-18-2 16,0 0-3-16,0 0-3 0,0 0 6 0,2 13-1 16,-2-13-4-16,0 0 2 0,0 0-5 0,0 0-1 0,0 0-6 15,0 0-12-15,0 0-14 0,0 0-17 0,0 0-23 16,0 0-16-16,0 0-20 0,0 0-22 0,0 0-25 15,0 0-11-15,0 0-99 0,0 0-317 0,0 0 91 16</inkml:trace>
  <inkml:trace contextRef="#ctx0" brushRef="#br0" timeOffset="921.06">5954 6308 213 0,'0'0'117'15,"0"0"-18"-15,0 0-16 0,0 0-8 0,0 0-6 16,0 0-7-16,0 0 0 0,0 0-12 0,0 0-5 15,0 0 0-15,0 0-5 0,0 0 5 0,0 0-11 16,0 0-5-16,0 0 8 0,0 0 0 0,0 0 0 16,0 0-6-16,0 0 4 0,0 0-10 0,-42 28 1 15,42-28-5-15,-11 15-11 0,11-15 9 0,-9 14 0 0,9-14-4 16,-9 13 5-16,9-13-2 0,-9 13-2 0,9-13 2 0,-7 15-1 16,7-15-4-16,0 0-3 15,-8 19-3-15,8-19-6 0,0 0 6 0,-7 17 5 0,7-17-1 16,0 0 3-16,-3 21-1 0,3-21 1 0,0 0-5 15,0 0-5-15,0 17 3 0,0-17 2 0,0 0 5 0,0 0-6 16,5 20 2-16,-5-20-6 0,0 0 5 0,0 0-2 16,10 18-9-16,-10-18 9 0,0 0-10 0,9 11 11 0,-9-11-12 15,0 0 15-15,14 12-10 0,-14-12 1 0,12 7 8 16,-12-7-5-16,0 0 1 0,17 6 1 0,-17-6-5 16,0 0 2-16,20 3 1 0,-20-3 4 0,0 0-2 0,21 3-1 15,-21-3-6-15,0 0 3 0,0 0 6 0,21 1-4 16,-21-1-1-16,0 0 6 0,0 0-1 0,0 0-2 0,0 0-4 31,25-5 5-31,-25 5-5 0,0 0 6 0,0 0 0 0,16-6 0 0,-16 6-6 0,0 0 2 0,0 0 3 31,14-13-5-31,-14 13 3 0,0 0-2 0,11-10 3 16,-11 10-15-16,0 0 13 0,0 0 2 0,10-14-5 0,-10 14 0 16,0 0 1-16,8-14-7 0,-8 14 5 0,4-9 4 15,-4 9 0-15,0 0-5 0,4-18 4 0,-4 18-4 16,0 0 4-16,4-15-2 0,-4 15 7 0,0 0-8 0,0-14 7 15,0 14-9-15,0 0 9 0,0 0-9 0,0 0 4 16,0 0 2-16,-4-22 9 0,4 22-3 0,0 0-2 0,0 0 0 16,-4-11 3-16,4 11 0 0,0 0-4 0,0 0-2 15,-8-12 3-15,8 12-3 0,0 0 1 0,-7-9-3 0,7 9 0 16,0 0 5-16,0 0-3 0,-14-8-2 0,14 8 1 16,0 0 0-16,-12-4 4 0,12 4-6 0,0 0 4 15,0 0-10-15,-17-2 5 0,17 2 0 0,0 0 1 0,0 0 1 16,-16-1-2-16,16 1-4 0,0 0-1 0,0 0-2 15,0 0-4-15,0 0-3 0,0 0-12 0,0 0-5 16,0 0-3-16,0 0-9 0,0 0-4 0,-24-4-19 16,24 4-16-16,0 0-11 0,0 0-21 0,0 0-85 0,0 0-235 15,0 0 69-15</inkml:trace>
  <inkml:trace contextRef="#ctx0" brushRef="#br0" timeOffset="1911.07">6174 6339 308 0,'0'0'91'0,"0"0"-5"0,0 0-21 0,0 0 12 0,0 0-6 16,0 0 0-16,0 0-15 0,0 0-8 0,0 0 8 0,6 18 1 16,-6-18-4-16,0 0-14 0,0 0 10 0,0 0-6 15,-1 22-2-15,1-22 1 0,0 0 5 0,1 20-13 16,-1-20 5-16,0 0-7 0,2 22 3 0,-2-22-9 16,0 0-4-16,1 22 3 0,-1-22-10 15,2 17 8-15,-2-17-7 0,0 0 3 0,5 24-6 16,-5-24 1-16,3 14 1 0,-3-14-2 0,0 0-2 15,7 20 0-15,-7-20 2 0,0 0-5 0,9 19-2 16,-9-19 3-16,0 0-3 0,9 13 5 0,-9-13 1 16,0 0-2-16,0 0 1 0,14 9-4 0,-14-9 6 15,0 0-2-15,0 0-3 0,17 4-5 0,-17-4 9 0,0 0-1 16,0 0-3-16,28-3 2 0,-28 3 1 0,0 0 0 16,0 0-2-16,27-10-5 0,-27 10 4 0,12-7 1 15,-12 7-3-15,13-9-10 0,-13 9 13 0,12-11 1 16,-12 11 0-16,0 0-4 0,14-17-3 0,-14 17 1 0,8-13 1 15,-8 13 5-15,0 0-4 0,0 0-5 0,12-12 3 0,-12 12 1 16,0 0-2-16,0 0-6 0,0 0 4 0,0 0 1 16,11-10-4-16,-11 10 0 15,0 0 6-15,0 0-3 0,0 0 6 16,0 0-3-16,0 0-7 0,0 0 5 0,0 0-3 16,0 0 0-16,0 0 4 0,0 0-6 0,0 0 9 15,20-2-4-15,-20 2-3 0,0 0 1 0,0 0 0 16,0 0-4-16,0 0 8 0,0 0-2 0,25 11-3 15,-25-11 4-15,0 0 1 0,17 7-7 0,-17-7 6 0,0 0-1 0,17 5-5 0,-17-5 1 16,0 0 2-16,23 4-1 0,-23-4 0 0,0 0 1 16,24 0 9-16,-24 0-6 0,0 0 7 0,0 0-3 15,30-4 8-15,-30 4-5 0,14-8 2 0,-14 8 0 0,14-11 4 16,-14 11-7 0,11-12 3-16,-11 12-3 0,9-12-10 0,-9 12 15 15,11-15-3-15,-11 15-3 0,6-14 4 0,-6 14-2 0,4-17-6 16,-4 17 6-16,0 0-2 0,3-23-3 0,-3 23-2 0,0 0-14 0,3-23-6 15,-3 23-10-15,0 0-6 0,2-17-15 0,-2 17-3 16,0 0-11-16,0 0-15 0,0 0-22 0,0 0-2 0,-2-22-5 16,2 22-95-16,0 0-237 0,0 0 70 0</inkml:trace>
  <inkml:trace contextRef="#ctx0" brushRef="#br0" timeOffset="2587.02">6692 6421 297 0,'0'0'108'0,"0"0"-8"0,0 0-7 0,0 0-7 0,0 0-20 16,28-4 12-16,-28 4-19 0,0 0 4 0,0 0-7 15,23-5 0-15,-23 5-10 0,0 0 2 0,16-6-6 0,-16 6-1 16,0 0-6-16,15-9 0 0,-15 9-3 16,0 0 7-16,0 0-5 0,16-12-16 0,-16 12 11 0,0 0-9 15,0 0-7-15,11-11 6 0,-11 11 0 0,0 0 1 16,0 0-5-16,6-14 1 0,-6 14-3 0,0 0 0 15,0 0 0-15,0 0-2 0,6-17-17 0,-6 17 6 16,0 0 2-16,0 0 7 0,0 0-10 0,0 0 12 16,0 0-4-16,0 0 0 15,0 0 0-15,0 0 4 0,0 0-9 0,0 0 8 16,-11-27-10-16,11 27 5 0,0 0-1 0,0 0 2 16,0 0-5-16,0 0-2 0,0 0 5 0,0 0-5 0,0 0 7 15,-31 6-5-15,31-6 2 0,0 0-1 16,0 0 0-16,0 0 1 0,-23 18-3 0,23-18-7 0,0 0 11 0,-14 12-8 15,14-12 7 1,-10 11 1-16,10-11-5 0,-8 11 2 0,8-11-4 16,0 0 4-16,-9 17 1 0,9-17-5 0,0 0 12 0,-10 18-9 0,10-18 4 0,0 0 1 0,-4 16-5 31,4-16-2-31,0 0 6 0,0 0-3 0,-3 18 5 0,3-18-12 16,0 0 15-16,0 0-2 0,0 0-7 0,0 21-1 15,0-21 3-15,0 0 7 0,0 0-1 0,9 21-3 0,-9-21 2 16,0 0 5-16,7 11-2 0,-7-11 7 0,0 0 4 15,0 0 1-15,18 10-9 0,-18-10 2 0,0 0 4 16,16 3-3-16,-16-3-4 0,0 0 0 0,23 2-1 16,-23-2 0-16,0 0-1 0,25 0 0 0,-25 0-2 15,0 0 0-15,0 0 1 0,28-5-3 0,-28 5-11 0,0 0-10 16,18-7-10-16,-18 7-16 0,14-6-16 0,-14 6-21 16,13-9-16-16,-13 9-8 0,13-13-17 0,-13 13-73 0,12-14-229 15,-12 14 69-15</inkml:trace>
  <inkml:trace contextRef="#ctx0" brushRef="#br0" timeOffset="3060.94">7061 6269 282 0,'0'0'118'0,"0"0"-9"0,0 0-21 0,0 0-2 0,0 0-7 16,0 0-3-16,0 0-12 0,0 0 0 15,0 0-14-15,0 0-4 0,0 0 5 0,0 0-8 0,0 0-7 16,-44-2-3-16,44 2-1 0,0 0-3 0,0 0-7 16,0 0 4-16,0 0-2 0,0 0-10 0,0 0-4 15,-25 10 11-15,25-10-10 0,0 0-2 0,0 0 3 31,0 0-8-31,0 0 9 0,0 0-5 0,0 0-5 0,0 0 7 16,0 0-13-16,0 0 11 0,0 0-6 0,0 0 8 16,0 0 9-16,0 0-9 0,20 38-3 0,-20-38 3 15,0 0 11-15,12 19-5 0,-12-19 2 0,8 13-3 16,-8-13 1-16,7 13 4 0,-7-13 4 0,0 0 3 16,6 22 7-16,-6-22-4 0,2 15 0 0,-2-15 9 0,0 0-2 15,0 0 2-15,-2 24-6 0,2-24-5 0,0 0 1 16,0 0-6-16,-8 25 2 0,8-25-1 0,0 0-9 15,-11 13 3-15,11-13 0 0,0 0-8 0,-12 12 3 0,12-12 1 16,0 0-2-16,0 0-5 0,-14 7-7 0,14-7-8 16,0 0-4-16,0 0-16 0,0 0-4 0,0 0-21 15,0 0-1-15,0 0-18 0,0 0-24 0,0 0-5 16,0 0-10-16,-30-18-96 0,30 18-247 0,0 0 74 0</inkml:trace>
  <inkml:trace contextRef="#ctx0" brushRef="#br0" timeOffset="3457.31">7045 6111 225 0,'23'22'168'16,"-23"-22"-22"-16,0 0-13 0,9 19-9 0,-9-19-19 0,4 14-5 0,-4-14-9 0,5 17-7 15,2-3-7-15,-7-14 4 0,11 24-9 0,-8-12-9 16,-3-12-6-16,10 19-3 0,-10-19-6 0,7 16-3 15,-7-16-7-15,6 16-6 0,-6-16-2 16,6 15-3-16,-6-15 1 0,0 0-6 0,6 20-5 0,-6-20-2 16,0 0 1-16,4 16-5 0,-4-16-9 0,0 0-10 15,0 0 0-15,0 0-8 0,0 19-29 0,0-19-1 0,0 0-10 16,0 0-13-16,0 0-3 0,0 0-15 0,0 0-11 16,0 0-81-16,0 0-211 0,-10 18 62 0</inkml:trace>
  <inkml:trace contextRef="#ctx0" brushRef="#br0" timeOffset="3661.43">7097 6378 245 0,'0'0'169'0,"0"0"-14"0,0 0-18 0,0 0-5 0,0 0-19 15,0 0-9-15,0 0-8 0,0 0-7 0,45-26-4 16,-45 26-11-16,0 0-10 0,25-5-7 0,-25 5-8 0,17-3-3 15,-17 3-6-15,0 0-15 0,21-4-12 0,-21 4-16 16,0 0-24-16,19-4-16 0,-19 4-36 0,0 0-20 16,13 2-85-16,-13-2-218 0,0 0 65 0</inkml:trace>
  <inkml:trace contextRef="#ctx0" brushRef="#br0" timeOffset="4766.67">5750 6922 321 0,'0'0'136'0,"0"0"-21"0,0 0-19 0,0 0-6 0,0 0-14 16,0 0-1-16,0 0-5 0,0 0-7 0,0 0-13 15,0 0-2-15,0 0-3 0,0 0-1 0,-50 5-4 16,50-5 0-16,-13 7-9 0,13-7 5 0,-16 9 0 0,16-9-14 16,-12 9 3-16,12-9-4 0,-12 9-1 15,12-9 2-15,-13 12-4 0,6-7 9 0,7-5-8 16,-10 12-1-16,10-12 3 0,-11 12-1 0,11-12 0 0,-9 12-1 15,9-12-4-15,-8 13-5 16,8-13-1-16,-4 12 2 0,4-12-3 0,0 0 5 16,-4 18 0-16,4-18-6 0,0 0 2 0,-2 15-5 15,2-15 4-15,0 0 5 0,5 17-5 0,-5-17 2 0,0 0-1 0,4 13 6 0,-4-13-8 0,7 10 3 16,-7-10-2-16,8 9 3 0,-8-9-3 0,9 8 0 0,-9-8-5 31,0 0 8-31,14 9-8 0,-14-9 3 0,12 4-1 16,-12-4-4-16,15 4-1 0,-15-4 6 0,16 0-4 15,-16 0-4-15,0 0-7 0,25-1-11 0,-25 1-9 0,18-5-9 16,-18 5-23-16,17-6-13 0,0 1-17 0,-4 1-11 0,-1-1-93 16,-12 5-228-16,17-9 67 0</inkml:trace>
  <inkml:trace contextRef="#ctx0" brushRef="#br0" timeOffset="5375.29">6025 6967 253 0,'0'0'123'15,"0"0"-13"-15,0 0-15 0,0 0-5 0,-21-15-20 16,21 15 2-16,0 0 2 0,0 0-8 0,0 0-5 16,0 0-10-16,-35 15-3 0,35-15-2 0,-14 7-12 15,14-7 2-15,-15 8 4 0,15-8-8 0,-14 10-6 0,8-3-12 16,6-7 9-16,-14 12-1 0,8-6-2 16,6-6 4-16,-13 14-20 0,13-14 17 0,-9 13-8 0,9-13 10 15,-7 14-16-15,7-14 8 0,-6 14-8 0,6-14-2 0,-4 14 6 0,4-14 1 31,0 0-1-31,-2 17 6 0,2-17-7 0,0 0-5 0,4 17-7 0,-4-17 11 16,0 0-3-16,6 11 3 0,-6-11 0 0,0 0 4 0,8 10-10 16,-8-10 7-16,12 5-3 0,-12-5 0 0,13 4-3 15,-13-4 4-15,0 0-8 0,18 1 10 0,-18-1-6 0,0 0 7 16,0 0 4-16,26-4-2 0,-26 4 0 0,14-2-1 16,-14 2 7-16,14-4-2 0,-14 4-4 0,0 0 4 15,14-7-13-15,-14 7 15 0,0 0-2 0,10-9-2 0,-10 9 4 31,7-8 1-31,-7 8-3 0,0 0-1 0,9-10 4 16,-9 10-14-16,0 0 5 0,5-11-1 0,-5 11 3 0,0 0 1 16,4-16-2-16,-4 16-1 0,0 0-6 0,2-15 1 15,-2 15-2-15,0 0 4 0,0 0-2 0,0 0-5 16,-1-18-8-16,1 18-1 0,0 0-12 16,0 0 1-16,0 0-7 0,-4-16-6 0,4 16-1 15,0 0-3-15,0 0-3 0,0 0-9 0,-4-15-6 0,4 15 0 16,0 0-17-16,0 0-10 0,0 0-7 0,0 0-10 15,-6-12-74-15,6 12-203 0,0 0 60 0</inkml:trace>
  <inkml:trace contextRef="#ctx0" brushRef="#br0" timeOffset="6076.03">6148 7052 231 0,'0'0'141'16,"4"12"-17"-16,-4-12-21 0,5 14 0 0,-5-14-30 15,5 10 7-15,-5-10 6 0,0 0-17 0,2 12-7 16,-2-12-4-16,0 0 0 0,0 0-5 0,5 13-7 15,-5-13-2-15,0 0-11 0,0 0 2 0,0 0-3 16,0 0-3 0,0 0-1-16,4 12 2 0,-4-12 5 0,0 0-2 15,0 0 0-15,0 0 7 0,0 0-6 0,0 0-8 16,0 0 0-16,0 0-2 0,0 0-5 0,0 0 0 0,0 0-3 16,0 0-1-16,0 0-1 0,0 0-2 0,0 0-2 15,18-30-1-15,-18 30 3 0,7-16-3 16,-7 16-4-16,6-15 2 0,-6 15 1 0,7-12 4 15,-7 12-10-15,8-14 5 0,-8 14-2 0,5-12-5 0,-5 12 4 16,8-13-10-16,-8 13 6 0,5-9 4 0,-5 9-1 0,0 0 1 16,8-8 0-16,-8 8 2 0,0 0-6 0,0 0 5 15,0 0-7-15,13-8 9 0,-13 8-9 0,0 0 4 16,0 0 0-16,0 0 0 0,0 0-2 0,0 0 6 0,0 0-5 16,0 0 0-16,24 12-4 0,-24-12-2 0,0 0 7 0,12 9-1 15,-12-9-6-15,0 0 9 0,9 7-5 16,-9-7 0-16,0 0 1 0,0 0 3 0,0 0 1 0,13 6-2 15,-13-6 1-15,0 0 2 16,0 0-1-16,0 0 5 0,0 0-5 0,0 0-5 0,0 0 2 0,25-8 4 0,-25 8-3 0,14-8 2 31,-14 8 2-31,11-10-3 0,-11 10-6 0,12-9 3 0,-12 9 0 0,16-9 3 0,-16 9-1 0,11-9-4 16,-11 9 4-16,12-5 0 0,-12 5-2 0,0 0 3 31,13-5 3-31,-13 5-1 0,0 0-6 0,0 0 14 16,20 2 5-16,-20-2-1 0,0 0 0 0,17 10-2 15,-17-10-3-15,10 10 4 0,-10-10-6 0,10 8-5 16,-10-8 6-16,9 13-1 0,-3-6-2 0,-6-7-4 0,9 11-1 16,-9-11 6-16,7 10-4 0,-7-10-7 0,0 0-7 15,0 0-16-15,8 17-2 0,-8-17-23 0,0 0-10 16,0 0-2-16,0 0-24 0,10 10-17 0,-10-10-4 0,0 0-114 0,0 0-260 16,0 0 75-16</inkml:trace>
  <inkml:trace contextRef="#ctx0" brushRef="#br0" timeOffset="6655.38">6564 6996 264 0,'0'0'144'16,"0"0"-20"-16,0 0-6 0,0 0-22 0,19 29 6 15,-19-29-7-15,0 0-11 0,0 0-6 0,0 0-6 16,0 0-5-16,0 0 2 0,0 0-6 0,0 0 0 16,0 0-12-16,0 0-5 0,0 0-1 0,0 0-12 0,17 4 7 0,-17-4-3 0,0 0-3 15,0 0-5-15,0 0-3 0,20-27-3 0,-20 27-6 0,11-14 3 16,-11 14-6-16,13-19 10 0,-5 10-10 16,-8 9 0-16,10-16 3 0,-10 16-2 15,9-11-5-15,-9 11 0 0,0 0-1 0,9-13 2 16,-9 13-5-16,0 0-1 0,0 0 0 0,0 0-4 0,11-10 7 15,-11 10 1-15,0 0 1 0,0 0 1 0,0 0 11 0,0 0 1 16,0 0-3-16,0 0 4 0,0 0 0 0,0 0-4 0,0 0 1 31,0 0-6-31,25 20 0 0,-25-20 1 0,6 9-4 0,-6-9-2 16,0 0-2-16,10 11 0 0,-10-11 4 0,0 0-4 16,9 9 4-16,-9-9-10 0,0 0 4 0,0 0 0 15,14 5-1-15,-14-5 5 0,0 0-4 0,0 0 2 16,23-4-3-16,-23 4 0 0,16-6 2 0,-16 6-4 15,16-9 3-15,-7 4-5 0,-9 5 2 0,16-7 4 0,-16 7-4 16,15-8-3-16,-15 8 4 0,12-6-16 0,-12 6 13 16,0 0-4-16,15-3 7 0,-15 3-2 0,0 0 7 0,0 0-1 15,0 0 0-15,19 3 1 0,-19-3-2 0,0 0 0 16,0 0 1-16,13 8-3 0,-13-8-1 0,0 0 2 16,9 9-2-16,-9-9 2 0,0 0-3 0,7 8 2 0,-7-8-2 15,0 0-6-15,8 9-15 0,-8-9-5 0,0 0-14 16,0 0-20-16,0 0-5 0,0 0 5 0,0 0-16 0,0 0-11 0,0 0-2 31,16 11-5-31,-16-11-1 0,0 0-7 0,0 0-5 16,11 4-9-16,-11-4-75 0,0 0-225 0,0 0 67 15</inkml:trace>
  <inkml:trace contextRef="#ctx0" brushRef="#br0" timeOffset="7009.26">7067 6925 276 0,'0'0'153'16,"0"0"-19"-16,0 0-14 0,7-19-3 0,-7 19-13 16,0 0 1-16,0 0-10 0,0 0-6 15,0 0-5-15,0 0-7 0,0 0-5 0,0 0-4 0,0 0-9 16,0 0 1-16,0 0-9 0,-32-3-6 0,32 3-2 16,0 0-5-16,0 0-1 0,0 0-6 0,0 0-5 15,-26 16 1-15,26-16-5 0,-9 10 0 0,9-10-6 16,-7 10-1-16,7-10 3 0,-8 11-2 0,8-11-5 0,0 0-1 0,-2 18-2 0,2-18 0 0,0 0 4 15,2 19-2-15,-2-19 1 0,0 0 1 16,3 15-4-16,-3-15 2 0,7 10-2 0,-7-10 2 16,0 0 3-16,8 10-6 0,-8-10-3 0,0 0 3 0,8 8-1 31,-8-8 4-31,0 0-7 0,0 0 1 0,0 0 0 0,19-1 6 16,-19 1-4-16,0 0 0 0,0 0-2 0,16-13 0 0,-16 13-11 0,11-10-11 0,-11 10-22 0,0 0 7 31,9-22-22-31,-9 22 12 0,7-15-16 0,-7 15-3 15,6-14-7-15,-6 14-11 0,0 0-5 0,7-17 1 16,-7 17-4-16,3-11-8 0,-3 11-83 0,0 0-212 0,0 0 63 16</inkml:trace>
  <inkml:trace contextRef="#ctx0" brushRef="#br0" timeOffset="7306.46">7144 6935 223 0,'0'0'64'0,"0"0"8"0,10 12 1 0,-10-12-10 0,0 0 1 15,10 14-7-15,-10-14-5 0,0 0 10 0,11 12-2 16,-11-12-13-16,0 0-14 15,0 0 19-15,0 0 0 0,13 11 13 0,-13-11-8 0,0 0 6 0,0 0-1 16,0 0-3-16,0 0 2 0,0 0-6 0,0 0-6 0,21-15-7 16,-21 15 6-16,10-13-9 0,-10 13 0 0,9-12-2 15,-9 12 0-15,10-14-2 0,-2 6-5 0,-8 8 5 16,9-12-4-16,-9 12-9 16,11-12 5-16,-11 12 6 0,13-9-5 0,-13 9 5 15,11-6 1-15,-11 6 5 0,10-5 6 0,-10 5 1 0,0 0-2 0,22 1 5 0,-22-1-6 0,0 0 2 31,22 8-3-31,-22-8-12 0,16 6 2 0,-8-1-1 16,6 3-3-16,-2 1-5 0,-1-4-2 0,0 0-4 16,-11-5-8-16,16 10-10 0,-16-10-16 0,13 9-21 0,-13-9-19 15,0 0-16-15,19 10-21 0,-12-7-22 0,-7-3-25 16,0 0-124-16,0 0-314 0,0 0 90 0</inkml:trace>
  <inkml:trace contextRef="#ctx0" brushRef="#br0" timeOffset="8457.14">5669 7564 261 0,'0'0'91'16,"5"18"10"-16,-5-18-15 0,0 0-9 0,0 0-15 16,0 0-3-16,0 0 5 0,0 0-5 0,0 0-6 0,5 15-6 0,-5-15-13 0,0 0 12 15,0 0-2-15,0 0 1 0,0 0-5 0,0 0 4 16,0 0-10-16,0 0 9 0,0 0-8 0,0 0-6 16,0 0-3-16,0 0-4 0,0 0 0 0,0 0-5 15,0 0 5-15,0 0 0 0,0 0-4 0,0 0-4 16,0 0 1-1,21-27-4-15,-21 27 3 0,9-14-3 0,-9 14 3 0,9-14-5 0,-9 14 7 16,10-13-3-16,-5 6 5 0,-5 7-12 0,12-11-3 16,-6 4 2-16,-6 7 2 0,9-12 0 0,-9 12 0 15,13-10 2-15,-13 10-4 0,10-7-2 0,-10 7 5 0,13-4-2 16,-13 4 8 0,0 0-1-16,14-4 0 0,-14 4 7 0,0 0-5 15,0 0-6-15,22 6 6 0,-22-6 1 0,12 6-5 16,-12-6 8-16,12 7-5 0,-12-7 0 0,13 6 0 15,-13-6-3-15,10 7-4 0,-10-7-1 0,0 0 3 0,13 6-1 16,-13-6-5-16,0 0 2 0,12 5 0 0,-12-5 1 16,0 0-3-16,16 3-2 0,-16-3 6 0,0 0-4 0,0 0-1 15,27-7 1-15,-27 7-2 0,16-5 4 0,-16 5-5 16,16-8 4-16,-16 8-3 0,15-6 0 0,-15 6-5 16,14-6 6-16,-14 6 1 0,13-3 0 0,-13 3 3 0,0 0-3 15,13-3 0-15,-13 3 6 0,0 0 1 0,0 0 10 16,0 0-5-16,22 6-3 0,-22-6 1 0,0 0-1 15,12 11-2-15,-12-11 3 0,9 11 0 0,-9-11-1 0,7 11-3 16,-7-11-1-16,8 11-4 0,-8-11 2 0,8 10-9 0,-8-10-4 16,0 0-14-16,0 0-11 0,10 14-15 0,-10-14-3 15,0 0-8-15,0 0-2 0,10 9-20 0,-10-9-13 16,0 0-9-16,0 0-12 0,0 0-78 0,0 0-229 16,0 0 69-16</inkml:trace>
  <inkml:trace contextRef="#ctx0" brushRef="#br0" timeOffset="8757.35">6224 7467 308 0,'0'0'137'16,"0"0"-16"-16,0 0-16 0,0 0 0 0,26 22-9 0,-26-22-15 15,0 0 1-15,9 13-4 0,-9-13 3 16,10 11-10-16,-10-11-2 0,11 11-1 0,-11-11-7 15,16 9 2-15,-16-9-7 0,15 6 0 0,-15-6-3 0,19 5-4 0,-19-5-7 16,19 3-1-16,-19-3-1 0,26-2-4 0,-26 2-7 0,29-3 2 16,-29 3 0-16,21-4 4 0,-21 4 3 15,18-7 3-15,-11 3-1 0,-7 4 5 0,14-8-1 16,-14 8 3-16,8-9-7 0,-8 9 0 0,0 0-6 0,9-10-2 0,-9 10-6 0,0 0-1 16,0 0-8-16,3-13-8 0,-3 13-13 0,0 0-13 31,0 0-16-31,0 0-14 0,0 0-9 0,0 0-12 0,0 0-6 15,0 0-15-15,-8-28-22 0,8 28-8 0,0 0-19 16,0 0-90-16,-8-7-271 0,8 7 80 0</inkml:trace>
  <inkml:trace contextRef="#ctx0" brushRef="#br0" timeOffset="9121.04">6530 7247 366 0,'0'0'157'16,"0"0"-8"-16,0 0-8 0,0 0-6 0,17 31-11 15,-17-31 0-15,0 0-8 0,4 25-3 0,-1-11-9 0,1 0 4 16,-4 1-11-16,0-15-1 0,8 28-9 0,-4-14-2 0,2-2-11 0,-6-12-7 16,9 21-6-16,-9-21-6 15,8 18-3-15,-8-18-5 0,5 15-4 0,-5-15-4 16,3 17-6-16,-3-17-3 0,0 0-1 0,5 20-5 0,-5-20-5 16,0 0-3-16,4 16-10 0,-4-16-14 0,0 0-19 15,0 0-6-15,2 18-14 0,-2-18-14 0,0 0-15 16,0 0-16-16,0 0-12 0,0 0-12 0,0 0-21 0,2 19-112 15,-2-19-296-15,0 0 84 0</inkml:trace>
  <inkml:trace contextRef="#ctx0" brushRef="#br0" timeOffset="9493.98">6646 7285 295 0,'0'0'141'0,"0"0"-3"0,0 0-20 0,0 0-1 0,0 0 1 16,0 0-14-16,0 0 1 0,0 0-7 0,0 0 0 0,0 0 1 15,18 37-4-15,-18-37-5 0,5 23 1 0,-1-11-9 16,-4-12 0-16,4 19-11 0,-4-19-1 0,5 29-9 16,-4-17-2-16,-1-12-8 0,7 18-3 0,-7-18-7 15,0 0-7-15,3 24-1 0,-3-24-2 0,4 13-6 0,-4-13-1 16,0 0-1-16,0 0-6 16,0 0-16-16,2 18-7 0,-2-18-10 0,0 0-16 15,0 0-10-15,0 0-16 0,0 0-16 0,0 0-19 16,0 0-15-16,0 0-6 0,0 0-1 0,0 0-24 15,0 0-77-15,0 0-255 0,0 0 74 0</inkml:trace>
  <inkml:trace contextRef="#ctx0" brushRef="#br0" timeOffset="9916.95">6722 7432 349 0,'0'0'136'16,"0"0"-15"-16,20-5-14 0,-20 5-7 0,0 0-5 16,19-6-8-16,-19 6-6 0,0 0-4 0,23-6-5 0,-23 6-11 0,15-2-3 31,-15 2-5-31,0 0-3 0,18-7 0 0,-18 7-12 16,0 0-4-16,0 0 3 0,16-4-5 0,-16 4-3 0,0 0 1 15,0 0-8-15,0 0 4 0,0 0-1 0,18-7-7 0,-18 7 2 0,0 0-4 0,0 0 2 0,0 0 1 16,0 0-5-16,0 0 2 0,0 0 5 0,0 0-5 31,0 0-8-31,16-5 2 0,-16 5 4 0,0 0-7 16,0 0 4-16,0 0 7 0,0 0-1 0,0 0 1 0,0 0 0 15,0 0-3-15,0 0 1 0,0 0-4 0,0 0-6 16,0 0 6-16,0 0 3 0,0 0 4 0,0 0 10 16,0 0-5-16,17 6 7 0,-17-6-5 0,0 0-8 0,0 0 9 0,0 0-5 0,0 0 2 15,0 0-5 1,4 24 0-16,-4-24-1 0,0 0-1 0,0 0-5 15,0 0 1-15,3 20 1 0,-3-20-4 0,0 0-4 16,4 14-13-16,-4-14-16 0,0 0-9 0,0 0-19 0,0 0-17 0,2 19-20 16,-2-19-18-16,0 0-19 0,0 0-19 0,0 0-95 0,0 0-285 15,0 0 81-15</inkml:trace>
  <inkml:trace contextRef="#ctx0" brushRef="#br0" timeOffset="10508.38">6922 7440 241 0,'0'0'171'0,"0"0"-13"0,0 0-17 0,0 0-13 0,0 0-9 0,0 0-12 16,21 21-9-16,-21-21-6 0,5 15-9 15,-5-15-3-15,0 0-2 0,7 24-2 0,-7-24-13 0,6 16-5 16,-6-16-1-16,7 17-5 0,-7-17-5 16,6 21 0-16,-6-21-17 0,7 19 1 0,-7-19 3 15,6 13-1-15,-6-13-12 0,0 0 5 16,4 16-7-16,-4-16-6 0,0 0 3 0,0 0-6 0,6 15 3 16,-6-15-4-16,0 0 2 0,0 0-1 15,0 0-1-15,0 0 2 0,0 0-8 0,0 0 4 0,0 0 1 16,5 15 0-16,-5-15 2 0,0 0-4 0,0 0-5 15,0 0 5-15,0 0-2 0,0 0 0 0,0 0-2 0,0 0-1 16,0 0 3-16,0 0 0 0,0 0 1 0,0 0-7 16,6-47 4-16,-6 32-2 0,0 15-6 0,4-30-2 15,-1 17 4-15,-1-1-1 0,1-2 2 0,2 1-2 16,-1 0-4-16,0 4 7 0,2-2-5 0,-1-1 0 16,1 3-1-16,0 2 4 0,-6 9 0 0,13-16-2 15,-7 9 0-15,-6 7 2 0,11-12 2 0,-11 12 0 0,10-11-2 16,-10 11 4-16,11-7-2 0,-11 7 1 0,0 0-2 15,15-4 6-15,-15 4-1 0,0 0-2 0,0 0 6 0,0 0 6 16,0 0-2-16,22 11 7 0,-22-11-4 0,10 11 4 16,-10-11 3-16,7 14 10 0,-7-14-3 0,6 15 8 15,-6-15-4-15,3 12 4 0,-3-12 3 0,2 14-4 0,-2-14-2 16,0 0-5-16,-1 18-1 0,1-18 0 0,0 0 1 16,-4 14-6-16,4-14-3 0,0 0-12 0,-8 11-3 15,8-11-15-15,0 0-17 0,0 0-12 0,0 0-13 0,-21 7-19 16,21-7-14-1,0 0-10-15,0 0-17 0,0 0-15 0,-23-7-14 16,23 7-107-16,0 0-296 0,-16-14 84 0</inkml:trace>
  <inkml:trace contextRef="#ctx0" brushRef="#br0" timeOffset="11105.57">7169 7199 268 0,'0'0'174'16,"21"-3"-24"-16,-21 3 5 0,0 0-16 0,0 0-10 15,0 0-7-15,9 16-1 0,-9-16-6 0,0 0-6 16,2 19-3-16,-2-19-14 0,4 14 1 0,-4-14-5 0,0 16-7 15,0-16-7-15,2 17-1 0,-2-17-10 0,2 18-5 16,-2-18-2-16,0 15-7 0,0-15-5 16,2 17-7-16,-2-17 2 0,4 15-7 0,-4-15-1 15,4 14-4-15,-4-14-3 0,5 13-1 0,-5-13-1 16,5 12-3-16,-5-12-2 0,9 11-4 0,-9-11 1 0,11 9-1 16,-11-9-2-16,12 4 0 0,-12-4 1 0,16 0-3 15,-16 0-3-15,16 1 1 0,-16-1-4 16,0 0 2-16,27-3 4 0,-27 3-5 0,18-4 1 15,-18 4-3-15,16-5-1 0,-16 5-1 0,15-7 3 16,-15 7 2-16,12-8-5 0,-12 8 0 0,8-8 5 0,-8 8-3 0,0 0-2 16,7-9 0-16,-7 9 3 0,0 0-5 0,0 0-3 0,0 0 1 15,0 0-1-15,0 0 2 0,0-17-4 0,0 17 0 16,0 0 1-16,0 0-4 0,0 0 2 0,0 0-1 0,0 0 3 16,0 0 0-16,0 0-2 0,-32 2 5 0,32-2-2 15,0 0 0-15,-19 13-1 0,19-13 3 0,-12 10 3 16,12-10-6-16,-9 10 2 0,9-10 2 0,-6 12 1 0,6-12-2 31,-5 12 3-31,5-12 3 0,0 0-5 0,-1 15 1 0,1-15 2 16,0 0 0-16,0 0 1 0,0 0-2 0,12 20-4 15,-12-20 5-15,9 9 0 0,-9-9 3 0,14 7-2 0,-14-7 1 16,16 5-3-16,-16-5-1 0,17 3-1 0,-17-3-9 16,19 1-11-16,-19-1-13 0,0 0-16 0,0 0-23 15,31-4-8-15,-31 4-24 0,0 0-10 0,15-7-28 16,-15 7-122-16,0 0-317 0,0 0 91 0</inkml:trace>
  <inkml:trace contextRef="#ctx0" brushRef="#br0" timeOffset="11257.39">6943 7400 284 0,'0'0'78'15,"0"0"-28"-15,0 0-38 0,0 0-46 0,0 0-42 16,0 0 17-16</inkml:trace>
  <inkml:trace contextRef="#ctx0" brushRef="#br0" timeOffset="13135">7678 7343 238 0,'0'0'194'0,"0"0"-25"0,0 0-13 0,0 0-12 0,0 0-6 0,0 0-6 15,4 9-4-15,-4-9-2 0,0 0-13 0,0 0 4 16,0 0-6-16,0 0-6 0,0 0-3 0,0 0-4 16,0 0-5-16,0 0-9 0,0 0-5 0,0 0-3 15,0 0-6-15,0 0-3 0,0 0-6 0,0 0-5 16,0 0-2-16,0 0-6 0,0 0-7 15,0 0 0-15,0 0-8 0,0 0-3 0,0 0 0 16,0 0-6-16,0 0-2 0,0 0-2 0,0 0 2 16,0 0-6-16,6 10-3 0,-6-10-1 0,0 0-1 0,0 0 0 0,0 0-1 0,0 0 7 15,0 0-6-15,0 0 2 0,0 0-1 0,23 0-2 0,-23 0-2 16,0 0-1-16,0 0 3 16,24 0-1-16,-24 0 0 0,0 0 0 0,0 0-4 15,25 0 2-15,-25 0-1 0,0 0-1 0,0 0 0 0,0 0-1 16,25 0 1-16,-25 0 0 0,0 0 0 0,0 0-2 15,0 0 0-15,24 0 0 0,-24 0 5 0,0 0-6 0,0 0-1 16,0 0 4 0,0 0-6-16,25-1 6 0,-25 1-3 0,0 0 2 15,0 0-2-15,0 0 3 0,0 0-3 0,0 0 5 16,0 0 1-16,0 0 1 0,22-1-1 0,-22 1 10 16,0 0 0-16,0 0 0 0,0 0-1 0,0 0-5 0,0 0 0 0,0 0 0 0,0 0 0 15,0 0 3-15,0 0-7 0,0 0 4 0,0 0-2 16,0 0-1-16,0 0-3 0,0 0-4 0,0 0 1 0,5-17 2 15,-5 17-2 1,0 0 0-16,0 0-1 0,0 0 3 0,0 0-3 16,0 0 2-16,0 0-8 0,0 0 4 0,-26-30 3 0,26 30 1 15,-10-10-3-15,10 10 2 0,0 0-4 0,-11-14 6 16,11 14-5-16,0 0 0 0,-9-11 0 16,9 11 0-16,-10-7 2 0,10 7 0 0,0 0-2 0,-8-11-1 15,8 11 2-15,0 0 0 0,0 0-4 0,0 0 3 16,0 0 0-16,-11-13 0 0,11 13 3 0,0 0-1 0,0 0-4 15,0 0-1-15,0 0 8 0,0 0-8 0,-8-9 1 16,8 9 3-16,0 0-4 0,0 0 6 0,0 0-3 0,0 0 0 16,0 0 4-16,0 0-6 0,0 0 4 0,0 0 2 0,-9-7-4 15,9 7-1-15,0 0 1 0,0 0 1 0,0 0-1 16,0 0-2-16,0 0 0 0,0 0 3 0,0 0 2 16,0 0-8-16,0 0 3 0,0 0 0 0,0 0 2 15,0 0-2-15,0 0 2 0,0 0 0 0,0 0 0 0,0 0 0 16,0 0 1-16,0 0-2 0,0 0 0 0,0 0 2 15,0 0-1-15,0 0 0 0,0 0 0 16,0 0 6-16,0 0-7 0,0 0 1 0,0 0 1 16,0 0-4-16,0 0 5 0,0 0-2 0,0 0 0 0,0 0-2 15,0 0 1-15,0 0 2 0,0 0-2 0,42 27 4 16,-42-27-2 0,0 0 0-16,11 9 1 0,-11-9-3 0,0 0 4 15,0 0-7-15,13 11 5 0,-13-11 1 0,0 0-5 16,0 0 2-16,14 10 1 0,-14-10 3 0,0 0-2 15,0 0 2-15,0 0-4 0,11 10 2 0,-11-10 1 0,0 0-4 16,0 0-1-16,0 0 3 0,13 11-2 0,-13-11 1 0,0 0 2 0,0 0 1 16,0 0-2-16,0 0 0 0,10 9 0 0,-10-9 2 15,0 0 0-15,0 0-3 0,0 0 1 0,0 0 1 0,0 0 0 16,0 0-3-16,0 0 0 0,10 11 0 0,-10-11 2 0,0 0-2 16,0 0 2-16,0 0 2 0,0 0-2 0,0 0 4 31,0 0-9-31,10 14 4 0,-10-14 0 0,0 0 0 0,0 0 1 0,0 0 4 15,0 0 3-15,0 0-7 0,6 14 3 0,-6-14-3 16,0 0 1-16,0 0-3 0,0 0 1 0,0 0-3 0,0 0 1 0,0 0 4 16,0 0 2-16,0 0-4 0,0 0-2 0,0 0 1 15,5 17 0-15,-5-17-3 0,0 0 6 0,0 0-2 0,0 0 5 32,0 0-4-32,0 0 1 0,0 0-4 0,0 0 3 15,0 0 1-15,0 0 0 0,0 0 1 0,0 0-2 0,0 0 0 16,0 0 0-16,0 0 3 0,6 15-2 0,-6-15-2 15,0 0-1-15,0 0 1 0,0 0 0 0,0 0-4 16,0 0 7-16,0 0-3 0,0 0 4 0,0 0-1 0,0 0-2 0,0 0-3 16,0 0 5-16,0 0-2 0,0 0-2 0,0 0 4 15,0 0 0-15,0 0-5 0,0 0 6 0,0 0-2 16,5 15-3-16,-5-15 5 0,0 0-7 0,0 0 8 16,0 0-7-16,0 0 4 0,0 0-1 0,0 0-1 0,0 0 1 15,0 0 0-15,0 0 1 0,0 0-2 0,0 0-1 16,0 0 2-16,0 0-1 0,0 0 1 0,-5 25 1 15,5-25-4-15,0 0 3 0,-8 17 3 0,8-17-1 16,-7 14 1-16,7-14-1 16,-11 15 3-16,11-15 1 0,-5 13-3 0,5-13 4 15,-9 14 0-15,9-14-3 0,0 0 2 0,-12 18-1 16,12-18-2-16,-6 13 3 0,6-13-3 0,0 0 1 0,-9 15-2 16,9-15-1-16,0 0 4 0,0 0 4 0,-9 14-7 15,9-14-5-15,0 0-1 0,0 0-8 0,0 0-9 0,0 0-8 16,0 0-9-16,0 0-25 0,0 0-23 0,-11 10-29 15,11-10-24-15,0 0-27 0,0 0-24 0,0 0-184 16,0 0-448-16,0 0 124 0</inkml:trace>
  <inkml:trace contextRef="#ctx0" brushRef="#br0" timeOffset="14376.42">8011 7025 225 0,'0'0'162'0,"0"0"-30"0,0 0-10 0,0 0-9 0,0 0-8 0,0 0-4 16,0 0 1-16,0 0-8 0,0 0-4 0,0 0-8 15,0 0 6-15,0 0-8 0,0 0-3 0,0 0-3 16,0 0 1-16,0 0-21 0,0 0 10 0,0 0-8 15,0 0-3-15,0 0-11 0,0 0 0 0,0 0-5 16,0 0-1-16,0 0-6 0,0 0-5 0,0 0 1 16,0 0-4-16,0 0 1 0,0 0-4 0,0 0-3 15,0 0 1-15,0 0-3 0,0 0-1 0,0 0 0 0,0 0-1 16,0 0-3-16,37-16 4 0,-37 16-4 16,17-6 1-16,-17 6-2 0,0 0 2 0,23-1-6 15,-23 1 6-15,0 0 4 0,0 0 0 0,0 0 5 16,31 9 5-16,-31-9 0 0,11 9-1 0,-11-9 3 15,8 12 3-15,-8-12 0 0,0 0-2 0,2 22 3 16,-2-22-3-16,0 0 3 0,-2 24 1 0,2-24-4 0,0 0-3 16,-10 26-2-16,2-13 0 0,-1-1-3 0,9-12-4 15,-16 20 1-15,9-13-2 0,7-7-2 0,-13 13 2 0,13-13-5 16,-12 10 2-16,12-10-1 0,0 0-3 0,-11 13 4 16,11-13-10-1,0 0 6-15,0 0-2 0,0 0-1 0,-13 11 0 16,13-11 0-16,0 0-4 0,0 0 1 0,0 0-2 15,0 0 1-15,0 0-3 0,0 0 2 0,0 0 2 16,0 0-1-16,0 0-1 0,0 0 2 0,0 0-6 0,0 0 3 16,0 0 2-16,36 11-4 0,-36-11 4 0,15 6 0 0,-15-6-5 15,14 6 8-15,-14-6-4 0,14 10 1 0,-14-10-1 16,12 11 2-16,-12-11-1 0,12 14-1 0,-12-14 1 16,9 15 2-16,-9-15 0 0,8 15 1 0,-8-15 5 0,5 17 6 15,-5-17-1-15,5 15 5 0,-5-15 4 0,0 0-3 0,4 23 4 16,-4-23 5-16,0 0 1 0,-1 19 3 0,1-19-2 15,0 0 1-15,0 0 0 0,-8 21-1 0,8-21-5 0,0 0 3 16,-11 14-3-16,11-14-3 0,0 0 0 0,-9 10 2 31,9-10-8-31,0 0 2 0,0 0-4 0,0 0 0 0,-18 8-2 16,18-8-3-16,0 0 2 0,0 0-7 0,0 0 5 16,-20 5-9-16,20-5-7 0,0 0-7 0,0 0-11 15,0 0-8-15,0 0-14 0,-23 0-14 0,23 0-18 0,0 0-15 16,0 0-19-16,0 0-21 0,0 0-20 0,0 0-22 15,0 0-6-15,-24-9-148 0,24 9-394 0,0 0 111 0</inkml:trace>
  <inkml:trace contextRef="#ctx0" brushRef="#br0" timeOffset="15395.35">8293 7061 290 0,'0'0'142'0,"0"0"-15"0,0 0-7 16,0 0-15-16,0 0-2 0,0 0-11 0,17-4-4 0,-17 4-12 16,0 0 0-16,0 0-10 0,0 0 6 0,0 0-16 15,0 0 1-15,0 0 2 0,0 0-6 0,18-5-5 0,-18 5-4 16,0 0 0-16,0 0-1 0,0 0-4 0,18-6-5 15,-18 6-3-15,0 0-3 0,0 0-4 0,0 0-3 16,0 0 3-16,21-5 2 0,-21 5-10 0,0 0 5 16,0 0-1-16,0 0-1 0,20-1-1 0,-20 1-2 0,0 0-7 15,0 0 1-15,0 0 9 0,0 0 6 0,0 0-4 16,0 0 2-16,17-1 9 0,-17 1 2 16,0 0 1-16,0 0 1 0,0 0 1 0,0 0-1 0,0 0-5 15,0 0-1-15,0 0-4 0,0 0-4 0,0 0 1 16,0 0-5-16,0 0 0 0,0 0-13 0,0 0 12 15,0 0-5-15,0 0-2 0,0 0 3 0,0 0-3 16,0 0-3-16,0 0 4 0,0 0-3 0,0 0-5 16,0 0 3-16,0 0 0 0,0 0 1 0,0 0-5 15,0 0-1-15,-57 7 2 0,57-7 0 0,-10 3 1 16,10-3 1-16,0 0-3 0,-13 5 0 0,13-5 1 0,0 0 4 0,0 0-5 16,0 0-6-16,-18 10 8 0,18-10-4 0,0 0 1 0,-7 8 0 31,7-8 1-31,0 0 2 0,0 0-2 0,-10 8 0 15,10-8-7-15,0 0 4 0,0 0 2 0,0 0-2 16,0 0 2-16,-2 13-4 0,2-13 6 0,0 0-4 16,0 0 6-16,0 0-5 0,0 0 1 0,0 0 3 15,10 20-4-15,-10-20 3 0,9 9 2 0,-9-9 0 0,10 10 3 0,-10-10 2 16,13 11-4-16,-5-5 3 0,-8-6-2 0,13 11 1 0,-7-3 3 16,-6-8-2-16,17 18 1 0,-10-8 2 0,0 0 1 15,-7-10-1-15,11 16 1 0,-7-9-1 0,-4-7 3 0,8 16 1 31,-8-16 0-31,6 13 1 0,-6-13 1 0,5 14 2 0,-5-14-4 0,0 0 4 16,0 0 7-16,4 26 0 0,-4-26-1 0,0 0 3 16,0 0 0-16,-2 22 2 0,2-22-4 0,0 0 3 0,0 0 1 15,-7 16-7-15,7-16 5 0,0 0-4 0,0 0 0 16,-14 12-3-16,14-12-2 0,0 0-2 0,-15 10 0 16,15-10-8-16,-14 6 7 0,14-6 2 0,0 0-8 15,-19 8 1-15,19-8-6 0,0 0-5 0,-17 6-5 0,17-6-12 16,0 0-8-16,-18 7-15 0,18-7-12 0,0 0-24 0,-22 4-27 15,22-4-17-15,0 0-34 0,-23 6-24 0,23-6-39 16,-16 2-130-16,16-2-414 0,0 0 117 0</inkml:trace>
  <inkml:trace contextRef="#ctx0" brushRef="#br0" timeOffset="17786.93">6640 8124 235 0,'0'0'135'0,"0"0"-10"0,0 0-1 0,0 0-13 15,0 0-6-15,0 0-4 0,0 0-2 0,0 0-9 0,0 0 2 16,0 0-10-16,0 0-8 0,0 0 0 0,0 0-1 15,0 0-7-15,0 0-6 0,0 0 2 0,0 0-4 16,0 0-3-16,0 0-5 0,0 0 0 0,0 0-5 0,0 0-1 16,0 0-5-16,0 0-3 0,0 0-4 0,0 0 1 15,0 0-3-15,0 0-2 0,0 0-2 16,0 0-1-16,0 0-4 0,0 0-3 0,0 0-5 16,0 0 2-16,0 0-2 0,0 0-1 0,0 0-2 15,0 0 4-15,0 0-6 0,0 0 1 0,0 0 0 0,0 0-4 0,0 0-2 16,0 0 3-16,0 0 0 0,0 0-2 0,22-16-2 0,-22 16 4 15,0 0-6-15,0 0 2 0,13-5-2 16,-13 5 3-16,0 0-3 0,9-3 1 0,-9 3 3 0,0 0-2 16,0 0 0-16,17 1-3 0,-17-1 1 0,0 0 2 15,0 0-1-15,15 3-1 16,-15-3 0-16,0 0 4 0,11 6-1 0,-11-6-1 16,6 7-3-16,-6-7 4 0,0 0-1 0,7 7 2 15,-7-7 0-15,0 0 2 0,7 7-1 0,-7-7-1 0,0 0 0 16,0 0 3-16,2 12-4 0,-2-12 1 0,0 0-1 15,0 0-1-15,0 0 0 0,-2 18 2 0,2-18-2 0,0 0 3 0,0 0-4 16,-6 13-2-16,6-13 4 0,0 0 0 0,0 0-2 0,-5 9 3 16,5-9-1-1,0 0-3-15,0 0-1 0,0 0-1 0,0 0-3 0,0 0 1 0,0 0-4 16,-3 10 4-16,3-10 2 0,0 0 0 0,0 0-1 16,0 0-2-16,0 0 4 0,0 0-3 0,9 11 2 15,-9-11 0-15,0 0 1 0,10 7-2 0,-10-7-1 16,0 0 1-16,11 9 3 0,-11-9-1 0,9 9 2 15,-9-9-2-15,7 7 4 16,-7-7-1-16,0 0-2 0,10 13 1 0,-6-8-3 0,-4-5 4 0,0 0 0 16,3 13 2-16,-3-13 2 0,0 0-3 0,0 12 4 15,0-12 1-15,0 0 6 0,0 0-1 0,0 0 2 16,-4 21 6-16,4-21-1 0,-5 7 8 16,5-7-6-16,0 0 3 0,-8 10 0 0,8-10 4 15,0 0-3-15,-9 9-5 0,9-9-3 0,0 0-1 16,-10 7-3-16,10-7 0 0,-11 5-2 0,11-5-3 0,0 0-4 0,-9 5-3 0,9-5-13 0,0 0-12 15,0 0-12-15,0 0-15 0,0 0-21 0,0 0-12 0,-16 3-16 16,16-3-30-16,0 0-13 0,0 0-8 16,0 0-124-16,0 0-327 0,0 0 93 0</inkml:trace>
  <inkml:trace contextRef="#ctx0" brushRef="#br0" timeOffset="18347.09">6570 8517 253 0,'0'0'150'0,"0"0"-17"0,0 0-6 0,0 0-17 0,0 0 0 0,0 0-8 0,0 0 2 16,0 0-1-16,10 6-2 0,-10-6-5 0,0 0-3 16,0 0-2-16,13 1-6 0,-13-1-3 0,0 0-5 15,17 0-3-15,-17 0-2 0,16-1-2 0,-16 1 1 0,19 1-2 16,-9 0-5-16,-10-1 5 0,26 0-12 16,-10 0 3-16,1 1-4 0,-4-1-6 0,2 1-1 0,-1-1-4 15,-14 0-3-15,24 3-5 0,-24-3 4 16,21 0-5-16,-4 2-3 0,-17-2-2 0,26 0-4 0,-26 0 2 0,18 0-5 15,-18 0-3-15,17 3-3 0,-17-3 2 0,16 1-4 16,-16-1-2-16,0 0 1 0,20 2-3 16,-20-2-2-16,0 0-2 0,18-1 0 0,-18 1 1 0,0 0-1 15,0 0-3-15,16 0-5 0,-16 0-6 0,0 0-12 16,0 0-7-16,0 0-16 0,0 0-23 0,15-4-13 0,-15 4-21 0,0 0-20 16,0 0-30-1,0 0-7-15,0 0-7 0,0 0-128 0,0 0-343 16,12-7 98-16</inkml:trace>
  <inkml:trace contextRef="#ctx0" brushRef="#br0" timeOffset="19233.2">6814 8593 282 0,'0'0'142'0,"0"0"-16"0,0 0-8 0,0 0 0 0,0 0-7 15,0 0-7 1,0 0-17-16,0 0 4 0,0 0-3 0,0 0-8 0,0 0-10 0,0 0 8 16,0 0-8-16,0 0-3 0,0 0-2 0,0 0-3 15,0 0-2-15,0 0-4 0,-8 11 3 0,8-11-7 16,0 0 2-16,0 0-6 0,0 0-2 0,0 0-1 15,0 0-2-15,0 0-11 0,0 0 5 0,-13 4-7 0,13-4-5 16,0 0 1-16,0 0-3 0,0 0 3 0,0 0-4 16,-17 4-2-16,17-4 0 0,0 0 1 0,0 0-2 0,-15 2-2 0,15-2 6 15,0 0-6-15,0 0-3 0,-16 4-2 0,16-4-1 16,0 0-1-16,0 0 1 0,-16 4-2 0,16-4-3 16,0 0 3-16,0 0-3 0,-13 6-2 0,13-6-1 0,0 0 3 15,-10 4-3-15,10-4 2 0,0 0-2 0,0 0 6 16,-10 8-6-16,10-8-3 0,0 0 3 0,0 0 0 15,0 0-2-15,0 0 0 0,-10 11-1 0,10-11 0 32,0 0 0-32,0 0 3 0,0 0-6 0,-5 9 3 0,5-9 1 0,0 0 1 0,0 0-1 15,0 0-3-15,0 0 4 0,0 0-1 0,0 0-3 0,0 0 2 16,0 0 0-16,0 0 1 0,6 22-2 0,-6-22 1 16,0 0 0-1,0 0 1-15,12 11 3 0,-12-11-6 0,0 0 3 16,9 5-3-16,-9-5 3 0,0 0-3 0,12 10 3 15,-12-10 1-15,10 9-3 0,-10-9 3 0,10 6-2 16,-10-6 0-16,12 8 1 0,-12-8 0 0,11 9 0 16,-11-9-1-16,12 11 0 0,-12-11-3 0,11 11 4 15,-5-5-2-15,-6-6 3 0,10 14-4 0,-10-14 0 0,8 12 2 16,-8-12-1-16,9 14 2 0,-9-14 1 0,5 13-4 16,-5-13 4-16,4 12-3 0,-4-12 5 0,4 11 4 0,-4-11 0 15,0 0 2-15,2 17 3 0,-2-17 1 0,0 0 1 16,0 0 3-16,0 0 6 0,-4 19-2 0,4-19 7 0,0 0-4 15,0 0-1-15,0 0 1 0,-9 10 0 0,9-10-1 0,0 0 1 16,-11 7-5-16,11-7 1 0,0 0-3 0,-18 3-2 16,18-3 0-16,0 0-3 0,-18 3-2 0,18-3-3 0,0 0 3 15,-20 0-4 1,20 0-2-16,0 0-11 0,-21-2-11 0,21 2-16 16,0 0-14-16,0 0-19 0,-22-3-19 0,22 3-19 15,0 0-13-15,0 0-21 0,-17-6-22 0,17 6-14 0,0 0-123 0,0 0-355 16,0 0 103-16</inkml:trace>
  <inkml:trace contextRef="#ctx0" brushRef="#br0" timeOffset="26359.76">7207 8451 281 0,'-12'-6'77'0,"12"6"7"0,0 0-27 0,0 0 0 16,0 0 7-16,0 0-2 0,0 0-2 0,0 0-1 16,0 0-8-16,0 0 3 0,0 0-5 0,0 0 7 0,-13-6-6 15,13 6 5-15,0 0 4 0,0 0 1 16,0 0 1-16,0 0-5 0,0 0-5 0,0 0 8 0,0 0-3 16,0 0 6-16,0 0-2 0,0 0 0 0,0 0-3 15,0 0-2-15,0 0 3 0,0 0-4 0,0 0-1 16,0 0-3-16,-15-3 1 0,15 3 0 0,0 0-6 15,0 0-1-15,0 0-6 0,0 0 1 0,0 0-4 0,0 0-5 16,0 0 0-16,0 0-5 0,0 0-2 0,0 0-2 16,0 0-2-16,0 0-5 0,0 0 2 0,0 0-3 15,0 0 0-15,0 0-4 0,0 0 3 0,0 0-3 0,0 0-1 16,0 0-1-16,0 0 0 0,0 0-4 0,0 0 4 16,0 0-3-16,0 0 1 0,0 0-2 0,0 0 6 15,0 0-4-15,0 0-2 0,0 0-1 0,0 0 2 16,0 0-1-16,0 0 2 0,0 0 3 0,0 0-4 15,0 0 1-15,0 0-2 0,0 0 2 0,0 0 0 16,0 0-1-16,0 0 1 0,50 3-2 0,-50-3 3 16,0 0-4-16,0 0 2 0,0 0 1 0,17 4-1 15,-17-4-1-15,0 0-1 0,0 0 2 0,15 3-1 16,-15-3-2-16,0 0 1 0,0 0 1 0,16 3-2 16,-16-3 1-16,0 0 3 0,14 2-3 0,-14-2 0 15,0 0-1-15,0 0 4 0,15 2-3 0,-15-2-2 0,0 0 1 16,0 0 1-16,0 0-2 0,18 2 2 0,-18-2-1 15,0 0-1-15,0 0-2 0,0 0 4 0,15 0-2 0,-15 0 2 0,0 0-2 16,0 0 3 0,0 0-1-16,17 2 0 0,-17-2-3 0,0 0 4 15,0 0-1-15,0 0-4 0,16 3 4 0,-16-3-2 0,0 0 1 0,0 0 0 16,0 0 0-16,0 0 2 0,16 0-2 0,-16 0-3 16,0 0 3-16,0 0-3 0,0 0 4 0,14 3-1 0,-14-3 0 0,0 0 1 15,0 0-1-15,0 0-1 16,0 0 2-16,0 0-3 0,0 0 3 0,0 0 0 15,17 2-1-15,-17-2-1 0,0 0 0 0,0 0 0 16,0 0 4-16,0 0 0 0,0 0-4 0,0 0-1 0,0 0 3 0,0 0-1 16,0 0 0-16,0 0 2 0,0 0-3 0,0 0 4 15,15 1 1-15,-15-1-3 0,0 0-1 0,0 0 3 16,0 0-1-16,0 0-3 0,0 0 0 0,0 0 2 16,0 0 1-16,0 0-3 0,0 0 3 0,0 0 4 15,0 0 1-15,0 0 0 0,0 0 0 0,0 0 1 0,0 0 3 16,0 0-1-16,0 0 2 0,0 0 1 0,0 0 0 15,14 3 5-15,-14-3-1 0,0 0 4 0,0 0 6 16,0 0-3-16,0 0-1 0,0 0 0 0,0 0-7 16,0 0-1-16,0 0-1 0,0 0 0 0,0 0-4 15,0 0 5-15,0 0-9 0,0 0 0 0,0 0 1 16,0 0 0-16,0 0 1 0,0 0-4 0,0 0-1 16,0 0 1-16,0 0-1 0,0 0 3 0,-20-30-4 0,20 30 1 15,0 0-2-15,-9-10 3 16,9 10-2-16,0 0 1 0,-6-9-5 0,6 9 1 15,0 0 2-15,0 0-1 0,-11-12-1 0,11 12 3 0,0 0-1 0,0 0-1 16,-7-9 0-16,7 9 1 0,0 0-1 0,0 0 0 16,0 0 0-16,-7-10 0 0,7 10 2 0,0 0-4 15,0 0-1 1,0 0 1-16,0 0 1 0,-9-11-2 0,9 11 3 0,0 0 2 0,0 0-5 16,0 0 0-16,0 0 0 0,-7-9 5 0,7 9-4 0,0 0 1 0,0 0 1 31,0 0 0-31,0 0 0 0,0 0-1 0,0 0-1 0,-9-10 1 0,9 10-1 0,0 0 1 15,0 0 0-15,0 0 2 0,0 0 0 0,0 0-2 16,0 0 0-16,0 0-1 0,0 0-2 0,0 0 4 16,0 0 4-16,0 0-5 0,-7-10 0 0,7 10-1 15,0 0 0-15,0 0 1 0,0 0-2 0,0 0 3 16,0 0-3-16,0 0 1 0,0 0 1 0,0 0 1 16,0 0-1-16,0 0 1 0,0 0-2 0,0 0 2 15,0 0-2-15,0 0 2 0,0 0 2 0,0 0-2 16,0 0-2-16,0 0-1 0,0 0 1 0,0 0 3 15,0 0-3-15,0 0 2 0,0 0 0 0,0 0-2 16,0 0 4-16,0 0-3 0,-8-9 0 0,8 9 1 16,0 0-1-16,0 0 0 0,0 0-3 0,0 0 4 0,0 0-4 15,0 0 1-15,0 0 5 0,0 0-3 0,0 0-2 16,0 0 2-16,0 0 0 0,0 0 1 0,0 0-2 16,0 0 1-16,0 0-1 0,0 0 2 0,0 0 0 15,0 0 0-15,0 0-3 0,0 0 5 0,0 0-5 16,0 0 3-16,0 0-2 0,19 32 2 0,-19-32-4 15,0 0 4-15,8 13-1 0,-8-13-1 0,5 9 1 0,-5-9 0 0,0 0 1 0,8 12-1 32,-8-12-1-32,0 0 1 0,7 12-1 0,-7-12 3 0,6 9-2 15,-6-9-3-15,0 0 2 0,6 11 1 0,-6-11-3 16,0 0 0-16,6 11 4 0,-6-11 0 0,0 0 1 0,7 9-2 0,-7-9-2 0,0 0 2 16,0 0 0-16,8 10 0 0,-8-10 2 0,0 0-5 0,0 0 4 15,0 0 3-15,6 8-5 16,-6-8 3-16,0 0-2 0,0 0-1 0,0 0 0 15,0 0 4-15,8 10 0 0,-8-10-5 0,0 0 2 0,0 0 4 16,0 0-4-16,0 0 0 0,0 0 0 16,0 0 2-16,0 0 1 0,0 0 1 0,6 10-1 0,-6-10 0 15,0 0-1-15,0 0 1 0,0 0 0 0,0 0 3 16,0 0 0-16,0 0 1 0,0 0 1 0,-1 18-1 16,1-18 0-16,0 0 2 0,0 0 0 0,0 0 2 15,-5 18-1-15,5-18 2 16,-5 10-6-16,5-10 1 0,-8 14 2 0,8-14-1 15,-5 11 0-15,5-11-2 0,-5 11 1 0,5-11-2 16,0 0 1-16,-6 14 1 0,6-14-2 0,0 0 0 0,-7 10-2 16,7-10-3-16,0 0 0 0,0 0 3 15,-5 10-2-15,5-10 3 0,0 0-3 0,0 0 4 16,0 0-1-16,0 0-4 0,0 0-3 0,-7 11 1 0,7-11-2 16,0 0-3-16,0 0-11 0,0 0-10 0,0 0-4 0,0 0-11 0,0 0-5 15,0 0-23-15,0 0-16 0,0 0-23 0,0 0-19 16,0 0-23-16,0 0-14 0,0 0-20 0,0 0-135 15,0 0-384-15,0 0 108 0</inkml:trace>
  <inkml:trace contextRef="#ctx0" brushRef="#br0" timeOffset="27463.08">7656 8495 223 0,'0'0'79'0,"0"0"-3"0,0 0-1 0,0 0-5 0,0 0-1 16,0 0 8-16,0 0-17 0,0 0 5 0,0 0-2 16,0 0 5-16,0 0-2 0,0 0-3 0,0 0-7 15,0 0 1-15,0 0-4 0,0 0 6 0,0 0-11 16,0 0-2-16,0 0 6 0,0 0-2 0,0 0 0 16,0 0-4-16,0 0-1 0,0 0-3 0,0 0-1 15,0 0 0-15,0 0-7 0,0 0 2 0,0 0-6 0,0 0 2 16,0 0-3-16,0 0-4 0,0 0-1 0,0 0-1 15,0 0-6-15,0 0 0 0,0 0 0 0,0 0-1 16,0 0-2-16,0 0 0 0,0 0-4 0,0 0 0 16,0 0-3-16,0 0 1 0,0 0-3 0,0 0-4 15,0 0 0-15,0 0 7 0,0 0-2 0,0 0 0 0,0 0-1 16,0 0 3-16,0 0-3 0,0 0 6 0,0 0 5 16,0 0-1-16,0 0-1 0,0 0 5 0,0 0 0 15,0 0-2-15,7 12-3 0,-7-12 1 16,0 0-1-16,0 0 4 0,0 0-3 0,0 0-4 15,19 0 3-15,-19 0 2 0,0 0 1 0,17 0 0 16,-17 0-1-16,0 0-1 0,0 0-3 0,20 0 0 0,-20 0-2 0,0 0 4 16,0 0-2-16,21 0 0 0,-21 0-3 0,0 0-2 0,19 0 1 15,-19 0-3-15,0 0 1 16,22-1-2-16,-22 1 1 0,0 0-3 0,18 0 2 16,-18 0-1-16,0 0 5 0,0 0-4 0,17 0-2 0,-17 0 1 15,0 0-1-15,0 0 0 0,21 0 1 0,-21 0 1 0,0 0-4 0,15-2 2 16,-15 2 0-1,0 0 3-15,0 0 0 0,20 3-3 0,-20-3 0 16,0 0 0-16,0 0 0 0,0 0-1 0,0 0 3 0,29 1-1 16,-29-1 0-16,0 0 2 0,0 0-3 0,21 0 1 0,-21 0 0 0,0 0 0 15,0 0 1 1,0 0-1-16,22 0 0 0,-22 0 0 0,0 0-1 16,0 0 5-16,0 0-5 0,27-1 1 0,-27 1-1 0,0 0 0 0,0 0 3 15,0 0 0-15,23 1 2 0,-23-1-4 0,0 0-2 0,14 2 4 16,-14-2-3-16,0 0 2 0,0 0-1 0,0 0 0 0,19-2-1 31,-19 2 1-31,0 0-3 0,0 0 3 0,0 0 0 0,0 0-1 0,18 0 1 16,-18 0-1-16,0 0-2 0,0 0 4 0,0 0-5 0,16-1 1 15,-16 1 1-15,0 0-3 0,0 0-2 0,0 0-10 16,0 0-19-16,0 0-14 0,0 0-32 0,0 0-21 16,0 0-20-16,0 0-21 0,19-8-19 0,-19 8-109 15,0 0-320-15,0 0 92 0</inkml:trace>
  <inkml:trace contextRef="#ctx0" brushRef="#br0" timeOffset="28937.34">7746 8724 289 0,'0'0'113'16,"0"0"-13"-16,0 0-11 0,0 0 12 0,0 0-6 0,0 0-3 0,0 0-6 0,0 0-4 0,0 0-9 31,0 0 1-31,0 0-7 0,0 0-7 0,0 0-10 0,0 0-1 0,0 0-3 0,0 0-2 0,0 0-9 31,0 0-2-31,0 0-6 0,0 0 1 0,0 0-2 16,0 0-3-16,0 0-3 0,0 0 0 0,0 0-2 0,0 0 2 0,0 0-5 15,0 0-1-15,0 0 1 0,0 0-3 0,0 0 1 16,0 0-8-16,0 0 3 0,0 0 1 0,0 0 1 16,0 0 1-16,0 0-4 0,0 0 5 0,0 0-2 15,45-21-2-15,-45 21-4 0,0 0 3 0,0 0 0 0,0 0-3 0,17-8 0 16,-17 8 0-16,0 0 0 0,0 0 0 0,0 0-3 15,0 0-1-15,17-5 3 0,-17 5 3 0,0 0-9 0,0 0 3 16,0 0 5 0,0 0-2-16,0 0-2 0,0 0 3 15,0 0 2-15,27 9 6 0,-27-9-5 0,0 0 1 0,0 0 0 16,8 13 4-16,-8-13 2 0,0 0-3 16,0 0-1-16,0 0 4 0,3 22-4 0,-3-22 4 0,0 0-4 15,0 0 4-15,0 0-6 0,-5 22 5 0,5-22-4 0,0 0 3 0,0 0 1 16,-9 20-2-16,9-20-4 0,0 0 6 0,0 0-1 0,0 0-4 15,-8 13 0-15,8-13 1 0,0 0 0 0,0 0 0 0,0 0-3 16,0 0 1-16,0 0-5 0,0 0 9 0,0 0-5 16,-9 12-3-16,9-12 2 0,0 0-5 15,0 0-4-15,0 0 7 0,0 0-6 0,0 0 2 16,0 0-1-16,0 0 1 16,0 0 3-16,0 0-3 0,0 0-2 0,0 0 5 15,0 0-4-15,0 0 2 0,0 0 3 0,0 0-5 16,0 0 1-16,0 0-1 0,14 25 2 0,-14-25 0 15,10 9 2-15,-10-9-1 0,0 0 1 0,14 18-2 0,-14-18-1 0,9 11 2 0,-9-11-2 0,6 12 0 16,-6-12 3-16,0 0 5 0,6 21-1 0,-6-21 2 16,0 0 5-16,2 20 4 0,-2-20-1 0,-2 13 1 15,2-13 6 1,0 0 0-16,-6 15 5 0,6-15 1 0,0 0 2 16,-4 15 5-16,4-15 2 0,0 0-5 0,-8 10 4 15,8-10-4-15,0 0-2 0,-9 8 0 0,9-8-4 16,0 0-3-16,0 0-3 0,-16 5-1 0,16-5-1 0,0 0-5 0,-11 3-1 15,11-3 2-15,0 0-7 0,0 0-5 0,-16 3-10 0,16-3-9 16,0 0-8-16,0 0-12 0,0 0-25 0,0 0-14 16,0 0-12-16,0 0-18 0,0 0-20 0,-27-10-20 15,27 10-13-15,0 0-116 0,0 0-327 0,0 0 93 16</inkml:trace>
  <inkml:trace contextRef="#ctx0" brushRef="#br0" timeOffset="30200.12">7948 8707 209 0,'0'0'115'16,"0"0"-16"-16,0 0-6 0,0 0-14 0,0 0-3 15,0 0-17-15,0 0-3 0,0 0 1 0,0 0-4 16,0 0-3-16,0 0-7 0,0 0 9 0,0 0-4 0,0 0-1 16,23 1-4-16,-23-1 3 0,0 0-3 0,0 0-3 15,0 0 10-15,0 0-6 0,0 0-12 16,0 0 3-16,0 0-2 0,0 0-5 0,0 0 2 0,25-1 0 16,-25 1 0-16,0 0-12 0,0 0 8 0,0 0 0 15,0 0-7-15,21-1 0 0,-21 1-3 0,0 0 0 0,0 0-3 31,0 0 2-31,0 0 1 0,0 0-2 0,0 0-3 16,0 0 4-16,21 0-5 0,-21 0 8 0,0 0-2 0,0 0 2 0,0 0 5 0,0 0 3 16,0 0 2-16,0 0 8 0,0 0 5 0,0 0-5 15,0 0 4-15,0 0-2 16,0 0-3-16,0 0 0 0,0 0-6 0,0 0-2 0,0 0-4 16,0 0-2-16,0 0-2 0,0 0-1 0,0 0-2 15,0 0-1-15,0 0-2 0,0 0-2 0,0 0-5 16,0 0 3-16,0 0-1 0,0 0-1 0,0 0-3 15,0 0 2-15,0 0-1 0,0 0 3 0,0 0-1 16,0 0-5-16,0 0 1 0,0 0-3 0,0 0 2 16,-49 20 0-16,49-20 0 0,0 0-1 15,0 0-1-15,0 0 3 0,-16 9-2 0,16-9 2 16,0 0-1-16,0 0-2 0,0 0 4 0,-13 7-2 0,13-7 1 0,0 0-3 0,0 0 3 16,0 0-4-16,0 0 2 0,0 0 0 0,-12 11 1 0,12-11-3 15,0 0 3 1,0 0 2-16,0 0-4 0,0 0 0 0,0 0-2 0,0 0 4 15,0 0-1-15,0 0-3 0,0 0 3 0,0 0-2 16,0 0 0-16,0 0-2 0,0 0 5 16,0 0 0-16,0 0-3 0,0 0 3 0,0 0-1 15,0 0 1-15,0 0-2 0,0 0-1 0,0 0 2 16,0 0 1-16,21 25 1 0,-21-25-2 0,0 0-1 0,0 0 3 0,18 3-3 16,-18-3-3-16,0 0 3 0,16 8 0 15,-16-8-1-15,0 0-1 0,20 8 2 0,-20-8 4 16,11 9-1-16,-11-9 3 0,0 0-2 0,16 13 2 0,-16-13 3 0,11 10-1 15,-11-10 0-15,10 13 6 0,-10-13-1 0,8 14 0 16,-8-14 1-16,7 12 4 0,-7-12-2 16,8 14 6-16,-8-14-1 0,8 15 3 0,-8-15 1 15,0 0 0-15,5 18 2 0,-5-18 0 0,0 0 3 0,2 18-2 0,-2-18-2 16,0 0 1-16,0 0 0 0,0 0-4 0,0 0 1 16,-3 22-1-16,3-22 3 0,0 0 0 0,0 0 2 15,-10 19-9-15,10-19 2 0,0 0 0 0,-10 10-3 16,10-10-2-16,0 0 3 0,-11 12-5 0,11-12-3 0,0 0-2 15,0 0 1 1,-18 8-3-16,18-8-1 0,0 0-6 0,0 0-5 0,0 0-16 16,-21 4-11-16,21-4-12 0,0 0-18 0,0 0-14 0,0 0-17 15,0 0-20-15,0 0-24 16,-31-10-16-16,31 10-18 0,0 0-18 0,-17-14-106 16,17 14-349-16,-11-13 97 0</inkml:trace>
  <inkml:trace contextRef="#ctx0" brushRef="#br0" timeOffset="31640.23">7721 8195 255 0,'0'0'86'0,"0"0"-4"0,0 0-7 0,0 0-3 0,0 0-7 15,0 0 10-15,0 0-18 0,0 0 9 0,0 0-8 32,0 0 1-32,0 0-8 0,0 0 7 0,0 0-8 0,-24-5 4 15,24 5-6-15,0 0 2 0,0 0-5 0,0 0-2 16,0 0-3-16,0 0-4 0,0 0-1 0,0 0-7 15,0 0 1-15,0 0-8 0,0 0-2 0,0 0 3 0,0 0-5 16,0 0-4-16,0 0 0 0,0 0 2 0,0 0-4 16,0 0-3-16,0 0 3 0,0 0-2 0,0 0-1 15,0 0-4-15,0 0 6 0,0 0-3 0,0 0-6 16,0 0 7-16,27-36-7 0,-27 36 1 0,0 0 1 0,0 0 1 0,0 0-5 0,0 0 1 16,0 0 2-16,0 0 1 0,14-7 0 0,-14 7-3 15,0 0 0-15,0 0 2 0,0 0-1 0,0 0 3 16,0 0 1-16,0 0 1 0,0 0-6 0,0 0 8 15,0 0 0-15,0 0 3 0,21 17-6 0,-21-17 8 16,0 0 0-16,5 16-4 0,-5-16 1 0,3 13 1 0,-3-13 8 16,1 13-4-1,-1-13-2-15,0 0-1 0,0 22 4 16,0-22-2-16,0 14-2 0,0-14 1 0,0 0 5 0,-4 21 5 0,4-21 0 0,-4 14-4 0,4-14-2 16,-3 14 4-1,3-14 0-15,-4 11-4 0,4-11-2 0,0 0 0 16,-7 15-1-16,7-15-1 0,-6 10-1 0,6-10-1 15,0 0-3-15,-5 13 1 0,5-13 0 0,0 0-2 16,-7 10 2-16,7-10-1 0,0 0-7 0,-9 13 6 16,9-13-4-16,0 0 4 0,-6 10-1 0,6-10-4 0,0 0-2 15,0 0 2-15,-10 8 2 0,10-8-4 0,0 0 3 16,0 0-3-16,0 0 0 0,0 0 0 0,0 0-1 16,-8 8 1-16,8-8 0 0,0 0-3 0,0 0 2 15,0 0-2-15,0 0 7 0,0 0-3 0,0 0 4 16,0 0-6-16,0 0 1 0,0 0-2 0,0 0 2 15,0 0-1-15,0 0 3 0,0 0-2 0,0 0 2 16,0 0-2-16,0 0-3 0,0 0 4 0,0 0-2 0,0 0 1 16,0 0-1-16,0 0-1 0,36-1-1 0,-36 1 3 15,0 0 0-15,0 0 3 0,0 0-3 0,18-2 0 0,-18 2 1 0,0 0 0 0,0 0 3 16,0 0-1 0,15 2-6-16,-15-2 0 0,0 0-3 0,0 0-8 15,0 0-14-15,0 0-5 0,0 0-11 0,0 0-8 0,0 0-5 0,0 0-14 16,0 0-7-16,0 0-19 0,30 0-7 0,-30 0-8 0,0 0-93 15,0 0-239-15,0 0 70 16</inkml:trace>
  <inkml:trace contextRef="#ctx0" brushRef="#br0" timeOffset="32190.47">7919 8150 303 0,'0'0'118'16,"0"0"-3"-16,0 0-7 0,0 0-3 0,0 0-2 16,0 0-9-16,0 0-1 0,0 0-6 0,0 0 0 15,0 0-4-15,16 36-9 0,-16-36 0 0,0 0-1 0,0 25-1 16,0-25-6-16,0 0-3 0,0 24-1 0,0-24-3 16,1 16 4-16,-1-16-2 0,1 19 1 0,-1-19-3 15,2 17 2-15,-2-17-4 0,0 24-2 0,3-15-4 16,-3-9-6-16,2 16-7 0,-2-16-2 0,0 0-1 15,0 17-5-15,0-17-2 0,0 0 2 0,0 14-6 16,0-14-4-16,0 0-3 0,0 0-2 0,0 0 0 16,0 16-7-16,0-16-7 0,0 0-9 0,0 0-15 0,0 0-11 15,0 0-17-15,0 0-17 0,0 0-6 0,0 0-24 16,0 0-22-16,0 0-17 0,0 0-132 0,0 0-322 0,0 0 93 16</inkml:trace>
  <inkml:trace contextRef="#ctx0" brushRef="#br0" timeOffset="35169.11">6647 10035 269 0,'0'0'98'0,"0"0"-8"0,0 0-14 0,0 0 7 0,0 0-8 16,0 0-1-16,0 0-5 0,0 0-2 0,0 0-5 0,0 0-9 0,0 0 4 16,0 0 0-16,0 0-5 0,0 0 0 0,0 0 10 15,0 0-1-15,1-23-6 0,-1 23 4 0,0 0-2 0,0 0-5 16,0 0-3-16,0 0 4 0,0 0 0 0,0 0 0 15,0 0-3-15,0 0-3 0,0 0-1 0,0 0-3 16,0 0 3-16,0 0-2 0,-1-13-2 0,1 13 0 16,0 0-4-16,0 0 1 0,0 0 1 0,0 0-6 0,0 0-1 15,0 0-4-15,0 0 1 0,0 0-3 0,0 0 1 0,0 0 1 32,0 0-3-32,0 0 0 0,0 0-1 0,0 0-4 15,0 0-3-15,0 0 3 0,0 0-2 0,0 0-3 16,0 0 2-16,0 0-6 0,0 0 0 0,0 0 0 15,0 0 0-15,0 0-2 0,0 0 1 0,0 0-2 0,0 0 1 16,-26 33-5-16,26-33-1 0,-5 10 1 0,5-10 0 0,0 0-1 0,-9 15 3 16,9-15-2-16,-4 9-1 0,4-9-1 0,0 0 0 15,0 0 1-15,-6 12-2 0,6-12-2 0,0 0 0 16,0 0 1-16,0 0 1 16,0 0 0-16,-4 15-2 0,4-15 2 0,0 0-3 15,0 0 0-15,0 0 0 0,0 0 0 0,0 0 0 0,0 0 3 16,0 0-1-16,0 0 2 0,0 0-3 0,0 0-1 0,0 0 0 0,0 0 5 15,0 0-3-15,0 0-1 0,0 0 1 0,0 0-3 0,0 0 2 16,0 0 0-16,0 0 1 0,40-2 1 0,-40 2-2 16,0 0 1-16,0 0 6 0,31-12-5 0,-31 12 3 15,14-4 0-15,-14 4-2 0,0 0-2 16,21-4 3-16,-21 4-1 0,0 0 0 0,17-5-2 16,-17 5 3-16,0 0-2 15,0 0 0-15,0 0 5 0,19-5-3 0,-19 5-3 16,0 0 2-16,0 0 0 0,0 0-4 0,0 0 2 0,20-4-1 0,-20 4 1 15,0 0-1-15,0 0-3 0,0 0-8 0,0 0-9 0,0 0-10 0,0 0-15 16,0 0-17-16,18-4-9 0,-18 4-20 0,0 0-15 16,0 0-13-16,0 0-29 0,0 0-9 15,0 0-109-15,0 0-317 0,0 0 91 0</inkml:trace>
  <inkml:trace contextRef="#ctx0" brushRef="#br0" timeOffset="35687.14">6710 9969 216 0,'0'0'130'16,"0"0"-19"-16,0 0-1 0,0 0 3 0,0 0-1 15,0 0-7-15,0 0-1 0,0 0-6 0,0 0 3 16,0 0-5-16,0 0-2 0,0 0-4 0,0 0-6 0,0 0-8 16,0 0 0-16,0 0-4 0,0 0-2 0,0 0-3 15,0 0-2-15,17 52-4 0,-17-52-1 0,0 15-8 16,0-15-2-16,1 14-3 0,-1-14 0 0,0 15-4 16,0-15-10-16,2 14 3 0,-2-14-2 0,0 0-3 0,0 20-6 0,0-20 1 0,0 0-3 15,1 17-1-15,-1-17-5 0,0 0 1 0,1 13-5 31,-1-13 2-31,0 0-2 0,0 0-2 0,0 0-3 0,0 15 0 16,0-15-2-16,0 0 3 0,0 0-4 0,0 0-8 16,0 0-10-16,0 0-11 0,0 0-13 0,0 0-13 15,0 0-11-15,0 0-14 0,3 23-18 0,-3-23-6 16,0 0-23-16,0 0-10 0,0 0-20 0,0 0-89 16,0 0-288-16,0 0 83 0</inkml:trace>
  <inkml:trace contextRef="#ctx0" brushRef="#br0" timeOffset="37050.87">6593 10259 300 0,'0'0'139'0,"0"0"-19"0,0 0 1 0,0 0-5 0,0 0 1 0,0 0-14 15,0 0-6-15,0 0-8 16,0 0 2-16,0 0-8 0,-20-5-6 0,20 5-5 16,0 0-2-16,0 0 0 0,0 0-2 0,0 0-8 0,0 0 1 15,0 0-6-15,0 0-2 0,0 0-1 0,0 0-9 16,0 0-2-16,0 0-5 0,0 0-1 0,0 0-2 15,0 0-1-15,0 0-1 0,0 0-2 0,0 0 6 16,0 0-4-16,0 0 5 0,0 0 1 0,0 0-2 0,0 0 3 16,0 0 2-16,0 0 1 0,0 0-3 15,0 0 0-15,0 0-3 0,51-2-1 0,-51 2 1 16,17-3-1-16,-17 3-2 0,15-2 4 0,-15 2-7 16,19-2-1-16,-19 2-4 0,17-2 0 0,-17 2-3 15,16-1-2-15,-16 1-3 0,15-2 0 0,-15 2 0 16,17-1-2-16,-17 1 0 0,0 0-2 0,22-2-1 0,-22 2 1 15,0 0-1-15,18-1 1 0,-18 1-3 0,14-3-1 0,-14 3-2 0,0 0 5 16,0 0-2-16,19-1-4 0,-19 1 2 0,0 0-2 16,0 0-2-16,0 0 4 0,17 0-7 0,-17 0 6 15,0 0-5-15,0 0 5 0,0 0-4 0,0 0 0 16,0 0-3-16,19 1 3 0,-19-1-2 0,0 0-1 0,0 0 2 16,0 0-6-16,0 0-1 15,0 0-5-15,0 0-8 0,0 0-4 0,14 1-4 16,-14-1-2-16,0 0-8 0,0 0-1 0,0 0-10 15,0 0-3-15,0 0-2 0,0 0-13 0,0 0-1 16,0 0-17-16,0 0-8 0,0 0-14 0,0 0-5 16,0 0-17-16,0 0-12 0,16-3-21 0,-16 3-94 15,0 0-303-15,0 0 87 0</inkml:trace>
  <inkml:trace contextRef="#ctx0" brushRef="#br0" timeOffset="38233.83">6653 10360 274 0,'0'0'141'0,"0"0"-17"0,0 0-6 0,0 0-18 0,0 0-2 16,0 0-14-16,0 0 1 0,0 0-13 0,0 0-3 0,0 0-14 16,0 0 5-16,0 0-13 0,0 0-1 0,0 0-3 15,0 0-7-15,-11 14 1 0,11-14-4 0,0 0-2 16,0 0 5-16,0 0-3 0,0 0 0 0,0 0 2 15,0 0-3-15,0 0-2 0,0 0 7 0,0 0-10 0,0 0 0 0,0 0-3 16,0 0-3-16,0 0 0 0,0 0 4 0,0 0-5 16,0 0-8-16,0 0 7 0,31 2 3 0,-31-2-4 15,0 0 1-15,0 0-6 0,0 0 5 0,21-2-8 16,-21 2 3-16,0 0 3 0,0 0-1 0,0 0-1 0,0 0 1 0,22-3-5 16,-22 3 0-1,0 0-1-15,0 0 0 0,15-3 2 0,-15 3-5 0,0 0 3 16,0 0-3-16,0 0 0 0,0 0-1 0,14-3-1 0,-14 3 4 15,0 0-8-15,0 0 5 16,0 0-1-16,0 0 1 0,0 0-4 0,0 0 3 0,0 0-4 16,0 0 4-16,17 0 0 0,-17 0-2 0,0 0 1 15,0 0-1-15,0 0 0 0,0 0 5 16,0 0-6-16,0 0-1 0,0 0-1 0,0 0 4 16,0 0-2-16,0 0-5 0,0 0 4 0,0 0 5 0,0 0-6 0,0 0 1 0,0 0-1 15,0 0 2-15,0 0-1 0,0 0 0 0,18 2 2 16,-18-2-2-16,0 0 2 0,0 0 2 15,0 0-1-15,0 0 5 0,0 0-5 0,0 0 0 0,0 0 0 16,0 0-1-16,0 0-3 0,0 0 1 16,0 0 1-16,0 0 0 0,0 0-2 0,0 0 5 0,0 0-4 15,0 0 2-15,0 0-3 0,0 0 3 0,0 0-3 16,0 0 3-16,0 0 0 0,0 0-4 0,0 0 5 16,0 0-1-16,0 0-3 0,0 0 3 0,0 0-5 15,19-2 4-15,-19 2-2 0,0 0 1 0,0 0 3 16,0 0-4-16,0 0 2 0,0 0-3 0,0 0 2 0,0 0 0 15,0 0 3-15,0 0-6 0,0 0 3 0,0 0 1 16,0 0-2-16,0 0 1 0,0 0-2 16,16-3 5-16,-16 3-1 0,0 0-2 15,0 0 0-15,0 0-1 0,0 0 2 0,0 0 0 0,0 0-1 0,0 0 1 0,0 0-3 16,0 0 5-16,0 0 4 0,0 0-2 0,0 0 6 16,0 0 1-16,0 0 5 0,0 0-2 0,0 0 5 15,0 0-7-15,0 0 4 0,0 0-2 0,0 0-2 16,0 0-1-16,18 2-5 0,-18-2 5 0,0 0-4 15,0 0 2-15,0 0 3 0,0 0 1 0,0 0 4 16,0 0 6-16,0 0 1 0,0 0 6 0,0 0-4 16,0 0-2-16,0 0 0 0,0 0 0 0,-1 19-2 0,1-19-1 15,0 0-5 1,0 0 1-16,-10 25 0 0,10-25-2 0,-7 14 1 0,7-14-3 16,-10 15 0-16,10-15-2 0,-8 14-4 0,8-14 4 0,-8 14 2 0,4-6-6 15,4-8 3-15,-10 14-2 16,10-14 1-16,-9 14-1 0,5-6-3 0,4-8 1 15,-5 14 0-15,5-14 1 0,-10 11-2 0,10-11-1 0,-4 10 2 16,4-10-3-16,0 0 3 0,-7 11-3 0,7-11 0 16,0 0-2-16,0 0 2 0,0 0-2 0,-6 11 1 15,6-11-3-15,0 0 2 0,0 0-5 0,0 0-3 16,0 0-9-16,0 0-7 0,0 0-7 0,0 0-13 16,-6 10-13-16,6-10-13 0,0 0-12 0,0 0-19 15,0 0-14-15,0 0-22 0,0 0-9 0,0 0-19 0,0 0-119 0,0 0-336 16,0 0 97-16</inkml:trace>
  <inkml:trace contextRef="#ctx0" brushRef="#br0" timeOffset="40187.25">7145 10269 266 0,'0'0'92'0,"0"0"1"0,0 0-8 0,0 0-9 0,0 0 3 15,0 0-9-15,0 0-10 0,0 0 10 0,0 0-19 0,9 10 3 16,-9-10 2-16,0 0 0 0,0 0-5 0,0 0 9 16,0 0-2-16,0 0 1 0,0 0 1 0,0 0-3 15,0 0-10-15,0 0 2 0,16 0-6 0,-16 0 4 16,0 0-5-16,0 0 1 0,0 0 4 0,0 0-2 0,22-5-3 15,-22 5-4-15,0 0-1 0,0 0 1 0,22-4-3 16,-22 4-3-16,0 0-1 0,16-5-4 0,-16 5-2 16,0 0-2-16,16-3-1 0,-16 3-1 0,0 0 0 15,13-2-4-15,-13 2 0 0,0 0-5 0,0 0 2 16,0 0-8-16,19-4 4 0,-19 4 1 16,0 0-1-16,0 0-3 0,16 0 1 0,-16 0-3 15,0 0-3-15,0 0 5 0,15-3-2 0,-15 3-4 0,0 0 4 16,0 0-4-16,0 0 4 0,19-2-1 0,-19 2-1 15,0 0-1-15,0 0 1 0,15-1-2 0,-15 1 4 16,0 0-2-16,0 0 3 16,0 0-3-16,17-1-1 0,-17 1-2 0,0 0 0 15,0 0-1-15,0 0 2 0,0 0 2 0,0 0-5 0,17-1 4 16,-17 1 4-16,0 0 3 0,0 0-1 0,0 0 2 16,0 0 0-16,0 0-3 0,0 0 3 0,0 0 1 15,0 0 0-15,0 0 2 0,0 0 0 0,0 0 5 16,0 0-5-16,0 0 5 0,15-1 4 0,-15 1 0 15,0 0 3-15,0 0 0 0,0 0-5 0,0 0 0 0,0 0-2 16,0 0-1-16,0 0-1 0,0 0-2 0,0 0 0 16,0 0-3-16,0 0 1 0,0 0 2 0,0 0-8 0,0 0 2 0,0 0-2 0,0 0 0 31,0 0 1-31,0 0-1 0,0 0 0 0,0 0-2 16,0 0-2-16,-18-29 0 0,18 29 2 0,0 0 0 0,0 0-1 15,-11-10-1-15,11 10 4 0,0 0-4 0,-10-7-2 16,10 7 0-16,0 0 3 0,-9-9 0 0,9 9-1 15,0 0-1-15,-8-9 4 0,8 9 0 0,0 0 2 16,0 0-3-16,-11-9-1 0,11 9-2 0,0 0 2 0,0 0-3 0,0 0 3 16,-8-8-3-16,8 8 2 0,0 0 0 0,0 0-1 15,0 0-1-15,0 0 0 0,-8-9 3 0,8 9-3 16,0 0 2-16,0 0 1 0,0 0-1 0,0 0-1 16,0 0 3-16,-10-8 0 0,10 8 0 0,0 0 4 15,0 0-1-15,0 0 1 0,0 0-2 0,0 0-1 16,0 0 3-16,0 0-1 0,0 0-2 0,0 0 1 15,-10-8 0-15,10 8-1 0,0 0 0 0,0 0 1 16,0 0-4-16,0 0 1 0,0 0 0 0,0 0 1 16,0 0-2-16,0 0 1 0,0 0 0 0,0 0 1 15,0 0-4-15,0 0 0 0,0 0-1 0,0 0 5 16,0 0-4-16,0 0 1 0,0 0 0 0,0 0 3 16,0 0-5-16,0 0-2 0,0 0 3 0,0 0-1 0,0 0 1 15,0 0 1-15,0 0-3 0,0 0 2 0,0 0 0 16,0 0-1-16,0 0-1 0,0 0 0 0,0 0 3 15,0 0 2-15,0 0-1 0,0 0-1 0,0 0-1 0,0 0 0 16,0 0-2-16,0 0 4 0,0 0 1 0,0 0-3 16,0 0 0-16,0 0 1 0,0 0 1 0,0 0-2 15,0 0-1-15,0 0 2 0,0 0-2 0,0 0 1 16,29 27 5-16,-29-27-6 0,0 0 2 0,10 8-1 16,-10-8 1-16,0 0 0 0,10 6 0 0,-10-6 0 15,0 0-3-15,0 0 4 0,0 0-2 16,9 8 1-16,-9-8 1 0,0 0 0 0,0 0-4 15,0 0 7-15,9 7-5 0,-9-7 0 0,0 0 0 0,0 0 2 16,0 0-4-16,9 7 2 0,-9-7 1 0,0 0 2 16,0 0-2-16,0 0 0 0,0 0-1 0,11 8 0 15,-11-8-1-15,0 0-1 0,0 0 1 0,0 0 2 0,0 0 0 0,7 8-1 0,-7-8-2 16,0 0 0-16,0 0 2 0,0 0-1 0,0 0 0 16,0 0 3-16,0 0 0 0,7 9-1 0,-7-9 2 15,0 0-3-15,0 0 2 0,0 0 1 0,0 0-1 16,0 0 0-16,0 0 1 0,0 0 0 0,0 0-4 15,0 0 3-15,0 0-2 0,0 0 4 0,8 10-4 16,-8-10 5-16,0 0-3 0,0 0 1 0,0 0-1 0,0 0 1 16,0 0 5-16,0 0 0 0,0 0-2 0,0 0 1 15,0 0 0-15,0 0 4 0,0 0-4 0,3 13 4 16,-3-13-5-16,0 0 5 16,0 0-6-16,0 0 3 0,0 0-3 15,0 16 0-15,0-16 2 0,0 0 3 0,0 0 0 0,0 0 2 16,-2 22 0-16,2-22-1 0,0 0-1 0,-7 15 0 0,7-15 2 15,-3 15-1-15,3-15 1 16,-6 14 5-16,6-14-9 0,-5 14 2 0,5-14 5 16,-4 16-3-16,4-16 3 0,-6 14-4 0,6-14-3 15,-5 12 2-15,5-12-3 0,-6 13 1 0,6-13-2 0,-6 11 2 16,6-11-3-16,0 0 1 0,-5 14-1 0,5-14-1 16,0 0 1-16,0 0 0 0,-4 11-2 0,4-11 4 0,0 0 3 0,0 0-7 0,0 0-3 15,0 0 2 1,0 0-1-16,-6 12 2 0,6-12-3 0,0 0 5 0,0 0-6 15,0 0 2-15,0 0 0 0,0 0-2 0,0 0-5 16,0 0-6-16,0 0-10 0,0 0-8 0,0 0-6 16,-6 11-14-16,6-11-12 0,0 0-19 0,0 0-15 0,0 0-20 15,0 0-13-15,0 0-23 0,0 0-26 0,0 0-20 0,0 0-118 16,0 0-376-16,0 0 107 0</inkml:trace>
  <inkml:trace contextRef="#ctx0" brushRef="#br0" timeOffset="41049.57">7594 10218 260 0,'0'0'191'0,"0"0"-19"0,0 0-11 0,0 0-13 0,0 0-10 0,0 0-10 16,0 0-7-16,0 0-6 0,0 0-2 0,0 0-11 15,0 0-8-15,0 0 1 0,0 0-5 0,0 0-4 16,0 0-7-16,0 0 1 0,0 0-2 0,0 0-3 15,0 0-3-15,0 0 1 0,0 0-7 0,0 0 0 16,0 0-4-16,17 13-6 0,-17-13-3 0,0 0-4 0,0 0 1 16,18-2-4-16,-18 2-5 0,0 0 2 0,23-4-6 15,-23 4 2 1,0 0-4-16,24-3 1 0,-24 3 0 0,0 0 0 16,24-2-6-16,-24 2 4 0,0 0-5 0,28-2 2 15,-28 2-5-15,17 0 3 0,-17 0-3 0,0 0-5 0,27-3 0 16,-27 3-5-16,0 0 4 0,26-2-5 0,-26 2 5 15,0 0-5-15,23-2-3 0,-23 2 0 0,0 0 0 0,24-2-3 0,-24 2 0 0,0 0 0 32,25-3-4-32,-25 3 2 0,0 0 1 0,23-2-2 15,-23 2 4-15,18-1 0 0,-18 1-2 0,0 0-1 16,24 0-5-16,-24 0 0 0,0 0 2 0,25-2 3 16,-25 2-1-16,0 0-2 0,25-1-2 0,-25 1 1 0,0 0 1 0,26-1 3 0,-26 1-6 15,0 0 1-15,20-2 5 16,-20 2-3-16,0 0-1 0,0 0-1 0,0 0-3 15,22-2 1-15,-22 2-3 0,0 0-9 0,0 0-13 0,0 0-16 0,0 0-17 16,0 0-22-16,0 0-18 0,0 0-26 0,0 0-25 16,19-2-36-16,-19 2-36 0,0 0-148 0,0 0-444 15,0 0 125-15</inkml:trace>
  <inkml:trace contextRef="#ctx0" brushRef="#br0" timeOffset="42605.99">7782 10378 311 0,'0'0'130'15,"0"0"-14"-15,0 0-4 0,0 0-7 0,0 0 0 0,0 0 0 16,0 0-9-16,-11-5-3 0,11 5 4 0,0 0 2 16,0 0-8-16,0 0 1 0,0 0-6 0,0 0 2 0,0 0 0 15,0 0-2-15,0 0-2 0,0 0 0 16,0 0-3-16,0 0-5 0,0 0 1 0,0 0-3 0,0 0-4 16,0 0-2-16,0 0-7 0,0 0-2 0,0 0-9 15,0 0-3-15,0 0-6 0,0 0-1 0,0 0-5 16,0 0-2-16,0 0-2 0,0 0-3 0,0 0-6 0,0 0 3 15,0 0-6-15,0 0-4 0,0 0-4 0,0 0 1 16,0 0 0-16,0 0-3 0,0 0 0 0,0 0 0 16,0 0-5-16,0 0 3 0,0 0 1 0,0 0-1 15,0 0-3-15,0 0 0 0,0 0 0 0,0 0 1 16,0 0 2-16,0 0-2 0,0 0-2 0,0 0 1 16,0 0-1-16,0 0 0 0,0 0 1 0,45 5-2 0,-45-5 1 15,0 0 0-15,17 6-4 0,-17-6 4 0,0 0-3 16,0 0 2-16,21 9 1 0,-21-9-1 0,12 8-2 15,-12-8 3-15,0 0 3 0,10 11 2 0,-10-11-2 0,5 7 3 16,-5-7 0-16,0 0-2 0,4 11-1 0,-4-11 4 16,0 0-4-16,3 14 3 0,-3-14-4 0,0 0 1 15,0 0-4-15,-5 25 3 0,5-25 0 0,-4 12-2 0,4-12 1 16,0 0 1 0,-5 15-4-16,5-15 0 0,0 0 1 0,0 0-3 0,-4 12 2 15,4-12-2-15,0 0 5 0,0 0-5 0,0 0-1 16,0 0-2-16,0 0 1 0,0 0 3 0,-4 13-5 15,4-13 2-15,0 0-1 0,0 0 1 0,0 0 1 16,0 0 3-16,0 0-4 0,0 0 2 0,0 0-1 0,0 0 0 16,8 16 2-16,-8-16-2 0,0 0 0 15,7 10 2-15,-7-10 1 0,0 0-2 0,0 0 1 0,10 19 0 16,-10-19 0-16,0 0-1 16,9 18 0-16,-9-18 2 0,6 11 1 0,-6-11 3 15,2 10-5-15,-2-10-2 0,0 0 3 0,0 0 1 0,5 20 0 0,-5-20 4 16,0 0-4-16,0 0 5 15,0 0 5-15,2 19 2 0,-2-19 3 0,0 0 4 16,0 0-4-16,0 0 4 0,0 0 3 0,0 0-2 0,0 0-8 0,0 0 4 0,-11 17-4 16,11-17-1-16,0 0-1 15,0 0-2-15,0 0-3 0,0 0 6 0,-20 6-5 16,20-6 1-16,0 0-3 0,-9 1-6 0,9-1-11 0,0 0-10 0,0 0-12 0,0 0-9 16,-17 1-12-16,17-1-15 15,0 0-15-15,0 0-16 0,0 0-16 0,0 0-14 0,0 0-29 16,0 0-13-16,0 0-16 0,0 0-129 0,0 0-378 15,0 0 107-15</inkml:trace>
  <inkml:trace contextRef="#ctx0" brushRef="#br0" timeOffset="43960.09">8133 10387 298 0,'0'0'166'16,"0"0"-14"-16,0 0-17 0,0 0-9 0,0 0-9 16,0 0-3-16,0 0-7 0,0 0-3 0,0 0-6 15,0 0-5-15,0 0-7 0,0 0-2 0,0 0-4 0,0 0-6 16,0 0-4-16,0 0-3 0,0 0-1 0,0 0-7 15,0 0-2-15,0 0-3 0,0 0-6 0,0 0 0 16,0 0-5-16,0 0-6 0,0 0 3 0,0 0-2 16,0 0-5-16,0 0-1 0,0 0-2 0,0 0-3 15,0 0 1-15,0 0-8 0,0 0-2 0,-56 2 1 0,56-2 0 16,0 0-2-16,0 0-2 0,0 0-3 0,0 0-3 16,0 0 3-16,0 0-2 0,0 0-3 0,0 0 4 15,-25 4 2-15,25-4-8 0,0 0 1 0,0 0-1 16,0 0-2-16,0 0 4 0,0 0-1 0,-16 7 0 15,16-7-2-15,0 0 2 0,0 0-1 0,0 0-2 16,0 0 2-16,0 0 0 0,0 0-1 0,-11 12 0 0,11-12 2 0,0 0-3 0,0 0-1 16,0 0 0-16,0 0 2 0,-11 10-2 0,11-10 0 15,0 0-1-15,0 0-1 0,-6 8 7 0,6-8-9 16,0 0 6-16,0 0-4 0,0 0 2 0,0 0 1 16,0 0-2-16,0 0-1 0,-8 18 3 0,8-18-1 0,0 0-5 15,0 0 1-15,0 0 4 0,0 0-2 16,0 0 0-16,0 0-2 0,0 0 4 0,-4 16-2 0,4-16 0 15,0 0 1-15,0 0-2 0,0 0-1 0,0 0 2 0,0 0 2 16,0 0-2-16,0 0-1 0,0 0 3 16,0 0-3-16,0 0 2 0,0 0-1 0,0 0 0 0,0 0 2 15,0 0 1 1,0 0-3-16,22 12 0 0,-22-12-1 0,0 0 2 0,0 0-1 16,16 4 1-16,-16-4-2 0,0 0 0 0,0 0 2 0,22 7 2 0,-15-3-3 15,-7-4 0-15,12 8 2 16,-12-8-3-16,13 5 0 0,-13-5 1 0,11 8 2 15,-11-8 2-15,14 11 1 0,-14-11-1 0,9 8-3 0,-9-8 3 0,8 9 1 16,-8-9 4-16,12 10 1 0,-12-10 2 16,9 8 5-16,-9-8-3 0,0 0 3 0,7 10 1 0,-7-10-3 15,0 0 4 1,0 0-2-16,6 11 4 0,-6-11 5 0,0 0-1 0,0 0 0 16,0 0 1-16,0 0 1 0,0 0 1 0,0 0 2 15,0 0-4-15,0 0 4 0,2 23-4 0,-2-23-1 16,0 0 0-16,0 0-5 0,0 0 3 0,0 0-6 0,0 0-2 15,-18 17-1-15,18-17 1 0,0 0 0 0,0 0-3 0,-18 8-1 16,18-8-3-16,0 0 1 0,0 0 1 16,-15 6-5-16,15-6-2 0,0 0-5 0,-18 5-4 0,18-5-5 15,0 0-10-15,0 0-14 16,0 0-14-16,-20 4-11 0,20-4-22 0,0 0-18 16,0 0-23-16,0 0-21 0,0 0-27 0,-25-1-23 0,25 1-157 15,0 0-417-15,0 0 115 0</inkml:trace>
  <inkml:trace contextRef="#ctx0" brushRef="#br0" timeOffset="47702.4">7640 9904 269 0,'0'0'61'0,"0"0"-7"0,0 0-5 0,0 0-2 0,0 0 4 16,0 0-1-16,0 0-1 15,0 0-10-15,0 0 7 0,0 0 5 0,0 0-1 16,0 0 2-16,0 0 3 0,0 0-8 0,0 0 3 16,0 0-5-16,0 0-1 0,0 0-2 0,0 0 3 15,0 0-1-15,0 0-4 0,0 0-7 0,0 0-5 16,0 0 4-16,0 0 4 0,0 0-1 0,0 0-6 0,0 0-3 16,0 0 3-16,0 0-2 0,0 0 0 0,0 0 7 15,0 0-3-15,0 0 2 0,0 0-6 0,0 0-2 16,0 0 4-16,0 0-2 0,0 0-2 0,0 0 1 15,0 0-4-15,0 0-6 0,0 0-2 0,0 0-3 16,0 0 2-16,0 0-4 0,0 0-2 0,0 0 7 0,0 0 1 16,0 0-7-16,0 0-5 0,0 0 2 0,0 0 2 15,0 0-4-15,0 0 2 0,0 0 1 0,0 0 0 0,0 0 3 16,0 0-11-16,0 0 7 0,31-10-4 0,-31 10-2 16,0 0 2-16,0 0 2 0,0 0-1 0,8-5-1 15,-8 5 2-15,0 0-3 0,0 0 1 0,0 0-2 0,0 0 0 16,0 0 3-16,9-6-3 0,-9 6 4 0,0 0 1 15,0 0-8-15,0 0 10 0,0 0-9 0,0 0 10 16,0 0-11-16,0 0 3 0,0 0 2 0,0 0-3 16,0 0 2-16,0 0 0 0,0 0-7 0,0 0 9 15,19-1-4-15,-19 1 8 0,0 0-6 0,0 0 2 16,0 0-1-16,0 0 3 0,0 0-2 0,0 0-2 0,0 0 5 16,0 0-3-16,0 0 0 0,0 0-5 0,0 0 0 15,17 1 5-15,-17-1-2 0,0 0 1 16,0 0-6-16,0 0 8 0,0 0-3 0,0 0 0 0,0 0-1 0,0 0 0 15,0 0 0-15,0 0 4 0,0 0-4 0,0 0 1 16,0 0 2-16,0 0 2 0,14 7 4 0,-14-7 2 16,0 0-1-16,0 0 0 0,0 0 1 0,0 0-1 15,0 0-3-15,0 0 5 0,0 0 0 0,0 15 0 16,0-15 0-16,0 0 2 0,0 0 1 0,0 0-4 16,0 0-1-16,0 0-2 0,0 0-1 0,-3 19 0 0,3-19 6 15,0 0-4-15,0 0-2 0,0 0 2 16,0 0-1-16,-5 16 1 0,5-16 0 0,0 0 3 15,0 0-1-15,-2 10-2 0,2-10 2 16,0 0 1-16,0 0-4 0,0 0 2 0,-6 16-1 16,6-16 0-16,0 0-2 0,0 0 5 0,0 0-4 0,-5 11-6 0,5-11 0 15,0 0 7-15,0 0-1 16,0 0-4-16,0 0-1 0,0 0 3 0,-4 13-1 16,4-13-2-16,0 0 4 0,0 0-6 0,0 0 2 0,0 0 0 15,0 0-4-15,0 0 4 0,0 0-1 16,0 0-1-16,0 0 4 0,0 0-1 0,-4 13-3 0,4-13 0 15,0 0 5-15,0 0-4 0,0 0-2 0,0 0 3 16,0 0-1-16,0 0 0 0,0 0 1 0,0 0-1 16,0 0-2-16,0 0-2 0,0 0 3 0,0 0 1 15,0 0 0-15,-7 11 2 0,7-11-3 0,0 0 0 16,0 0 0-16,0 0-2 0,0 0 0 0,0 0 2 16,0 0 0-16,0 0-1 0,0 0 2 0,0 0-2 15,0 0 1-15,0 0-1 0,0 0 0 0,0 0 3 0,0 0 0 16,0 0 1-16,0 0-4 0,0 0 5 0,0 0-5 15,0 0 4-15,0 0-5 0,0 0 0 0,0 0 2 16,0 0-1-16,0 0-2 0,0 0 5 0,0 0-2 16,0 0 1-16,0 0-4 0,0 0 2 0,0 0-1 0,0 0 3 15,0 0-4-15,0 0 0 0,0 0 4 0,0 0 3 16,0 0-5-16,0 0 0 16,0 0 4-16,0 0-2 0,0 0-2 0,0 0 5 0,0 0-2 15,0 0 0-15,0 0-2 0,0 0 2 0,0 0-1 16,0 0 2-16,26 4-2 0,-26-4 0 0,0 0 0 0,0 0 4 0,0 0-5 0,0 0-1 15,0 0 4-15,18 0-3 0,-18 0 0 0,0 0 1 16,0 0-4-16,0 0 6 0,0 0-2 16,0 0 1-16,18-1 5 0,-18 1-5 0,0 0 1 15,0 0 0-15,0 0 1 0,0 0 0 0,17 1 5 0,-17-1-6 0,0 0 2 16,0 0 0-16,0 0-2 16,15 1 3-16,-15-1-3 0,0 0 0 0,0 0 0 15,0 0 0-15,0 0 2 0,0 0 0 16,18 2 2-16,-18-2 1 0,0 0-3 0,0 0 2 15,0 0-1-15,19-2-1 0,-19 2-2 0,0 0 2 0,0 0-2 0,0 0-2 0,0 0 2 16,0 0 0-16,0 0 1 0,19 0-3 0,-19 0-1 16,0 0-3-16,0 0-5 0,0 0-10 0,0 0-12 0,0 0-16 15,0 0-12-15,14-3-15 16,-14 3-26-16,0 0-21 0,0 0-21 0,0 0-13 16,0 0-89-16,0 0-289 0,0 0 82 0</inkml:trace>
  <inkml:trace contextRef="#ctx0" brushRef="#br0" timeOffset="49037.81">7983 9897 235 0,'0'0'86'0,"0"0"0"0,0 0-11 0,0 0-4 0,0 0 10 16,0 0-6-16,0 0-8 0,0 0-18 0,0 0 8 16,0 0-6-16,0 0-4 0,0 0-5 0,0 0-4 15,0 0 0-15,0 0 0 16,0 0-11-16,0 0 7 0,0 0-3 0,0 0-2 15,0 0-4-15,0 0-1 0,0 0 8 0,0 0-12 16,0 0 1-16,0 0 4 0,0 0-4 0,0 0-6 16,0 0 8-16,0 0 1 0,-47 9-11 0,47-9 1 15,0 0 5-15,0 0 1 0,-11 5-1 0,11-5-3 16,0 0-6-16,0 0 3 0,-10 8-2 0,10-8 11 16,0 0-7-16,0 0 1 0,0 0-1 0,-11 10-3 0,11-10 2 15,0 0-2-15,0 0 3 0,-7 7-6 16,7-7 4-16,0 0-3 0,0 0 4 0,-9 10-2 0,9-10-1 0,0 0 4 15,0 0-5-15,0 0-5 0,-5 11 6 0,5-11-1 0,0 0 0 0,0 0-1 16,0 0 1-16,0 0-1 0,-4 12-4 0,4-12 6 16,0 0-7-16,0 0 1 0,0 0 2 0,0 0-4 15,0 0 3-15,0 0 2 0,0 0-4 0,-2 17 5 0,2-17 2 16,0 0-2-16,0 0 4 16,0 0-1-16,0 0-1 0,0 0-2 0,0 0 3 15,0 0-3-15,0 0 1 0,0 0 0 0,6 15 0 0,-6-15-1 16,0 0 1-16,0 0-3 0,0 0 2 15,8 9-5-15,-8-9 8 0,0 0-2 0,0 0-4 0,0 0 2 0,0 0-1 16,13 3 1-16,-13-3 4 0,0 0-4 0,0 0 0 16,0 0-1-16,0 0 2 0,0 0 3 0,15 3 2 15,-15-3-5 1,0 0 1-16,0 0 5 0,0 0-2 0,17 1-5 16,-17-1 1-16,0 0-1 0,0 0 1 0,0 0-3 0,18-1-2 0,-18 1 7 15,0 0-1-15,0 0-3 16,0 0 0-16,19-3 5 0,-19 3-4 0,0 0 0 15,0 0 2-15,0 0 0 0,15-3-2 0,-15 3 4 0,0 0-4 0,0 0 3 0,0 0-5 16,16-5-1-16,-16 5 5 0,0 0-5 0,0 0-2 0,0 0 1 16,0 0 0-16,15-3-1 0,-15 3 6 0,0 0-6 15,0 0 2 1,0 0 1-16,0 0 0 0,0 0-3 0,13-6 3 16,-13 6 1-16,0 0 1 0,0 0-4 0,0 0 1 15,0 0 1-15,10-5 2 0,-10 5-1 0,0 0-2 16,0 0-2-16,0 0 5 0,0 0-3 0,10-8-1 0,-10 8-1 15,0 0 0-15,0 0-1 0,0 0 1 0,0 0-3 16,0 0 5-16,0 0 0 0,7-9 2 0,-7 9 0 0,0 0-1 16,0 0 0-16,0 0-2 0,0 0 1 0,0 0 1 15,0 0-2-15,0 0 0 0,0 0 1 0,0 0 3 16,6-14-3-16,-6 14-3 0,0 0 3 0,0 0-1 16,0 0-2-16,0 0-1 0,0 0 1 0,0 0 1 0,0 0-1 15,0 0-1-15,0 0 0 0,0 0 1 16,0 0 0-16,0 0-2 0,-2-17 0 0,2 17 2 15,0 0-3-15,0 0 3 0,0 0-3 0,0 0 2 0,0 0 0 0,0 0-1 0,0 0 1 16,0 0 2-16,0 0-2 0,-10-13-2 0,10 13 1 0,0 0 0 16,0 0 0-16,0 0 0 0,0 0 2 0,0 0-3 31,-12-6 1-31,12 6-1 0,0 0 1 0,0 0 1 0,0 0-1 16,0 0 2-16,0 0-1 0,-13-7-1 0,13 7-1 15,0 0 0-15,0 0-1 0,0 0 3 0,0 0-3 16,0 0 0-16,0 0-5 0,0 0-6 0,-17-1-6 15,17 1-7-15,0 0-9 0,0 0-5 0,0 0-14 0,0 0-9 0,0 0-16 0,0 0-3 16,-21 0-20-16,21 0-17 16,0 0-15-16,0 0-13 0,0 0-88 0,0 0-280 15,0 0 81-15</inkml:trace>
  <inkml:trace contextRef="#ctx0" brushRef="#br1" timeOffset="58614.61">6947 8145 306 0,'0'0'126'0,"-17"6"-15"0,17-6-4 0,0 0 0 15,0 0-9-15,0 0-14 0,0 0 8 0,0 0 0 0,0 0-1 16,0 0-5-16,0 0 4 0,0 0-7 0,0 0-1 16,0 0-2-16,0 0-4 0,0 0 2 0,0 0-5 15,0 0-3-15,0 0-4 0,0 0 2 0,0 0-4 16,0 0 1-16,0 0-5 0,0 0-3 0,0 0-6 16,0 0-4-16,0 0-6 0,0 0-1 0,0 0-1 15,0 0-1-15,0 0-4 0,0 0-5 0,0 0-2 0,0 0-2 16,0 0-2-16,0 0-2 0,0 0 0 0,0 0-2 15,0 0-2-15,0 0-5 0,0 0-1 0,0 0 0 16,0 0 0-16,0 0 0 0,0 0 0 0,0 0-3 16,0 0-3-16,0 0 1 0,0 0-3 0,0 0 2 0,0 0 0 15,0 0-4-15,0 0 4 0,0 0 1 16,0 0-4-16,0 0 1 0,0 0-1 0,0 0 1 16,0 0-2-16,0 0 0 0,0 0 1 0,0 0 1 0,0 0-1 15,17-36 1-15,-17 36-3 16,0 0 0-16,0 0 3 0,8-7 0 0,-8 7-3 15,0 0 0-15,0 0 1 0,9-7 0 0,-9 7-1 16,0 0 3-16,11-7-2 0,-11 7-2 0,0 0 2 16,12-6-2-16,-12 6 2 0,0 0-3 0,12-7 2 0,-12 7 1 0,0 0-1 15,13-7 6-15,-13 7-6 16,13-7 1-16,-13 7 0 0,0 0 0 0,14-7 0 0,-14 7-1 16,11-4-1-16,-11 4 1 0,0 0 0 0,14-6 0 15,-14 6-1-15,11-5 2 0,-11 5 0 0,0 0 3 16,13-5-7-16,-13 5 6 0,14-3-3 0,-14 3 0 15,0 0-1-15,20-6 2 0,-13 3-1 0,-7 3-1 16,0 0 0-16,0 0 6 0,19-6-5 0,-19 6 3 16,0 0-6-16,13-3 5 0,-13 3-4 0,0 0 5 15,0 0-3-15,15-2-1 0,-15 2 3 0,0 0-4 0,0 0 0 16,16-3 5-16,-16 3-4 0,0 0 3 0,0 0-3 16,22 0 4-16,-22 0-1 0,0 0-1 0,18-3 0 15,-18 3 0-15,0 0 1 0,21-1-1 0,-21 1 0 0,0 0-3 0,0 0 3 16,19 0-1-16,-19 0 1 15,0 0 0-15,0 0-1 0,20 0 2 0,-20 0-1 16,0 0 5-16,0 0-4 0,19 0-4 0,-19 0 1 16,0 0 1-16,0 0 0 0,16 1 2 0,-16-1-4 0,0 0 8 15,0 0-5-15,18 0 0 0,-18 0-3 0,0 0 6 16,0 0-4-16,18 3 1 0,-18-3 1 0,0 0-3 16,0 0-1-16,16 1 3 0,-16-1-2 0,0 0 2 15,0 0-2-15,0 0 2 0,19 2-1 0,-19-2 2 16,0 0-3-16,0 0 2 0,14 2-3 0,-14-2 3 0,0 0 0 15,0 0 3-15,15 3-2 0,-15-3 2 0,0 0-5 16,0 0 2-16,0 0-1 0,15 3 0 0,-15-3 3 16,0 0 2-16,0 0-3 0,0 0 2 0,12 6-2 0,-12-6 1 15,0 0-3-15,0 0 0 0,0 0 1 0,12 4 2 16,-12-4-2-16,0 0 4 0,0 0-5 0,0 0 1 16,13 5-2-16,-13-5 3 0,0 0 0 0,0 0 1 0,0 0-1 15,14 6-1 1,-14-6-2-16,0 0 4 0,0 0-3 0,11 5 1 0,-11-5 0 0,0 0 1 15,0 0-1-15,0 0-2 0,11 6 3 0,-11-6-3 0,0 0 1 16,0 0 2-16,0 0-1 0,11 7-2 0,-11-7 2 16,0 0 0-16,0 0-1 15,0 0 0-15,11 4-2 0,-11-4 3 0,0 0 0 16,0 0 0-16,0 0 4 0,0 0-4 0,11 9-1 16,-11-9 0-16,0 0 0 0,0 0-1 0,0 0 2 15,10 6 2-15,-10-6-2 0,0 0-1 0,0 0 0 0,0 0 0 16,0 0-1-16,11 9 1 0,-11-9 0 0,0 0 1 0,0 0 0 15,0 0 1-15,0 0-4 0,8 7 4 0,-8-7-1 16,0 0-1-16,0 0 0 0,0 0 3 0,0 0-3 16,0 0 1-16,0 0-2 0,11 8 1 0,-11-8 0 15,0 0-2-15,0 0 3 0,0 0 0 0,0 0-4 0,0 0 3 16,0 0 0-16,0 0 3 0,0 0-3 0,8 7 1 16,-8-7-4-16,0 0 2 0,0 0 1 0,0 0 0 15,0 0 1-15,0 0 1 16,0 0-2-16,0 0 3 0,0 0 3 0,0 0-5 15,0 0 1-15,0 0 0 0,0 0 0 0,0 0 1 16,0 0 3-16,0 0-2 0,0 0 2 0,0 0 4 16,9 7-1-16,-9-7 5 0,0 0-1 0,0 0 1 0,0 0 2 0,0 0 1 0,0 0-4 15,0 0-2-15,0 0 6 0,0 0-5 0,0 0-1 16,0 0-3-16,0 0 3 0,0 0-5 0,0 0 2 16,0 0 2-16,0 0-3 0,0 0 0 0,0 0 1 15,0 0-1-15,0 0-3 0,0 0 1 0,0 0 0 16,0 0 1-16,0 0-6 0,0 0 3 0,0 0 2 0,0 0-2 15,0 0 1-15,0 0-3 0,0 0 4 0,0 0-4 16,0 0 2-16,0 0-2 0,0 0-3 0,-16-34 3 0,16 34 0 16,0 0 0-16,0 0-1 0,0 0 0 15,-9-11 0-15,9 11 1 0,0 0 6 0,0 0-4 0,0 0-4 16,-7-12 1-16,7 12 0 0,0 0 0 0,0 0 2 16,-4-11-1-16,4 11-2 0,0 0 6 0,0 0-5 15,0 0 1-15,0 0-4 0,-8-13 4 0,8 13 0 16,0 0-2-1,0 0 0-15,0 0 4 0,0 0-5 0,-5-9 4 0,5 9-2 16,0 0 0-16,0 0 3 0,0 0-3 16,0 0 3-16,0 0-3 0,0 0 3 0,0 0 2 15,0 0-5-15,0 0 6 0,-7-12-6 0,7 12 3 0,0 0 3 16,0 0-2-16,0 0-4 0,0 0 2 0,0 0-4 16,0 0 3-16,0 0 1 0,-7-10 0 0,7 10 0 15,0 0 1-15,0 0 2 0,0 0-4 0,0 0-1 16,0 0-1-16,0 0 1 0,0 0-2 0,0 0 1 0,0 0 1 15,-6-11-1-15,6 11 2 0,0 0-1 16,0 0 0-16,0 0 0 0,0 0 0 0,0 0 0 16,0 0-1-16,0 0 0 0,0 0 3 0,0 0-5 0,0 0 1 15,0 0 3-15,0 0-4 0,0 0 7 0,0 0-5 16,0 0 0-16,0 0 2 0,0 0-4 0,0 0 2 0,0 0 2 16,-5-12-1-16,5 12-1 0,0 0 4 0,0 0-5 15,0 0 4-15,0 0-1 0,0 0 0 0,0 0-3 16,0 0 0-16,0 0 2 0,0 0-2 0,0 0 1 15,0 0 1-15,0 0-2 0,0 0 5 0,0 0-4 0,0 0 6 16,0 0-7-16,0 0 3 0,0 0-4 0,0 0 7 16,0 0-3-16,0 0 0 0,0 0-3 15,0 0 4-15,0 0-2 0,0 0-1 0,0 0 0 0,0 0 4 16,0 0-3-16,0 0 1 0,0 0 0 0,0 0-1 16,15 34 1-16,-15-34-2 0,0 0 2 0,0 0-4 15,0 0 1-15,0 0-1 0,7 11 2 0,-7-11 2 0,0 0-3 16,0 0 2-16,0 0 0 0,0 0 1 0,0 0 0 0,0 0-5 15,5 11 4-15,-5-11 1 0,0 0 0 0,0 0 0 16,0 0-2-16,0 0 3 0,0 0-1 0,0 0 0 0,5 11-1 16,-5-11 0-16,0 0 5 0,0 0-5 15,0 0 0-15,0 0-1 0,4 11 0 0,-4-11 6 0,0 0-6 16,0 0-2-16,0 0 2 0,0 0 2 0,0 0-2 16,0 0 2-16,4 13 0 0,-4-13-1 0,0 0 0 15,0 0 0 1,0 0-1-16,0 0 5 0,0 0-7 0,4 12 3 15,-4-12 0-15,0 0 0 0,0 0-2 0,0 0 4 0,2 12-4 0,-2-12 3 0,0 0-3 16,0 0-2-16,0 0 9 0,8 16-5 16,-8-16-1-16,0 0 2 0,0 0-2 0,1 11 1 15,-1-11 0-15,0 0 1 0,0 0-3 0,0 0 2 16,0 0 0-16,4 14 2 0,-4-14-2 0,0 0-2 16,0 0 1-16,0 0 4 0,0 0-3 15,0 0 0-15,0 0-4 0,2 12 5 0,-2-12-1 16,0 0 0-16,0 0 0 0,0 0-1 0,0 0 3 15,0 0-3-15,0 0 2 0,0 0 1 0,0 0 0 16,0 0-1-16,4 12-2 0,-4-12-1 0,0 0 3 16,0 0-1-16,0 0-1 0,0 0 6 0,0 0 0 0,0 0-1 15,0 0 3-15,0 0 4 0,0 0-1 0,0 0 6 16,0 0-1-16,0 0-1 0,0 0-4 0,0 0 3 16,0 0-3-16,0 0 0 0,0 0-2 0,0 0 0 15,-6 20-1-15,6-20-2 0,0 0-1 0,-10 9 2 0,10-9 2 0,0 0-4 0,-11 10-6 16,11-10 10-16,-10 10-3 15,10-10-1-15,-13 9 0 0,13-9-5 0,-10 10 4 0,10-10 0 16,-10 9 0-16,10-9 0 0,-9 7 0 16,9-7-1-16,0 0 0 0,-11 8 1 0,11-8-3 15,0 0-2-15,0 0 2 0,-10 7-1 0,10-7-1 0,0 0-1 0,0 0 1 16,0 0-4-16,0 0-4 0,-12 8-16 0,12-8-10 16,0 0-13-16,0 0-10 0,0 0-15 0,0 0-20 0,0 0-21 15,0 0-15-15,0 0-15 0,0 0-21 0,0 0-17 16,0 0-13-16,-23-14-118 0,23 14-376 0,0 0 107 0</inkml:trace>
  <inkml:trace contextRef="#ctx0" brushRef="#br1" timeOffset="59597.78">7318 7764 221 0,'0'0'138'16,"0"0"-4"-16,0 0-18 0,0 0-2 0,0 0-13 15,0 0-9-15,0 0-6 0,0 0-2 0,0 0-2 0,0 0-9 16,0 0-5-16,0 0 5 0,0 0-7 0,0 0-4 15,0 0-6-15,0 0-1 0,0 0-1 0,0 0 2 16,0 0-5-16,0 0-5 0,0 0-3 0,0 0-1 16,0 0-6-16,0 0 1 0,0 0-3 0,0 0-9 15,0 0 6-15,0 0-3 0,0 0-3 0,0 0 0 0,0 0 1 16,0 0-2-16,0 0 0 0,-23 32-1 0,23-32-1 16,-8 7 2-16,8-7-7 0,-11 10 1 0,11-10 0 15,-9 9-1-15,9-9-1 0,-10 10-1 0,10-10 0 16,-8 10-2-16,8-10 0 0,-9 10-3 0,9-10-3 15,-8 8 1-15,8-8 1 0,0 0-2 0,-8 8 0 16,8-8-2-16,0 0 1 0,0 0-2 0,-9 10-2 16,9-10 1-16,0 0 2 0,0 0-5 0,0 0 4 0,-10 8-3 15,10-8-1-15,0 0-10 0,0 0-7 0,0 0-11 16,0 0-8-16,0 0-11 16,0 0-13-16,0 0-19 0,0 0-8 0,0 0-23 0,0 0-12 0,0 0-12 0,0 0-100 15,0 0-277-15,0 0 80 0</inkml:trace>
  <inkml:trace contextRef="#ctx0" brushRef="#br1" timeOffset="60258.32">7174 7760 290 0,'0'0'104'16,"0"0"-13"-16,0 0-7 0,0 0 3 0,0 0-6 15,0 0-5-15,0 0-10 0,0 0-9 0,0 0-6 16,0 0 6-16,0 0-7 0,0 0-12 0,0 0 4 0,0 0-6 16,0 0 1-16,0 0-9 0,0 0 3 0,0 0-13 15,0 0 7-15,0 0-4 0,0 0 5 16,0 0-2-16,0 0 0 0,0 0 1 0,0 0 3 0,0 0-4 15,0 0 6-15,0 0 0 0,0 0 0 0,0 0 0 16,0 0 2-16,0 0-4 0,0 0 8 0,0 0-4 16,0 0 5-16,0 0-5 0,0 0 4 0,0 0-1 15,0 0-6-15,0 0 4 0,0 0-1 0,27 33-1 16,-27-33 0-16,0 0-1 0,9 10-1 0,-9-10 0 0,0 0 5 16,11 10-5-16,-11-10 0 0,0 0 1 0,8 9-2 15,-8-9 4-15,8 9-4 0,-8-9 4 0,9 9-2 16,-9-9-3-16,0 0-1 0,11 12-3 15,-11-12-4-15,5 6 3 0,-5-6-4 0,0 0-3 16,10 10-1-16,-10-10 3 0,0 0-4 0,7 8 2 0,-7-8-5 16,0 0 1-16,0 0 0 0,11 9-3 0,-11-9 2 15,0 0-3-15,9 8-3 0,-9-8 4 0,0 0-4 0,0 0 2 16,8 7-4-16,-8-7 1 0,0 0 2 0,0 0-2 16,0 0 0-16,0 0-1 0,9 9-1 0,-9-9 1 0,0 0-5 15,0 0-8-15,0 0-11 0,0 0-11 0,0 0-7 0,0 0-20 16,0 0-1-16,0 0-20 0,0 0-18 15,0 0-17-15,0 0-13 0,11 9-21 0,-11-9-104 16,0 0-302-16,0 0 87 0</inkml:trace>
  <inkml:trace contextRef="#ctx0" brushRef="#br1" timeOffset="61308.58">7363 7729 300 0,'0'0'100'0,"0"0"-7"15,0 0-16-15,0 0 2 0,0 0 2 0,0 0-12 16,0 0 4-16,0 0-15 0,0 0-2 0,0 0 0 16,0 0-9-16,0 0 6 0,0 0-3 0,0 0-4 0,0 0-8 0,0 0 4 15,0 0-2-15,0 0-6 0,0 0-2 0,0 0-3 16,0 0 0-16,0 0-1 0,0 0 2 0,0 0 3 16,0 0-7-16,0 0 6 0,0 0 0 0,0 0-2 15,0 0 1-15,0 0-1 0,0 0-4 0,0 0 2 16,0 0 3-16,0 0-2 0,0 0-2 0,0 0-5 15,0 0-2-15,0 0 1 0,54 13-3 0,-54-13-3 16,0 0 1-16,0 0-1 0,0 0 0 0,0 0-1 16,24 4 0-16,-24-4-4 0,0 0-4 0,0 0 2 15,0 0-1-15,0 0-1 0,0 0 0 0,16 3 0 0,-16-3 0 16,0 0-1-16,0 0 1 0,0 0-2 0,0 0-2 16,0 0 6-16,0 0-4 0,0 0-4 0,20 2 2 0,-20-2 4 15,0 0-3-15,0 0-1 0,0 0-3 0,0 0 1 16,0 0 2-16,0 0 1 0,0 0-3 0,0 0 3 0,0 0-3 15,0 0 2-15,0 0-4 0,0 0-1 0,0 0 3 16,20 3 5-16,-20-3-5 0,0 0 2 0,0 0-6 16,0 0 7-16,0 0 1 15,0 0-6-15,0 0 4 0,0 0-1 0,0 0-1 16,0 0 1-16,0 0-1 0,0 0-3 0,0 0 1 16,0 0 2-16,0 0-1 0,0 0 4 0,0 0-2 15,0 0-2-15,0 0 3 0,0 0-1 0,0 0 0 16,0 0-1-16,0 0 2 0,16 5-1 0,-16-5 0 0,0 0 6 15,0 0-8-15,0 0 2 0,0 0-1 0,0 0 1 16,0 0 2-16,0 0 5 0,0 0 3 0,0 0 3 16,0 0 3-16,0 0-1 0,0 0 0 0,4 9-1 15,-4-9 0-15,0 0-1 0,0 0 1 0,0 0 2 16,0 0 4-16,0 0-4 0,-6 22 3 0,6-22 0 16,0 0-2-16,-5 17-2 0,5-17 10 0,-7 14-4 0,7-14 1 0,-4 12-4 15,4-12 2-15,-4 14-2 0,4-14 1 16,-8 16-2-16,8-16 1 0,-6 12-1 0,6-12-2 15,-5 10-3-15,5-10 1 0,0 0-3 0,-6 14 0 16,6-14-1-16,0 0 0 0,0 0-4 0,-5 12 0 16,5-12-2-16,0 0 1 0,0 0-13 0,0 0-8 0,0 0-12 0,-7 11-7 15,7-11-16-15,0 0-20 0,0 0-19 16,0 0-31-16,0 0-17 0,0 0-21 0,0 0-114 16,0 0-322-16,0 0 89 0</inkml:trace>
  <inkml:trace contextRef="#ctx0" brushRef="#br1" timeOffset="64030.52">7096 8953 255 0,'0'0'178'0,"0"0"-28"0,0 0-2 0,0 0-6 0,0 0-4 0,0 0-3 16,0 0-11-16,0 0-2 0,0 0-7 0,0 0 6 16,-8 6-8-16,8-6 0 0,0 0-10 0,0 0-4 15,0 0-10-15,0 0-5 0,0 0-7 0,0 0-1 16,0 0-3-16,0 0-4 0,0 0-7 0,0 0-3 0,0 0-3 15,0 0-4-15,0 0-6 0,0 0-2 0,0 0-3 16,0 0-6-16,0 0-4 0,0 0 2 16,0 0-6-16,0 0-1 0,0 0 0 0,0 0-4 0,0 0 2 15,0 0-3-15,0 0-3 0,0 0 0 0,0 0-2 16,0 0 3-16,0 0-5 0,0 0 1 0,0 0-2 16,0 0 0-16,0 0-5 0,3 17 6 0,-3-17 3 15,0 0-6-15,0 0 0 0,0 0-2 0,0 0 0 16,0 0 2-16,0 0-3 0,14 16 4 0,-14-16-3 15,0 0 0-15,10 9 2 0,-10-9-1 0,0 0-1 16,9 7 0-16,-9-7-3 0,0 0 3 0,11 8-3 16,-11-8 3-16,0 0-3 0,11 6 0 0,-11-6 3 0,0 0-3 15,11 5 0-15,-11-5-3 0,0 0 3 0,13 6-2 16,-13-6 2-16,0 0-1 0,12 5-2 0,-12-5 2 16,0 0-3-16,13 5 3 0,-13-5-1 0,0 0 1 15,15 6-4-15,-15-6 5 0,0 0-4 0,17 3-3 16,-17-3 1-16,11 4 3 15,-11-4-1-15,0 0 3 0,17 4-2 0,-17-4-5 0,12 3 7 16,-12-3 1-16,0 0-6 0,19 4 1 0,-19-4 0 0,0 0 1 0,14 3 1 0,-14-3-2 16,0 0-2-16,16 2 1 0,-16-2 3 0,0 0-1 15,0 0-1-15,20 2 3 0,-20-2-4 0,0 0 4 0,19 2-2 16,-19-2-4 0,0 0 3-16,17 1-2 0,-17-1 3 0,0 0-1 15,0 0-2-15,18 1 2 0,-18-1 0 0,0 0-3 0,0 0 4 0,20 0-2 0,-20 0 0 16,0 0 0-16,0 0 0 0,19-2 3 0,-19 2-3 31,0 0 0-31,16-1-3 0,-16 1 9 0,0 0-5 0,21 0-1 16,-21 0 0-16,0 0 1 0,17-3 1 0,-17 3-1 0,0 0-2 0,16-2 2 15,-16 2-1-15,0 0 3 0,14-2-5 16,-14 2 4-16,0 0-2 0,20-3 0 16,-20 3 2-16,0 0-3 0,13-4-1 0,-13 4 0 15,0 0 1-15,13-3 1 0,-13 3 1 0,0 0-4 0,0 0 5 16,16-7-2-16,-16 7 2 0,0 0-3 15,14-4-1-15,-14 4 5 0,0 0-3 0,10-6 2 0,-10 6-5 16,0 0 6-16,0 0 0 0,16-6-1 0,-16 6-4 16,0 0 0-16,11-6 6 0,-11 6-2 0,0 0-6 15,0 0 4-15,0 0-3 0,16-9 2 0,-16 9 2 0,0 0-2 0,8-5 1 16,-8 5 2-16,0 0-2 0,0 0 2 0,0 0-2 0,0 0 0 16,0 0 0-16,16-13 1 0,-16 13 0 0,0 0 0 15,0 0 1-15,0 0 0 16,0 0-2-16,11-12-3 0,-11 12 4 0,0 0-5 15,0 0 7-15,0 0-1 0,0 0-1 0,0 0-3 16,9-12 2-16,-9 12 0 0,0 0-2 0,0 0 3 0,0 0 3 16,0 0-5-16,0 0 1 0,0 0-3 0,7-14 3 0,-7 14 0 0,0 0 1 15,0 0 2-15,0 0-3 0,0 0-2 16,0 0-3-16,0 0 7 0,0 0-1 0,0 0 3 16,0 0-4-16,0 0-1 0,0 0 0 0,0 0 3 15,0 0 0-15,0 0-1 0,0 0 1 0,0 0-4 16,0-21 1-16,0 21 3 15,0 0-6-15,0 0 6 0,0 0-3 0,0 0 2 0,0 0 0 16,0 0-3-16,0 0 1 0,0 0 2 0,0 0-4 16,0 0 5-16,0 0-1 0,0 0 0 0,0 0 0 15,-17-14 1-15,17 14-4 0,0 0 4 0,0 0-5 16,0 0 2-16,0 0 0 0,0 0 5 0,0 0-5 16,0 0 0-16,0 0 3 0,-20-4 0 0,20 4-4 0,0 0 5 15,0 0-3-15,0 0 0 0,0 0 3 0,0 0-1 16,0 0-4-16,0 0-1 0,0 0 7 0,0 0-6 15,0 0 0-15,0 0 3 0,0 0-1 0,0 0-1 0,0 0-1 16,-20-4 3-16,20 4-1 0,0 0-1 0,0 0-2 16,0 0 5-16,0 0-4 0,0 0 2 0,0 0 1 15,0 0 0-15,0 0-3 0,0 0 2 0,0 0-2 0,0 0 9 16,0 0-10-16,-12-1 4 0,12 1 0 0,0 0-1 16,0 0 1-16,0 0-2 15,0 0 0-15,0 0 1 0,0 0 1 0,0 0 0 16,0 0 2-16,0 0-1 0,0 0-3 0,0 0 4 0,0 0-3 15,0 0 2-15,0 0-3 0,0 0 1 0,0 0 0 16,0 0 0-16,0 0 0 0,0 0 2 0,0 0-4 16,0 0 5-16,0 0-3 0,0 0-3 0,0 0 4 0,0 0 1 15,0 0-2-15,0 0 1 0,0 0 1 0,0 0-2 0,0 0 2 16,0 0 2-16,0 0-2 0,0 0 1 0,0 0-2 16,0 0 5-16,0 0-3 0,0 0 4 0,0 0-6 15,0 0 0-15,0 0 4 0,-17-3-1 0,17 3-2 16,0 0 0-16,0 0-2 0,0 0-4 0,0 0 6 15,0 0-1-15,0 0 4 0,0 0-3 0,0 0-4 0,0 0 3 0,0 0-2 16,0 0-1-16,0 0 1 0,0 0-2 0,0 0 2 0,0 0 0 16,0 0 4-16,0 0-2 0,0 0 1 0,0 0-2 15,0 0 0-15,0 0 2 0,0 0-3 0,0 0 0 16,0 0 3-16,0 0-4 0,0 0 1 0,0 0 0 16,0 0-3-16,0 0 4 0,0 0 0 0,0 0-1 15,0 0 1-15,0 0-1 0,0 0 0 0,0 0 3 16,0 0 1-16,0 0-1 0,0 0-3 0,0 0 8 0,0 0-9 15,0 0-2-15,0 0 6 0,0 0-7 0,0 0 4 16,0 0-1-16,0 0 2 0,0 0-3 0,0 0 6 16,0 0-5-16,0 0 2 0,0 0 2 0,0 0 0 15,0 0 1-15,0 0-3 0,0 0-3 0,0 0 4 16,0 0 4-16,0 0-7 0,0 0 2 0,0 0 0 16,0 0-2-16,0 0-1 0,0 0 10 0,0 0-10 31,0 0 0-31,62 3 5 0,-62-3-2 0,0 0 1 0,0 0-1 15,0 0 0-15,0 0 5 0,0 0-5 0,0 0-1 16,0 0-3-16,0 0 0 0,0 0 6 0,0 0-7 16,23 0 7-16,-23 0-3 0,0 0-1 0,0 0 4 15,0 0-1-15,0 0-2 0,0 0 1 0,0 0 2 0,0 0-2 16,0 0 3-16,0 0-6 0,0 0 3 0,0 0-1 0,0 0 5 0,0 0-3 0,0 0-4 16,0 0 3-16,0 0-2 0,0 0 2 0,0 0 2 15,19 5-3-15,-19-5 4 0,0 0-4 0,0 0 2 16,0 0 0-1,0 0 2-15,0 0-1 0,0 0 3 0,0 0-1 16,0 0 6-16,0 0-9 0,0 0 3 0,0 0-2 16,6 15 0-16,-6-15 1 0,0 0-2 0,0 0 2 0,0 0 0 0,0 0-2 15,0 0-3-15,2 21 7 0,-2-21-4 0,0 0-2 0,0 0 3 16,0 0-1-16,3 19 6 0,-3-19 0 0,0 0-3 16,0 0 5-16,0 0-5 0,2 20 1 0,-2-20-2 15,0 0 3-15,2 18 0 0,-2-18-1 0,0 0 1 16,0 0 2-16,0 0-1 0,0 22-1 0,0-22 8 15,0 0-5-15,0 0 4 16,0 0-2-16,0 0-3 0,0 23 3 0,0-23-7 16,0 0 3-16,0 0 2 0,0 0-4 0,0 0 6 15,-2 22-8-15,2-22 5 0,0 0-6 0,0 0 3 16,0 0 5-16,0 0-8 0,0 19 4 0,0-19-3 0,0 0-1 0,0 0 1 16,0 0-3-16,0 0 3 0,0 0-2 0,0 0-3 0,0 0 0 15,-2 20-3-15,2-20-10 0,0 0-14 0,0 0-8 16,0 0-15-16,0 0-21 0,0 0-19 0,0 0-37 15,0 0-42-15,0 0-30 0,-4 9-30 0,4-9-164 16,0 0-472-16,0 0 132 0</inkml:trace>
  <inkml:trace contextRef="#ctx0" brushRef="#br1" timeOffset="64781.87">7207 9308 231 0,'0'0'181'15,"0"0"-17"-15,0 0-7 0,0 0-20 0,0 0-10 16,0 0-5-16,0 0-8 0,0 0-3 0,0 0-9 16,0 0-4-16,0 0-4 0,0 0-1 0,0 0-8 15,0 0-1-15,0 0-6 0,0 0 0 0,0 0 0 16,0 0-3-16,0 0-4 0,0 0-3 0,0 0-1 0,0 0-2 15,0 0-6-15,0 0 2 0,0 0-8 0,-38 22-1 0,38-22-3 16,-9 9-2-16,9-9-4 16,-6 7-3-16,6-7-4 0,-11 8-5 0,11-8-1 15,0 0-4-15,-13 11 2 0,13-11-5 0,0 0 1 16,-9 8-5-16,9-8 0 0,0 0-5 0,-9 8 2 16,9-8-4-16,0 0-2 0,0 0 1 0,0 0-3 15,-8 8-3-15,8-8 1 0,0 0 1 0,0 0-8 16,0 0-8-16,-11 7-4 0,11-7-8 0,0 0-9 15,0 0-11-15,0 0-7 0,0 0-15 0,0 0-12 0,0 0-17 0,0 0-16 0,0 0-24 16,-12 7-23-16,12-7-13 0,0 0-10 0,0 0-97 16,0 0-327-16,0 0 94 0</inkml:trace>
  <inkml:trace contextRef="#ctx0" brushRef="#br1" timeOffset="65307.28">7077 9272 290 0,'0'0'127'16,"0"0"-12"-16,0 0-2 0,0 0 0 0,0 0-5 16,0 0-7-16,0 0-7 0,0 0-7 0,0 0-1 15,0 0-6-15,0 0-3 0,0 0-6 0,0 0 4 16,0 0-8-16,0 0 4 0,0 0-3 0,0 0-2 0,22 21 0 15,-22-21 1-15,0 0-3 0,7 8-1 0,-7-8-1 16,0 0-10-16,9 9 0 0,-9-9-4 0,0 0-5 16,11 8-2-16,-11-8-2 0,0 0-7 0,9 10 3 15,-9-10-6-15,0 0-3 0,10 7-2 0,-10-7-1 16,0 0-1-16,9 7-3 0,-9-7-1 0,0 0-5 16,0 0 0-16,0 0 0 15,10 8-1-15,-10-8 1 0,0 0-4 0,0 0-3 16,0 0 1-16,10 7-2 0,-10-7 1 0,0 0-3 15,0 0 3-15,0 0-9 0,0 0-13 0,14 5-12 0,-14-5-12 0,0 0-16 0,0 0-17 16,0 0-20 0,0 0-14-16,0 0-11 0,0 0-10 0,0 0-14 0,0 0-9 15,0 0-82-15,0 0-278 0,0 0 81 0</inkml:trace>
  <inkml:trace contextRef="#ctx0" brushRef="#br1" timeOffset="66160.56">7302 9210 235 0,'0'0'112'0,"0"0"-14"0,0 0-8 0,0 0 2 0,0 0-1 15,0 0-17 1,11-6 0-16,-11 6 2 0,0 0-11 0,0 0 4 0,0 0-8 0,0 0 0 16,0 0-2-16,0 0-2 0,0 0-2 0,0 0-6 15,16-2-7-15,-16 2 2 0,0 0-3 0,0 0-3 16,0 0-6-16,0 0 2 0,0 0-4 0,18 0 2 15,-18 0-2-15,0 0 1 0,0 0-4 0,0 0 4 16,20 0-4-16,-20 0 0 0,0 0 0 0,0 0-2 16,17-3-2-16,-17 3 1 0,0 0-4 15,0 0 1-15,17 0-3 0,-17 0-1 0,0 0 0 0,0 0-8 16,0 0 8-16,0 0-2 0,16-2-1 0,-16 2 0 0,0 0 4 0,0 0-3 0,0 0 2 16,0 0 7-16,0 0-3 0,0 0 3 15,0 0 1-15,0 0 2 0,0 0-3 0,0 0-1 16,18 0 1-16,-18 0 5 15,0 0 1-15,0 0 1 0,0 0 4 0,0 0 3 16,0 0-1-16,0 0-5 0,0 0-1 0,4 14-1 16,-4-14-2-16,0 0-5 0,0 0 2 0,-3 19-1 15,3-19 0-15,0 0-2 0,-5 20 1 0,5-20-2 16,0 0-1-16,-6 18 1 0,6-18-1 0,-4 10-1 0,4-10-1 16,-4 12-3-16,4-12 2 0,0 0-5 0,-5 15 1 15,5-15-1-15,0 0 0 0,-4 12-1 0,4-12-1 16,0 0-4-16,0 0 0 0,0 0 2 0,-5 13 2 15,5-13-4-15,0 0-1 0,0 0-3 0,0 0 5 16,0 0-4-16,-5 12 0 0,5-12-1 0,0 0 3 16,0 0 1-16,0 0-2 0,0 0-5 0,0 0 3 0,-6 11 1 15,6-11-4-15,0 0-2 0,0 0-1 0,0 0 0 0,0 0 1 16,0 0 2-16,0 0 4 0,-3 13-7 0,3-13 2 16,0 0-1-16,0 0 3 0,0 0-2 0,0 0 2 15,0 0-1-15,0 0 1 0,0 0-2 0,0 0-3 0,0 0 0 0,-6 12-4 16,6-12-6-1,0 0-5-15,0 0-6 0,0 0-5 0,0 0-10 0,0 0-12 0,0 0-8 0,0 0-23 0,0 0-15 16,0 0-31-16,0 0-19 0,0 0-20 0,0 0-127 16,0 0-352-16,0 0 99 0</inkml:trace>
  <inkml:trace contextRef="#ctx0" brushRef="#br1" timeOffset="68321.87">6906 9935 258 0,'0'0'165'16,"0"0"-12"-16,0 0-26 0,0 0-1 0,0 0-13 16,0 0-13-16,0 0-3 0,0 0-5 0,0 0-6 0,0 0-4 15,0 0-6-15,0 0-3 0,0 0-4 0,0 0 1 16,0 0-8-16,0 0 0 0,0 0-6 0,0 0-2 16,0 0-6-16,0 0 1 0,0 0-1 0,0 0-4 15,0 0 0-15,0 0-1 0,0 0-1 0,0 0-5 16,0 0-1-16,0 0 2 0,0 0 2 0,0 0-4 0,0 0-4 0,0 0 0 15,36-20 2-15,-36 20-3 16,0 0-1-16,0 0 3 0,10-11 0 0,-10 11-3 16,0 0-2-16,11-7 1 0,-11 7-5 0,0 0-1 15,11-9 0-15,-11 9-2 0,9-6-2 0,-9 6 2 16,0 0 5-16,14-10-8 0,-14 10 0 0,11-6-1 16,-11 6 1-16,0 0 0 0,12-8 1 0,-12 8-3 0,0 0 5 0,13-7-6 0,-13 7 1 0,0 0-3 31,15-6 1-31,-15 6-1 0,11-4 0 0,-11 4-1 0,0 0-1 0,13-6-1 0,-13 6-1 15,0 0 3-15,12-4-2 0,-12 4-2 0,0 0 0 16,18-5 1-16,-18 5 0 0,13-4-2 0,-13 4 0 16,0 0-1-16,17-6 0 0,-17 6-1 0,12-2 3 0,-12 2 0 15,0 0-3-15,19-5 2 0,-19 5-3 0,13-2-1 16,-13 2 3-16,16-3-2 16,-16 3 0-16,0 0 0 0,17-4 0 0,-17 4 0 0,0 0 0 0,19-1 3 15,-19 1-2-15,0 0-2 16,19-3 1-16,-19 3-2 0,0 0 1 0,17-2 4 0,-17 2-3 15,0 0 0-15,20-2 5 0,-20 2-6 0,0 0 2 16,15 0-4-16,-15 0 2 0,0 0 1 0,0 0 1 0,23-1-2 16,-23 1 2-16,14-1-3 0,-14 1 1 15,0 0 2-15,0 0-1 0,19 1 1 0,-19-1 0 16,0 0-5-16,0 0 4 0,19 1 0 16,-19-1-2-16,0 0 5 0,15 1-3 0,-15-1-1 0,0 0 0 15,0 0 1-15,16 2 5 0,-16-2-12 16,0 0 4-16,0 0 1 0,16 2 7 0,-16-2-7 0,0 0 0 15,0 0-4-15,18 3 5 0,-18-3-2 16,0 0 3-16,0 0-3 0,13 4-1 0,-13-4 4 0,0 0 0 16,0 0 3-16,16 3-8 0,-16-3 4 0,0 0 1 15,0 0-5-15,13 3 4 0,-13-3 0 0,0 0-3 16,0 0 4-16,0 0-5 0,13 4 1 0,-13-4-1 0,0 0 2 0,0 0-1 16,0 0 3-16,14 4 0 0,-14-4-3 0,0 0 1 15,0 0-1-15,0 0 1 0,15 4-1 0,-15-4-1 16,0 0 3-16,0 0-5 0,0 0 3 0,0 0 0 15,0 0 0-15,14 2-2 0,-14-2 1 0,0 0 2 0,0 0-1 16,0 0 2 0,0 0-2-16,0 0 1 0,0 0 1 0,0 0-1 0,0 0-2 15,0 0 2-15,15 3-2 0,-15-3 1 0,0 0-1 16,0 0 2-16,0 0 2 0,0 0 0 0,0 0 3 16,0 0 3-16,0 0-3 0,0 0 7 0,0 0-3 15,0 0-1-15,0 0 0 0,0 0-3 0,0 0 2 0,0 0-1 16,0 0 0-16,0 0 0 0,0 0-4 15,0 0 2-15,0 0 1 0,0 0-5 0,9-16 3 16,-9 16-3-16,0 0 1 0,0 0-2 0,0 0 5 0,0 0-5 16,0 0 3-16,-2-18 1 0,2 18-6 0,0 0 4 15,0 0-2-15,0 0 1 0,0 0 1 0,-3-19-2 0,3 19 0 16,0 0-2-16,0 0 3 0,0 0 2 0,-3-16-2 16,3 16 1-16,0 0-2 0,0 0 0 0,0 0 1 15,0 0-1-15,0 0-3 0,0 0 7 16,0 0-5-16,-4-16 3 0,4 16-5 0,0 0 5 15,0 0 0-15,0 0 2 0,0 0-6 0,0 0 2 0,0 0 0 0,0 0-2 0,0 0 1 0,0 0 4 16,0 0-3-16,0 0 0 0,0 0 0 0,-3-12 0 16,3 12 0-16,0 0 0 0,0 0-3 0,0 0 1 15,0 0 5-15,0 0-1 0,0 0-3 0,0 0-1 0,0 0 1 16,0 0 0-16,0 0 1 0,0 0 0 0,0 0 1 16,0 0-1-16,0 0-2 0,0 0-1 0,0 0 2 15,0 0 4-15,0 0-2 0,0 0 0 0,0 0-2 16,0 0 2-16,0 0 1 0,0 0-1 0,0 0-1 15,0 0 1-15,0 0-2 0,0 0-1 0,0 0 2 16,0 0-2-16,0 0 2 0,0 0 0 0,0 0 0 16,0 0 2-16,0 0-2 0,0 0 5 0,0 0-5 0,0 0 1 15,0 0 0-15,0 0-3 0,0 0 3 0,0 0 0 16,0 0-2-16,39 15 2 0,-39-15-3 16,0 0 3-16,0 0-1 0,0 0-2 0,0 0 1 0,0 0-1 15,0 0 3-15,0 0 3 0,4 10-6 0,-4-10 5 16,0 0-1-16,0 0 3 0,0 0-4 0,0 0 1 15,0 0-1-15,0 0 3 0,1 15-1 0,-1-15 2 16,0 0 1-16,0 0-2 0,0 0-1 0,0 0 1 0,0 0 2 16,0 0-1-16,0 0-2 15,0 0 3-15,-7 23-3 0,7-23 6 0,0 0-5 16,0 0-2-16,0 0 0 0,0 0 4 0,0 0-4 16,-6 13-2-16,6-13 7 0,0 0-3 0,0 0-1 15,0 0 0-15,0 0-7 0,0 0 4 0,0 0-7 16,0 0 4-16,0 0-10 0,-4 12-8 0,4-12-8 15,0 0 0-15,0 0-4 0,0 0-1 16,0 0-7-16,0 0-5 0,0 0-11 0,0 0-11 16,0 0-15-16,0 0-17 0,0 0-10 0,0 0-17 15,0 0-18-15,0 0-25 0,-10 10-8 0,10-10-17 0,0 0-109 16,0 0-363-16,0 0 102 0</inkml:trace>
  <inkml:trace contextRef="#ctx0" brushRef="#br1" timeOffset="69355.07">6952 9670 218 0,'0'0'107'0,"0"0"-8"0,0 0-8 0,0 0-1 0,0 0-11 16,0 0 6-16,42 15-12 0,-42-15 7 0,0 0-3 15,0 0 2-15,0 0-8 0,0 0 5 0,0 0 6 0,0 0-10 16,0 0 3-16,0 0 3 0,0 0-2 0,0 0-3 16,0 0 0-16,0 0 2 0,0 0-4 0,0 0-1 0,0 0 0 15,0 0 0-15,0 0-7 0,0 0-2 16,0 0-4-16,0 0-3 0,0 0-2 0,0 0-6 0,0 0-4 16,0 0-3-16,0 0-4 0,0 0-3 0,0 0-4 15,0 0-4-15,0 0 0 0,0 0-4 0,-5 21 0 16,5-21-6-16,0 0 3 0,0 0-4 0,0 0-3 0,0 0-1 15,-10 18 0-15,10-18 2 0,0 0-3 0,0 0 1 16,-8 11-3 0,8-11 0-16,0 0-2 0,0 0-1 0,-7 9 2 15,7-9-3-15,0 0 1 0,0 0-2 0,0 0-4 0,-7 10-8 0,7-10-8 16,0 0-6-16,0 0-11 0,0 0-4 0,0 0-13 16,0 0-11-16,0 0-11 0,0 0-13 0,0 0-9 15,0 0-10-15,0 0-5 0,0 0-12 0,0 0-7 16,0 0 4-16,-7 10-98 0,7-10-266 0,0 0 77 15</inkml:trace>
  <inkml:trace contextRef="#ctx0" brushRef="#br1" timeOffset="69903.93">6927 9694 276 0,'0'0'96'0,"0"0"1"16,0 0-3-16,0 0-3 0,0 0-11 0,0 0-1 0,0 0 3 16,0 0-3-16,0 0-8 0,0 0-3 0,0 0-5 15,0 0 0-15,0 0 0 0,0 0-1 0,0 0-5 16,0 0 3-16,0 0-8 0,0 0 4 0,0 0-1 15,0 0-2-15,0 0 2 0,0 0 1 0,0 0-3 16,0 0 1-16,42 21 0 0,-42-21 1 0,0 0-6 0,9 10 0 16,-9-10-6-16,0 0 1 0,12 11-2 0,-12-11-3 0,10 9-3 15,-10-9 1-15,8 8-3 0,-8-8 0 0,0 0-5 16,10 8-5-16,-10-8 1 0,0 0-2 0,12 6-2 16,-12-6-4-1,0 0-1-15,0 0-5 0,12 7 6 0,-12-7-6 0,0 0-2 16,0 0-1-16,0 0 0 0,10 7-6 0,-10-7-9 15,0 0-15-15,0 0-16 0,0 0-14 0,0 0-26 16,0 0-14-16,0 0-19 0,12 5-21 0,-12-5-16 16,0 0-111-16,0 0-311 0,0 0 90 0</inkml:trace>
  <inkml:trace contextRef="#ctx0" brushRef="#br1" timeOffset="70970.58">7171 9601 281 0,'0'0'104'15,"0"0"-7"-15,0 0-6 0,0 0 1 0,0 0 0 16,0 0-1-16,0 0-7 0,0 0 1 0,0 0 1 0,0 0-7 16,0 0-9-16,0 0-3 0,0 0-9 0,0 0-1 15,0 0-2 1,0 0-8-16,0 0-4 0,0 0-1 0,0 0-10 16,0 0 3-16,0 0-5 0,0 0-3 0,0 0-3 15,0 0-1-15,0 0-2 0,0 0-2 0,0 0-2 0,0 0 4 16,0 0-10-16,0 0 2 0,0 0-2 15,0 0 0-15,0 0-3 0,0 0 2 0,0 0-5 16,0 0 3-16,0 0 4 0,0 0 2 0,0 0-4 0,0 0-3 16,0 0-2-16,0 0 1 0,0 0-4 0,-44 9 1 15,44-9 5-15,0 0-7 0,0 0 4 0,0 0-3 0,0 0 0 0,-8 11-1 0,8-11 4 16,0 0-1-16,0 0-6 0,0 0 9 0,0 0-6 16,-6 12 9-16,6-12-7 0,0 0 3 0,0 0-3 15,0 0 0-15,0 0-4 0,0 0 4 0,-3 13-6 16,3-13 3-16,0 0 0 0,0 0 2 0,0 0 1 15,0 0 4-15,0 0-7 0,0 0 0 0,0 0 0 16,0 0 1-16,0 0-2 0,0 0 4 0,0 16 1 0,0-16 1 16,0 0-3-16,0 0 2 15,0 0-5-15,0 0 3 0,0 0 0 0,0 0 5 16,0 0-2-16,0 0 0 0,14 8 0 0,-14-8-4 0,0 0 7 16,0 0-5-16,0 0 2 0,12 5 2 0,-12-5-2 15,0 0 1-15,0 0 1 0,12 5-4 0,-12-5 8 0,0 0-3 16,0 0 3-1,14 7-1-15,-14-7 2 0,0 0-3 0,11 5 3 16,-11-5 2-16,11 7-2 0,-11-7 3 0,0 0 5 0,13 9-3 16,-13-9 0-16,0 0 3 0,10 7-5 0,-10-7 2 0,0 0 3 15,8 10-1-15,-8-10 2 0,0 0-2 0,0 0 2 0,8 10 0 16,-8-10 1-16,0 0-1 0,0 0-2 0,7 9 2 16,-7-9 0-16,0 0 1 0,0 0 1 0,0 0 1 15,0 0 0-15,6 9 3 0,-6-9 3 16,0 0-1-16,0 0-1 0,0 0-2 0,0 0-3 15,0 0-2-15,0 0 2 0,0 0-6 0,0 0-1 16,0 0 0-16,0 0-1 0,0 0-5 0,0 0 4 16,0 0-3-16,-12 20-2 0,12-20-1 0,0 0-2 0,0 0 1 0,-11 5-4 0,11-5 0 15,0 0-3-15,0 0-11 0,0 0-8 0,-16 6-12 0,16-6-15 16,0 0-12-16,0 0-17 16,0 0-22-16,0 0-16 0,-15 2-26 0,15-2-30 15,0 0-136-15,0 0-363 0,0 0 102 0</inkml:trace>
  <inkml:trace contextRef="#ctx0" brushRef="#br1" timeOffset="73337.89">6918 10822 216 0,'0'0'184'0,"0"0"-20"0,0 0-7 0,0 0-21 0,0 0-6 0,0 0-2 16,0 0-9-16,0 0-2 0,0 0-5 0,0 0-8 16,0 0-2-16,0 0-8 0,0 0-3 0,0 0-1 15,0 0-10-15,0 0 1 0,0 0-8 0,0 0-6 16,0 0-1-16,0 0-5 0,0 0-6 0,0 0-4 16,0 0-5-16,0 0-4 0,0 0-4 0,0 0-4 0,0 0-3 31,0 0 0-31,0 0-5 0,0 0 0 0,0 0-3 15,0 0 1-15,0 0-2 0,-8 15 3 0,8-15-3 0,0 0 3 0,0 0-1 0,0 0 3 0,0 0-3 16,0 0-1-16,0 0-2 0,0 0 7 0,16 26-5 16,-16-26 1-16,7 8 1 0,-7-8-1 0,0 0 6 15,10 12-5-15,-10-12-5 0,9 9 4 0,-9-9-6 16,8 9 1-16,-8-9 1 0,12 9-1 0,-12-9-1 16,11 8 2-16,-11-8-4 0,12 9-1 0,-12-9-1 15,12 9 2-15,-12-9 1 0,12 8 0 0,-12-8 5 0,16 7-3 16,-8-4-2-16,-8-3 0 0,17 5-1 0,-17-5-1 15,17 5 0-15,-17-5 4 0,19 4-4 0,-19-4-2 32,16 2-2-32,-16-2 1 0,18 3-2 0,-18-3-2 15,16 1 1-15,-16-1-1 0,16 2 1 0,-16-2 1 0,18 1-5 0,-18-1 3 16,16 2-2-16,-16-2-5 0,15 0 4 0,-15 0-4 16,0 0 4-16,25 0 0 0,-25 0 0 0,17 0-3 0,-17 0 2 15,19-2 2-15,-19 2-1 0,16-4 2 0,-16 4-4 16,17-3 2-16,-17 3-2 0,17-2 2 0,-17 2-4 15,17-4-1-15,-17 4 1 16,15-4 4-16,-15 4-4 0,0 0 1 0,22-3-1 16,-22 3 0-16,14-4 1 0,-14 4-1 0,14-5-1 0,-14 5 0 0,12-5 3 0,-12 5-5 0,0 0 9 31,19-6-6-31,-19 6-1 0,10-5-1 0,-10 5 2 0,0 0 0 0,15-5-2 0,-15 5 3 0,13-6-2 16,-13 6-2-16,10-6 2 0,-10 6-1 15,0 0 2-15,14-8-1 0,-14 8-3 0,0 0 3 0,12-6-3 16,-12 6 3-16,0 0-1 0,12-8 8 0,-12 8-5 15,0 0 1-15,12-6-3 0,-12 6 0 0,0 0-2 16,9-7 8-16,-9 7-5 0,0 0-5 0,0 0 3 16,12-8 1-16,-12 8-1 0,0 0 3 0,0 0-3 15,11-8 4-15,-11 8-4 0,0 0 2 16,0 0 1-16,11-7-4 0,-11 7 4 0,0 0-3 16,0 0 1-16,10-7-1 0,-10 7-3 0,0 0 1 0,0 0 1 15,0 0 3-15,10-9-2 0,-10 9 2 0,0 0-1 16,0 0-3-16,0 0 3 0,8-9-1 15,-8 9 2-15,0 0-3 0,0 0 2 0,11-7 1 0,-11 7 1 16,0 0 0-16,0 0-3 16,0 0 0-16,9-9 4 0,-9 9-3 0,0 0 0 0,0 0-3 15,0 0 3-15,0 0 1 0,10-6-5 0,-10 6 6 16,0 0 5-16,0 0-8 0,0 0 3 0,0 0-1 16,0 0-4-16,10-8 4 0,-10 8-2 0,0 0-1 15,0 0 3-15,0 0 4 0,0 0-7 0,0 0-1 16,0 0 4-16,0 0-1 0,0 0-1 0,9-8 2 15,-9 8-2-15,0 0 3 0,0 0 0 0,0 0-3 16,0 0 4-16,0 0-4 0,0 0 3 0,0 0 3 0,0 0-3 0,0 0-1 0,0 0-2 0,0 0 5 16,0 0-5-16,0 0 4 0,0 0-6 15,0 0 2-15,0 0 4 0,0 0-5 0,0 0 1 0,0 0 3 16,0 0-6-16,0 0 4 0,0 0 1 0,0 0 0 16,0 0 1-16,-19-20 3 0,19 20-1 0,0 0-6 15,0 0 2-15,-15-5-1 0,15 5 9 16,0 0-11-16,0 0 3 0,-15-5-2 0,15 5 0 15,0 0-2-15,0 0 4 0,0 0-1 0,-12-4 1 16,12 4-2-16,0 0 7 0,0 0-6 0,0 0-2 16,0 0 0-16,0 0 1 0,0 0 4 0,-15-3-2 15,15 3 1-15,0 0-4 0,0 0 5 0,0 0-4 16,0 0 1-16,0 0 1 0,0 0 0 0,0 0-2 16,0 0-3-16,0 0 5 0,0 0-3 0,0 0 2 15,0 0 6-15,-12-6-6 0,12 6-1 0,0 0 1 16,0 0 0-16,0 0-3 0,0 0 6 0,0 0-4 15,0 0-1-15,0 0 1 0,0 0 6 0,0 0-6 16,0 0 3-16,0 0-3 0,0 0 6 0,0 0-7 0,0 0 3 0,0 0 0 16,0 0 6-16,0 0 3 0,0 0-11 0,0 0 0 15,0 0 2-15,0 0 2 0,0 0-2 0,0 0-2 16,0 0-1-16,0 0 3 0,0 0 2 0,39 13-4 16,-39-13 2-16,0 0 2 0,0 0-4 0,0 0 2 15,0 0 3-15,14 3-3 0,-14-3 0 0,0 0-6 16,0 0 6-16,0 0 1 15,0 0-2-15,0 0 1 0,0 0 3 16,0 0-7-16,16 2 8 0,-16-2-5 0,0 0-2 0,0 0 5 16,0 0-3-16,0 0 4 0,0 0-6 0,0 0 3 15,0 0 3-15,0 0-4 0,12 5 2 0,-12-5 2 0,0 0 0 0,0 0 0 16,0 0-6-16,0 0 2 0,0 0-3 0,0 0 4 16,8 8 5-16,-8-8-6 0,0 0 4 0,0 0-5 15,0 0 10-15,0 0-7 0,0 0 2 0,0 0-3 0,9 21-3 16,-9-21 3-16,0 0 1 0,0 0 0 15,3 16 1-15,-3-16-3 0,0 0 1 0,0 0-2 16,0 0-1-16,2 18 7 0,-2-18-3 0,0 0-1 16,0 0 2-16,0 0-4 0,0 0 1 0,3 18-1 0,-3-18-10 15,0 0-6-15,0 0-12 0,0 0-17 0,0 0-8 0,1 12-14 16,-1-12-18-16,0 0-19 0,0 0-31 0,0 0-25 16,0 0-20-16,0 0-19 15,0 0-164-15,0 0-436 0,0 0 122 0</inkml:trace>
  <inkml:trace contextRef="#ctx0" brushRef="#br1" timeOffset="73930.92">7209 11262 253 0,'0'0'216'16,"0"0"-26"-16,0 0-11 0,0 0-11 0,0 0-10 16,0 0-17-16,0 0-11 0,0 0-17 0,0 0-8 15,0 0-8-15,0 0-10 0,-24 2-3 0,24-2-8 16,0 0-1-16,-13 12-8 0,13-12-4 0,0 0-10 16,-15 16-4-16,15-16-3 0,-11 13-5 0,7-6-5 15,4-7-4-15,0 0-6 0,-16 18 2 0,16-18-5 16,-9 10-4-16,9-10-2 0,0 0-9 0,-13 16-10 0,13-16-9 15,0 0-13-15,-9 10-8 0,9-10-16 16,0 0-16-16,0 0-9 0,0 0-28 0,-13 9-10 0,13-9-15 16,0 0-14-16,0 0-103 0,0 0-287 0,0 0 83 15</inkml:trace>
  <inkml:trace contextRef="#ctx0" brushRef="#br1" timeOffset="74291.33">7037 11260 332 0,'20'-2'169'16,"-20"2"-26"-16,0 0-5 0,0 0-12 0,0 0-3 16,0 0-1-16,0 0-7 0,0 0-3 0,31 15-4 15,-31-15-5-15,0 0-4 0,17 9-8 0,-17-9-8 16,10 9-4-16,-10-9-5 0,0 0-8 0,16 12-10 0,-11-7-1 16,-5-5-9-16,10 9 0 0,-10-9-6 0,0 0-7 15,12 9-3-15,-12-9-2 0,0 0-4 0,0 0 0 16,12 13-8-16,-12-13-9 0,0 0-13 0,0 0-13 15,13 8-14-15,-13-8-16 0,0 0-24 0,0 0-14 0,0 0-9 0,13 10-20 16,-13-10-15-16,0 0-11 0,0 0-84 0,0 0-269 16,0 0 78-16</inkml:trace>
  <inkml:trace contextRef="#ctx0" brushRef="#br1" timeOffset="75121.06">7338 11143 355 0,'17'-8'157'16,"-17"8"-16"-16,0 0-14 0,0 0-2 0,0 0-9 0,17-6-8 15,-17 6-10-15,0 0-2 0,0 0-1 16,18-4-9-16,-18 4-8 0,0 0-3 0,0 0-7 0,0 0-8 0,19-7-5 0,-19 7-4 0,0 0 0 31,0 0-2-31,10-3 3 0,-10 3-2 0,0 0-3 16,0 0 2-16,0 0-4 0,0 0-4 0,0 0 0 15,0 0-2-15,14-3-2 0,-14 3-2 0,0 0-1 16,0 0 5-16,0 0 4 0,0 0-4 0,0 0-4 16,0 0-2-16,0 0-3 0,0 0-3 0,0 0-6 0,0 0-2 15,0 0-4-15,0 0 2 0,0 0-3 16,0 0-2-16,0 0-2 0,0 0-1 0,0 0-1 0,0 0 0 16,0 0-2-16,0 0 2 0,-35 19-4 0,35-19 3 0,0 0-4 0,-11 8 3 0,11-8-3 0,0 0-1 15,0 0-1-15,0 0 4 0,0 0-2 0,-18 12-1 16,18-12-1-16,0 0 3 0,0 0-2 0,0 0-1 15,0 0 1-15,-6 11-1 0,6-11-1 16,0 0 1-16,0 0 1 0,0 0-4 0,0 0 3 16,0 0 0-16,0 0 1 0,0 0 0 0,0 0-1 15,0 0-3-15,0 0 2 0,0 0 3 0,14 30-2 0,-14-30 2 16,0 0-4-16,12 17 5 0,-12-17 1 0,7 13-1 16,-7-13 3-16,9 13 5 0,-9-13 2 0,9 13 6 15,-9-13 1-15,0 0 6 0,11 20 1 16,-11-20 3-16,4 12 3 0,-4-12-7 0,0 0 2 0,4 18-1 15,-4-18-4-15,0 0 6 0,0 0 2 0,1 22 0 16,-1-22-2-16,0 0 0 0,0 0-4 0,0 0-3 16,-3 21-6-16,3-21 5 0,0 0-4 0,0 0-2 15,0 0-3-15,0 0-8 0,-12 15-12 0,12-15-13 0,0 0-15 16,-5 5-13-16,5-5-24 0,0 0-24 16,0 0-25-16,0 0-30 0,0 0-28 0,0 0-27 15,0 0-141-15,0 0-416 16,-25 6 116-16</inkml:trace>
  <inkml:trace contextRef="#ctx0" brushRef="#br0" timeOffset="110079.4">2454 6338 298 0,'0'0'144'15,"0"0"-23"-15,0 0-2 0,0 0-6 0,0 0-3 16,0 0 2-16,2-11-4 0,-2 11-5 0,0 0-8 16,0 0-9-16,0 0-3 0,0 0-2 0,0 0-6 15,0 0-3-15,0 0-3 0,0 0 3 0,0 0-4 16,0 0-5-16,0 0-2 0,0 0 3 0,0 0-7 15,0 0-2-15,0 0 0 0,0 0-2 0,0 0-3 0,0 0 1 16,0 0-2-16,-2-16-4 0,2 16 0 0,0 0-6 16,0 0 1-16,0 0-2 0,0 0-6 0,0 0-1 15,0 0-3-15,0 0 0 0,0 0-2 0,0 0-3 16,-8-18 2-16,8 18 3 0,0 0-4 0,0 0 2 0,0 0-2 0,-5-12-1 16,5 12 0-16,0 0-3 0,0 0-1 0,0 0 0 15,-7-14-3-15,7 14-3 0,0 0 3 0,-5-13-4 0,5 13-2 0,0 0-1 31,-5-13-3-31,5 13 0 0,0 0 3 0,-6-17-2 16,6 17-4-16,-3-13 7 0,3 13 1 0,0 0 2 0,-5-15-3 16,5 15 6-16,-4-12-5 0,4 12 4 0,0 0-4 15,-6-18-1-15,6 18-1 0,-4-13 0 0,4 13-2 16,0 0-1-16,-5-17 0 0,5 17 2 0,-3-12-5 16,3 12 5-16,-3-13 0 0,3 13-1 0,0 0-5 15,-4-19 0-15,4 19 2 0,-3-12 1 0,3 12-1 0,-4-13-2 16,4 13 1-16,0 0 2 0,-6-20 1 0,6 20-4 15,-3-13-1-15,3 13 1 0,-3-15 3 0,3 15 0 16,-3-13 1-16,3 13 1 0,0 0-1 16,-5-18 1-16,5 18-1 0,-3-13 1 0,3 13 0 15,0 0-1-15,-4-19-2 0,4 19-4 0,-4-14 3 16,4 14 3-16,-5-11-1 0,5 11 2 0,-3-14 2 0,3 14-4 16,0 0 6-16,-5-19-3 0,5 19-4 0,-4-13 3 15,4 13 0-15,-3-13-7 0,3 13 5 0,0 0 0 16,-5-18-2-16,5 18 2 0,-4-11-7 0,4 11 12 0,0 0-8 15,-5-14 2-15,5 14-1 0,0 0-5 0,-4-12 4 0,4 12-3 16,0 0 0-16,-6-19 6 0,6 19-3 0,0 0 2 0,-4-14-4 16,4 14 15-16,0 0-7 0,-4-14 13 0,4 14-18 15,-5-13 9 1,5 13-7-16,0 0-1 0,-6-14-1 0,6 14 1 0,0 0-3 0,-6-16-1 16,6 16 2-16,-4-10 0 0,4 10 1 0,0 0-1 15,-5-17-2-15,5 17 3 0,-4-11-1 0,4 11 4 16,0 0-5-16,-6-13 3 0,6 13-1 0,0 0 2 15,-7-15-3-15,7 15 1 0,-4-12 3 0,4 12-6 16,-6-12 0-16,6 12 0 0,0 0 4 0,-7-16-7 0,7 16 8 0,-5-12 1 16,5 12-1-16,-8-11-2 0,8 11 0 0,0 0 2 15,-6-17-4-15,6 17 3 0,-6-12-4 0,6 12 0 0,-6-12 5 32,6 12-4-32,-5-11 4 0,5 11-4 0,-6-12 2 15,6 12-4-15,0 0 6 0,-8-18 3 0,8 18-5 0,-6-10 1 0,6 10 15 16,-6-10-14-16,6 10-1 0,-6-11 3 0,6 11-4 15,0 0-1-15,-12-16 5 0,12 16-3 0,0 0 1 16,-10-17 2-16,10 17-4 0,0 0 2 0,-12-16 4 16,12 16-4-16,0 0 10 0,-10-13-10 0,10 13 8 15,0 0-11-15,-12-13 4 0,12 13 0 0,0 0 2 16,0 0-10-16,-13-12 5 0,13 12-3 0,0 0 1 16,-12-12 1-16,12 12 2 0,0 0 0 0,-12-13-7 0,12 13 6 15,0 0-1-15,-13-12-1 0,13 12 5 0,0 0-7 16,-12-12 6-16,12 12-2 0,0 0 4 0,-15-13-8 15,15 13 8-15,0 0-5 0,-12-8-3 0,12 8 6 16,0 0 2-16,-14-10-4 0,14 10 6 0,0 0-6 0,-16-11 0 16,16 11-3-16,0 0 2 0,-16-7 0 0,16 7 1 15,0 0 0-15,-15-11 0 0,15 11-4 0,0 0-1 0,-17-7 3 16,17 7 1-16,0 0-2 0,0 0 14 0,-17-7-10 16,17 7-3-1,0 0-2-15,-19-7 0 0,19 7 4 0,0 0-7 0,-16-6 5 16,16 6 0-16,0 0-2 0,0 0-1 0,-19-7 5 0,19 7-9 15,0 0 3-15,0 0 2 0,-17-5 1 0,17 5 2 16,0 0 1-16,0 0 0 0,-17-6-1 0,17 6-2 16,0 0-3-16,0 0 3 0,0 0-3 0,-22-5 3 0,22 5 2 15,0 0 1-15,0 0 0 0,0 0-3 0,0 0-2 16,-23-3-1-16,23 3 3 0,0 0 2 0,0 0-2 16,0 0-2-16,-20-2 6 0,20 2-3 0,0 0-3 15,0 0-2-15,0 0 5 0,0 0 3 16,0 0-3-16,-25-1-3 0,25 1 1 0,0 0-1 15,0 0 0-15,0 0 2 0,0 0 1 0,-27 5 3 16,27-5-4-16,0 0 5 0,0 0-8 0,-22 5 3 0,22-5-3 0,0 0 3 16,-17 7 2-16,17-7 2 0,0 0-4 0,-17 5 1 15,17-5-1-15,0 0-1 0,0 0 4 0,-16 7-2 0,16-7-1 16,0 0-3-16,0 0 2 0,0 0 4 0,-19 5-8 16,19-5-3-16,0 0 12 0,0 0-4 0,0 0 0 15,-15 6 0-15,15-6 1 0,0 0-1 0,0 0 4 0,0 0-8 16,-19 6 2-1,19-6 4-15,0 0-5 0,0 0 5 0,-19 9-5 16,19-9 0-16,0 0 6 0,-14 8-2 0,14-8-2 0,0 0 5 16,-17 10-5-16,17-10-4 0,0 0 2 0,-15 10 4 0,15-10 4 15,0 0-1-15,-18 9 1 0,18-9-3 0,0 0 0 16,0 0-3-16,-12 7 0 0,12-7-2 0,0 0 4 0,0 0-4 16,0 0 2-16,-12 9 1 0,12-9-3 0,0 0 7 15,0 0-2-15,0 0-2 0,-15 9 0 0,15-9 1 16,0 0 1-16,0 0-3 0,-12 11 2 0,12-11-5 15,0 0 2-15,0 0 3 0,-14 10 1 0,14-10-8 16,0 0 6-16,0 0-2 0,-14 12-2 0,14-12 1 16,0 0 0-16,-11 9 16 0,11-9-12 0,0 0-2 15,-10 12 0-15,10-12 12 0,0 0-10 0,-11 15-3 16,11-15 2-16,-11 11-1 0,11-11-1 0,0 0-4 16,-12 18 4-16,12-18-2 0,-7 12 9 0,7-12-1 15,0 0 6-15,-13 18-13 0,13-18 1 0,-6 11 1 16,6-11-1-16,0 0 2 15,-11 20-5-15,8-14 7 0,3-6-4 0,0 0 2 0,-11 20-6 16,9-11 1-16,2-9 4 0,-6 16 0 0,6-16 4 16,-5 16-5-16,1-2-1 0,1-2 7 0,3-12-3 15,-8 19-1-15,7-9 7 0,1-10-11 0,-8 23 13 16,5-8-9-16,0-4 0 0,3-11 3 0,-5 20-4 0,3-10-1 0,2-10 3 0,-4 16 1 16,4-16-8-16,-5 19 2 0,2-5-1 0,0-2 5 15,0 1 5-15,-1 2 6 0,2-2-14 0,2-13 14 0,-4 24-11 16,3-12 1-16,1-12 1 0,-2 22-2 0,2-22 1 15,-1 18-1-15,1-3-2 0,-1-1-6 0,1-14 8 16,-2 26 1-16,1-11-2 0,1-15 15 0,0 23-15 16,0-23 3-16,-1 19-4 0,1-19-3 0,-2 17 3 0,2-17-3 15,-1 18 5-15,1-4 5 0,0-14-6 0,-3 22 3 16,2-7-2-16,-1-2 0 0,2-13 5 16,-1 18-4-16,-2-3-4 0,3-15 3 0,0 0 0 15,-1 32 3-15,1-32-2 0,-3 17 0 0,3-17-3 16,0 0 4-16,0 25-7 15,0-25 0-15,0 18-1 0,0-18 11 0,0 26-8 16,0-26 6-16,-3 27-3 0,3-27-7 0,-1 20 10 16,1-20-3-16,0 0 1 0,-2 24 5 0,2-24-9 0,-1 22 0 15,1-22 2-15,-2 21-4 0,2-21 9 0,0 0-6 16,-3 24 1-16,3-24 0 0,0 18 1 0,0-18-3 0,0 22 5 16,0-22-2-16,0 22 7 0,0-22 10 0,0 25-15 15,0-25-3-15,0 29-2 0,-1-15-3 0,1-14 6 0,0 25-1 16,0-25-1-16,-4 20 6 0,4-20-3 0,-2 19-1 15,2-19-6 1,0 0 6-16,-2 27 9 0,1-13-10 0,1-14 2 0,0 23-2 16,-1-13 1-16,1-10 0 0,-2 18-2 0,2-18 3 15,-1 17-4-15,1-17-4 0,0 15 8 0,0-15-5 16,1 22 1-16,-1-10 3 0,0-12 1 0,0 21-1 16,0-21 2-16,-1 16-7 0,1-16 18 0,-1 16-15 0,1-16 6 15,0 29-6-15,0-18-3 0,0-11 4 16,1 19 0-16,-1-19 1 0,-1 17 0 0,1-17-1 15,-1 17-4-15,1-17 10 0,0 17-6 0,0-17 2 0,0 17-1 16,0-17-7-16,1 18 8 0,-1-18-3 0,1 17 6 16,-1-17-6-16,-1 18 0 0,1-18-3 0,1 17 9 0,-1-17 12 15,1 19-22-15,-1-19 8 0,0 16-4 0,0-16 0 16,2 17 4-16,-2-17 1 0,1 18-5 0,-1-18 3 0,2 24-6 16,-1-10 4-16,-1-14 4 0,2 23-7 0,-1-13 2 15,-1-10-3-15,3 18 20 0,-3-18-19 0,3 22 4 0,-1-9-3 16,0 1 5-16,-1 0-6 0,-1-14 0 0,4 20 0 15,-4-20 4-15,0 0-3 0,3 25 2 0,-3-16 7 16,0-9-9-16,3 15 3 0,-3-15 3 0,0 0-6 16,3 23 3-16,-3-23-4 0,0 0 1 0,2 20 6 0,-2-20-3 15,0 0 0 1,4 21 0-16,-4-21 2 0,0 0-6 0,5 19 2 16,-5-19 3-16,0 0 2 0,5 19-3 0,-5-19-1 15,5 13 9-15,-5-13-12 0,0 0 2 0,5 19 3 16,-5-19-3-16,0 0 2 0,6 18-1 0,-6-18-1 0,0 0 5 0,8 19-2 0,-8-19-3 0,5 11 3 31,-5-11-3-31,0 0 4 0,7 16-8 0,-7-16 8 0,0 0-4 16,8 14 0-16,-8-14 7 0,0 0-3 0,0 0-3 0,8 15 3 15,-8-15-2-15,0 0 4 0,0 0-8 0,7 13 8 16,-7-13-1-16,0 0-6 0,0 0 2 0,9 14 2 16,-9-14-1-16,0 0 1 0,10 15-2 0,-10-15-3 15,9 11 5-15,-9-11-2 0,0 0 1 16,12 12 5-16,-12-12-4 0,0 0-8 0,0 0 5 15,12 12 4-15,-12-12-4 0,0 0 4 0,12 12-1 16,-12-12 5-16,0 0-11 0,11 11 11 0,-11-11-9 0,0 0 8 0,0 0-8 16,15 12 2-16,-15-12 1 0,9 9 2 0,-9-9-2 15,0 0 3-15,14 12-5 0,-14-12 6 0,0 0-9 16,15 9 10-16,-15-9-10 0,0 0 5 0,12 9-3 16,-12-9 3-16,0 0 4 0,16 10-5 0,-16-10 12 15,0 0-13-15,0 0 3 0,14 9-1 0,-14-9 1 0,0 0-1 16,16 6-3-16,-16-6 7 0,0 0-5 15,0 0-3-15,19 5 19 0,-19-5-7 0,0 0-12 0,0 0 1 16,18 7 1-16,-18-7 2 0,0 0-6 0,0 0 11 16,22 5-7-16,-22-5 0 0,0 0 1 0,18 5 1 15,-18-5 2-15,0 0-4 0,0 0 3 0,20 4-11 0,-20-4 8 16,0 0 3-16,21 1 0 0,-21-1 1 0,0 0-5 16,0 0 7-16,25 1-7 0,-25-1 9 0,0 0-6 15,0 0 3-15,23-4-4 0,-23 4 1 0,0 0 1 16,23-4 10-16,-23 4-12 0,0 0-1 0,22-3 4 15,-22 3 2-15,0 0-6 0,20-6 5 0,-20 6-2 16,0 0 3-16,21-5-3 0,-21 5-1 0,0 0 13 16,20-7-3-16,-20 7-6 0,0 0-4 0,19-6-2 0,-19 6 0 15,15-6 2-15,-15 6 3 0,0 0-6 0,19-7 3 16,-19 7 0-16,15-6 5 0,-15 6-6 0,15-9 2 16,-15 9 1-16,16-7-1 0,-16 7-1 0,15-8 2 15,-15 8-1-15,16-8-2 0,-16 8 0 0,14-10 0 0,-14 10 5 16,15-11-6-1,-15 11 5-15,14-8 2 0,-14 8-6 0,14-9 2 0,-14 9 0 0,0 0 4 16,18-13-4-16,-18 13-2 0,13-10 5 0,-6 6-5 16,-7 4 0-16,0 0 1 0,18-14 1 0,-18 14 0 15,12-9-5-15,-12 9 6 0,12-11-2 0,-5 4-1 16,-7 7 4-16,12-10-5 0,-12 10 3 16,11-10-2-16,-11 10-1 0,11-9 9 0,-11 9-11 15,11-10 6-15,-11 10-2 0,10-11 6 0,-10 11-7 16,11-10 1-16,-11 10 2 0,10-11 3 0,-10 11-5 0,7-9 2 0,-7 9-1 15,10-11 1-15,-10 11 3 16,7-9-2-16,-7 9-3 0,0 0 0 0,10-13 2 16,-10 13-1-16,9-10-4 0,-9 10 7 0,8-11-2 0,-8 11-3 15,7-11 4-15,-7 11 2 0,8-13-10 0,-8 13 10 0,7-12-3 0,-7 12 1 16,6-13-1-16,-6 13 1 0,8-12-2 0,-8 12-1 16,6-11 0-16,-6 11 2 0,6-11 0 0,-6 11 4 15,0 0-3-15,5-14-2 0,-5 14 3 0,5-11 4 16,-5 11-4-16,6-12-1 0,-6 12 5 0,0 0-6 0,7-17 8 15,-7 17-2-15,3-12-7 0,-3 12 1 0,4-13 8 0,-4 13-8 16,4-12-2-16,-4 12 5 0,0 0 4 0,4-19-5 31,-4 19-1-31,7-13-3 0,-7 13 4 0,3-13-2 0,-3 13-2 0,3-13 3 16,-3 13 1-16,0 0-2 0,4-18 3 0,-4 18-2 16,3-14-3-16,-3 14 2 0,3-15 3 0,-3 15 1 15,0 0-6-15,3-19 2 0,-3 19-1 0,1-11 1 16,-1 11-4-16,0 0 7 0,3-17-6 0,-3 17-1 0,0 0 5 0,1-15-8 15,-1 15 9-15,0 0-4 0,0-18-3 0,0 18 3 0,0 0 1 16,3-15 1 0,-3 15-4-16,0 0 2 0,0 0-1 0,5-25 3 15,-5 25 4-15,1-14-9 0,-1 14 6 0,2-13-3 0,-2 13 2 16,0 0 2-16,0 0-3 0,2-26-8 0,-2 26 19 16,0 0-8-16,2-18-6 0,-2 18 0 0,0 0 0 15,0 0 3-15,0 0-1 0,3-23 1 0,-3 23-10 0,0 0 7 0,0 0 7 16,0-21-2-16,0 21-4 0,0 0 0 0,2-18 8 0,-2 18-3 15,0 0-7 1,0 0 4-16,3-24-3 0,-3 24 5 0,0 0-7 16,0 0 2-16,1-23 4 0,-1 23-9 0,0 0 7 0,1-17 2 15,-1 17-3-15,0 0 7 0,0 0-6 0,2-19-3 16,-2 19 4-16,0 0 4 0,0 0-2 0,0 0-5 0,3-22 0 16,-3 22 7-16,0 0-8 0,0 0 7 0,0 0-12 15,3-18 7-15,-3 18 9 0,0 0-7 0,0 0-1 16,0 0 4-16,5-20-3 0,-5 20 4 0,0 0-8 15,0 0-2-15,3-16 6 0,-3 16-2 0,0 0-1 0,0 0-5 16,0 0 20-16,3-17-14 0,-3 17 4 16,0 0-1-16,0 0-3 0,0 0 17 0,3-17-18 0,-3 17 2 15,0 0-3-15,0 0 5 0,0 0-3 0,3-19 0 16,-3 19-2-16,0 0 3 0,0 0-9 0,0 0 10 0,3-19-3 16,-3 19 2-16,0 0-2 0,0 0 2 0,0 0-2 15,2-19-1 1,-2 19 4-16,0 0 2 0,0 0-7 0,0 0 9 15,2-20-10-15,-2 20 1 0,0 0-6 0,0 0 11 0,6-16 1 16,-6 16 4-16,0 0-11 0,0 0 5 0,4-18 1 16,-4 18 1-16,0 0-5 0,0 0 5 0,4-23 0 15,-4 23-1-15,0 0-2 0,0 0 1 0,4-17 6 16,-4 17-6-16,0 0 1 0,0 0 3 0,0 0-6 0,3-20 3 0,-3 20-9 0,0 0 10 16,0 0-6-1,2-21 1-15,-2 21 1 0,0 0 14 0,0 0-12 16,4-16 5-16,-4 16-6 0,0 0-4 0,0 0 9 0,3-21-6 15,-3 21 3-15,0 0-1 0,0 0 0 0,0 0-1 16,2-20 12-16,-2 20-10 0,0 0 0 0,0 0-2 16,0 0 6-16,3-18 0 0,-3 18-4 0,0 0 0 0,0 0-4 0,0 0 4 0,0-20-1 15,0 20-1-15,0 0 3 0,0 0-4 0,0 0 0 16,2-20 1 0,-2 20 1-16,0 0 2 0,0 0-3 0,0 0 1 15,4-21-5-15,-4 21 12 0,0 0 0 0,0 0-9 16,2-18 11-16,-2 18-14 0,0 0 6 0,0 0 0 15,0 0 0-15,2-20-1 0,-2 20-3 0,0 0 1 16,0 0 6-16,3-21-8 0,-3 21 4 0,0 0-2 0,0 0 2 0,2-18-3 0,-2 18 6 16,0 0 0-16,0 0-8 0,0 0 6 0,2-20-1 15,-2 20-5-15,2-9 11 0,-2 9-8 0,0 0 4 0,0 0 5 16,3-20-4-16,-3 20 4 0,0 0 0 0,0 0 1 16,3-13-2-1,-3 13 5-15,0 0-5 0,0 0 2 0,0 0-3 0,0 0-1 16,2-13-3-16,-2 13 2 0,0 0-1 0,0 0-1 15,0 0 1-15,0 0 3 0,0 0-2 0,0 0-4 0,0 0-4 16,0 0-2-16,0 0-16 0,1-17-19 0,-1 17-17 16,0 0-17-16,0 0-22 0,0 0-37 0,0 0-41 0,0 0-33 15,0 0-17-15,0 0-38 0,0 0-159 0,0 0-509 16,0 0 140-16</inkml:trace>
  <inkml:trace contextRef="#ctx0" brushRef="#br0" timeOffset="137458.75">5666 12060 268 0,'0'0'117'0,"0"0"-10"0,0 0 2 0,0 0-20 0,0 0 5 0,0 0-5 15,0 0-5-15,0 0-4 0,0 0-4 0,0 0-1 16,0 0-1-16,0 0 0 0,0 0-7 0,0 0 5 16,0 0 1-16,0 0-5 0,0 0 5 0,0 0-7 15,0 0 2-15,0 0-9 0,0 0-5 0,0 0-4 16,0 0-3-16,0 0-2 0,0 0-3 0,0 0-3 0,0 0 2 16,0 0-2-16,0 0-6 0,0 0-5 0,0 0 2 15,0 0-2-15,0 0-3 0,0 0-3 0,0 0-3 16,0 0 1-16,0 0 1 0,0 0-3 0,0 0-3 15,-7 29-1-15,7-29-1 0,0 0-2 0,-5 14-1 0,5-14 1 0,-3 13 0 16,3-13 2 0,-3 16 0-16,3-16-1 0,-4 15 1 0,4-15 1 15,-4 16-1-15,3-7 3 0,1-9-2 0,-3 24-3 16,1-13 2-16,1-1 0 0,1-10 4 0,-2 19-1 16,3-4-5-16,-1-15 2 0,-1 27 1 0,0-16 0 15,1-11-2-15,0 19 1 0,0-19-1 0,0 17-1 16,0-17-2-16,1 18 0 0,-1-18 3 0,1 15-5 15,-1-15-1-15,0 17-1 0,0-17 2 0,0 13-2 0,0-13-2 0,0 0 3 0,0 19-4 16,0-19 2-16,0 9 4 0,0-9-6 0,0 0 1 16,0 0-5-16,-1 14 2 0,1-14-1 0,0 0-4 0,0 0-13 15,0 0-23-15,0 0-28 0,0 0-31 0,0 0-32 16,0 0-30-16,0 0-26 0,0 0-107 0,0 0-352 0,-10 10 100 16</inkml:trace>
  <inkml:trace contextRef="#ctx0" brushRef="#br0" timeOffset="138372.38">5863 12244 309 0,'0'0'152'15,"3"-15"-12"-15,-3 15-11 0,0 0-15 0,0 0-5 16,0 0-10-16,0 0-6 0,0 0-6 0,0 0-10 15,0 0-6-15,0 0-5 0,0 0-8 0,0 0-5 16,0 0-5-16,0 0-5 0,0 0 2 0,0 0-9 16,0 0-1-16,0 0-5 0,-32 21-1 0,32-21-1 0,-10 10-4 0,10-10-1 0,-10 8 1 15,10-8-3-15,-8 10-5 0,8-10-3 0,-10 10 1 16,10-10 4-16,-8 9 3 0,8-9-11 16,-7 10 0-16,7-10 0 0,-7 9 0 0,7-9-4 15,-6 13 2-15,6-13 3 0,-8 11 0 0,8-11-4 16,0 0-1-16,-6 17-3 0,6-17 4 0,-1 11 0 15,1-11-1-15,0 0-3 0,-1 17 5 0,1-17-5 16,0 0-1-16,0 16 3 0,0-16 0 0,0 0-5 0,2 13 3 0,-2-13 2 16,0 0-5-16,6 11 9 0,-6-11-1 0,6 7 0 15,-6-7 1-15,0 0-2 0,8 9 2 0,-8-9 1 16,7 5 1-16,-7-5-1 16,11 7 2-16,-11-7 0 0,9 5 0 0,-9-5-5 0,9 5 1 15,-9-5-2-15,11 5 2 0,-11-5-4 0,0 0-1 16,15 5 5-16,-15-5-3 0,11 3 1 15,-11-3 1-15,0 0-2 0,15 3 6 0,-15-3 1 16,0 0-1-16,0 0 0 0,15-1 0 0,-15 1 2 16,0 0-1-16,0 0 1 0,16 0 2 0,-16 0-1 15,0 0-3-15,0 0 4 0,12-6-4 0,-12 6 0 0,0 0 4 16,7-7-3-16,-7 7 4 0,0 0 0 16,9-8-1-16,-9 8 1 0,0 0 1 0,4-11 0 15,-4 11 0-15,0 0 3 0,2-13-5 0,-2 13 0 0,0-12-1 16,0 12 3-16,0 0-4 0,-1-16 5 0,1 16-5 15,0 0 0-15,-3-15 1 0,3 15 2 0,-5-12-1 16,5 12 2-16,-5-9 2 0,5 9 2 0,0 0-4 16,-5-12 2-16,5 12-4 0,-6-11 0 0,6 11-3 15,-7-8 1-15,7 8-3 0,-12-6 6 0,12 6-7 16,-7-8-1-16,7 8-2 0,-9-5 1 0,9 5-4 0,-9-7 0 16,9 7 0-16,0 0-3 0,-11-7-2 0,11 7-7 15,0 0-14-15,-9-4-11 0,9 4-19 0,0 0-16 16,0 0-15-16,-14-7-21 0,14 7-24 0,0 0-30 15,0 0-19-15,-10-7-117 0,10 7-352 0,0 0 100 16</inkml:trace>
  <inkml:trace contextRef="#ctx0" brushRef="#br0" timeOffset="139398.07">6037 12226 250 0,'0'0'102'0,"0"0"-3"16,0 0-10-16,0 0-2 0,0 0 5 15,0 0-19-15,0 0 0 0,0 0-8 0,0 0-1 0,0 0-13 16,0 0 3-16,0 0-6 0,0 0 7 0,0 0-6 16,0 0-7-16,0 0-4 0,8 26 2 0,-8-26-2 15,1 14-12-15,-1-14 9 0,0 0-5 0,1 19-4 16,-1-19-1-16,1 14-7 0,-1-14 7 0,2 16-10 16,-2-16 1-16,2 17-3 0,-2-17 5 0,2 18-2 15,-2-18 0-15,4 16-4 0,-4-16-1 0,4 16 2 16,-4-16-2-16,6 14 4 0,-6-14-1 0,9 14-5 0,-9-14 10 15,8 11-2-15,-8-11 4 0,9 9-1 0,-9-9-2 16,11 6 3-16,-11-6-1 0,0 0-2 0,13 5 3 16,-13-5-6-16,0 0 2 0,0 0-5 0,19-1 0 15,-19 1-2-15,0 0 1 0,19-8-2 0,-19 8 1 16,13-9 1-16,-13 9 1 0,12-10-1 0,-12 10-3 16,10-10-1-16,-10 10 2 0,12-14-3 0,-7 7 1 15,-5 7-2-15,8-11-1 0,-8 11 3 0,6-9 11 0,-6 9-4 16,0 0-1-16,9-10 2 0,-9 10-4 15,0 0-3-15,0 0-2 0,0 0 2 0,7-11-6 0,-7 11 1 16,0 0 2-16,0 0 0 0,0 0-3 0,0 0-1 16,0 0 5-16,0 0-6 0,0 0 1 0,0 0-5 15,0 0 4-15,0 0 3 0,0 0-2 0,0 0 0 16,0 0-2-16,0 0 4 0,0 0-2 0,0 0-2 16,24 19 3-16,-24-19-4 0,0 0 6 0,7 9-1 15,-7-9-4-15,0 0 2 0,10 7 4 0,-10-7-2 16,0 0 0-16,13 6 1 0,-13-6 2 0,0 0-1 0,13 3-1 15,-13-3 1-15,0 0 2 0,0 0-2 0,25-7-3 16,-25 7 5-16,13-5-2 0,-13 5-2 0,15-5 3 16,-15 5-3-16,14-8 4 0,-14 8-5 0,13-6 3 15,-13 6-3-15,11-10 5 0,-11 10-6 0,10-9 1 16,-10 9-2-16,10-12 1 0,-10 12 0 0,8-7-5 16,-8 7 1-16,6-11-9 0,-6 11-11 0,4-13-9 15,-4 13-5-15,0 0-14 0,5-14-19 0,-5 14-13 0,0 0-14 16,0 0-13-16,2-14-19 0,-2 14-93 15,0 0-265-15,0 0 78 0</inkml:trace>
  <inkml:trace contextRef="#ctx0" brushRef="#br0" timeOffset="139929.94">6509 12275 286 0,'19'-8'107'0,"-19"8"-20"15,13-5 10-15,-13 5-15 0,0 0-12 0,0 0 0 0,14-11-6 16,-14 11-2-16,0 0-1 0,0 0-1 15,0 0-4-15,7-11-6 0,-7 11-5 0,0 0-7 16,0 0-8-16,0 0 3 0,0 0 0 0,0-12 1 0,0 12-3 16,0 0 3-16,0 0-2 0,0 0-3 0,0 0-7 15,0 0-9-15,0 0 14 0,0 0-6 0,-17-16-7 16,17 16 3-16,0 0-2 0,0 0-4 0,-16-1 0 16,16 1 1-16,0 0-8 0,0 0 3 0,0 0 0 15,-28 7 2-15,28-7 2 0,-12 6-4 0,12-6-5 16,-12 9 3-16,12-9-4 0,-13 11 1 0,13-11 7 15,-10 10-5-15,10-10-1 0,-10 11-2 0,10-11-1 0,-7 14 3 16,7-14-3-16,-6 11 2 0,6-11 0 16,0 0 0-16,-7 18-4 0,7-18 4 0,0 0-1 0,-1 19 6 15,1-19 6-15,0 0 0 0,0 0-2 0,3 21 3 16,-3-21-1-16,4 12 1 0,-4-12-1 0,9 9 6 16,-9-9-1-16,9 11 0 0,-9-11-8 0,9 11 4 15,-9-11 0-15,10 10-2 0,-10-10 0 0,14 9-1 0,-14-9 0 16,13 9-3-16,-13-9 0 0,0 0-2 15,21 8-5-15,-21-8-3 0,0 0-8 0,20 5-12 16,-20-5-8-16,0 0-14 0,23 1-20 0,-23-1-9 0,0 0-19 16,22-1-16-16,-22 1-91 0,0 0-238 0,21-10 70 15</inkml:trace>
  <inkml:trace contextRef="#ctx0" brushRef="#br0" timeOffset="140330.31">6796 12182 295 0,'0'0'116'0,"0"0"-15"16,-29 15-15-16,29-15-8 0,0 0-4 0,0 0-13 0,-10 11-4 16,10-11 5-16,0 0-8 0,0 0-2 0,0 0-7 15,-6 17 13-15,6-17-11 0,0 0 6 0,0 0-7 16,0 0 7-16,1 23 5 0,-1-23-5 0,0 0 1 16,0 0-2-16,2 26-1 0,-2-26-3 0,0 0 0 15,2 22 2-15,-2-22 2 0,0 0 0 0,-2 19-2 16,2-19 2-16,0 0-2 0,1 20 0 0,-1-20-4 15,0 0-1-15,-3 20-4 0,3-20-6 0,0 0-4 0,-8 16-1 16,8-16 0-16,0 0-6 0,-10 15-1 0,10-15-3 16,0 0 2-16,0 0-9 0,-16 15 0 15,14-12-2-15,2-3-4 0,0 0-3 0,0 0-12 0,0 0-17 16,-21 11-20-16,21-11-21 0,0 0-17 0,0 0-29 16,-18 4-28-16,18-4-119 0,0 0-311 0,0 0 88 15</inkml:trace>
  <inkml:trace contextRef="#ctx0" brushRef="#br0" timeOffset="140684.07">6838 12025 256 0,'0'0'180'0,"8"9"-19"0,-8-9-17 0,8 13-3 16,-8-13-9-16,10 22-14 0,-4-8-4 0,1 1-4 15,1 1-11-15,-4-1-5 0,2 0-11 0,1 2-6 16,-2-2-7-16,0 1-9 0,1 0-6 0,0-2-8 15,-1 3-3-15,2-3-5 0,-4-2-4 0,1 2-2 16,2-1-7-16,-4-2 1 0,-2-11-11 0,6 18 0 16,-6-18-19-16,0 0-19 0,0 0-20 0,4 20-30 0,-4-20-31 15,0 0-41-15,0 0-90 0,0 0-278 0,0 0 79 16</inkml:trace>
  <inkml:trace contextRef="#ctx0" brushRef="#br0" timeOffset="140885.94">6906 12248 430 0,'0'0'239'16,"14"-2"-25"-16,-14 2-19 0,27-3-18 0,-16-1-19 0,2 1-15 15,3 0-18-15,1 0-12 0,-3 0-14 16,1-2-13-16,-2 2-14 0,-13 3-17 0,21-5-18 15,-21 5-26-15,15-4-27 0,-15 4-28 0,14-2-30 16,-14 2-45-16,0 0-132 0,0 0-295 0,0 0 84 16</inkml:trace>
  <inkml:trace contextRef="#ctx0" brushRef="#br0" timeOffset="141770.04">5787 12742 274 0,'0'0'147'0,"0"0"-18"0,-37 22-10 0,37-22-6 16,-12 9-9-16,12-9-13 0,-12 10-5 0,12-10-10 0,-11 12 5 15,5-7-16-15,6-5 0 0,-12 14-3 0,7-6-6 16,-5 3-3-16,4-1-6 0,-1 0-2 0,7-10-4 15,-9 16-7-15,9-16-2 0,-7 15-5 0,4-1 0 16,3-14-1-16,-5 20 1 0,3-12-2 0,2-8 5 16,-3 17-5-16,3-17 3 0,-1 15-1 0,1-15 2 15,0 0-8-15,3 22 4 0,-3-22 0 0,4 13-3 16,-4-13 1-16,5 13-1 0,-5-13-1 0,8 12-2 16,-8-12-1-16,7 9-4 0,-7-9 1 0,13 9-6 15,-13-9 0-15,11 7-10 0,-11-7-12 0,10 4-19 0,-10-4-24 16,0 0-23-16,17 2-23 0,-17-2-32 0,0 0-104 15,0 0-282-15,26-7 81 0</inkml:trace>
  <inkml:trace contextRef="#ctx0" brushRef="#br0" timeOffset="142219.87">5933 12818 330 0,'0'0'127'0,"-17"0"-15"0,17 0-14 0,0 0-14 0,-18 5-2 16,18-5-11-16,-15 8-5 0,15-8-5 15,-13 9-9-15,13-9-1 0,-12 10 3 0,5-2-10 0,7-8-8 16,-9 13-3-16,9-13-2 0,-8 13-7 0,8-13-3 16,-6 14 2-16,6-14 2 0,-5 14 4 0,5-14 2 15,-3 15-7-15,3-15 7 0,-1 16-2 0,1-16-1 16,0 0 4-16,4 21-5 0,-4-21 8 16,7 13-4-16,-7-13 2 0,9 12-3 0,-9-12 2 0,9 11 0 31,-3-5 1-31,-6-6-3 0,16 6-3 0,-16-6 0 15,13 5-1-15,-13-5-2 0,16 2 2 0,-16-2-4 0,15 2-1 16,-15-2 0-16,0 0 3 0,23-3-7 0,-23 3 2 16,13-5-2-16,-13 5 1 0,11-7 0 0,-11 7-4 0,11-9-2 0,-11 9-1 15,10-13-6-15,-10 13 0 0,4-12-5 0,-4 12 1 16,5-15-12-16,-5 15-7 0,4-14-10 0,-4 14-8 0,0-16-24 16,0 16-15-16,0 0-13 0,1-21-15 0,-1 21-18 15,0 0-104-15,-2-22-268 0,2 22 79 0</inkml:trace>
  <inkml:trace contextRef="#ctx0" brushRef="#br0" timeOffset="142750.62">6117 12908 327 0,'6'14'115'0,"-6"-14"-15"0,0 0-19 0,0 0-1 0,4 12 7 15,-4-12-17-15,0 0 4 0,0 0 7 0,0 0-4 16,0 0 1-16,0 0-3 0,0 0-1 0,0 0-7 0,0 0-8 16,0 0-5-16,0 0-2 0,0 0-14 0,30-17-2 15,-30 17-4-15,13-13-1 0,-7 7-3 0,-6 6-4 16,11-14-10-16,-4 6 14 0,-7 8-6 0,12-11 0 15,-12 11-7 1,10-12-2-16,-10 12-5 0,11-8 5 0,-11 8-6 0,9-6 5 0,-9 6 1 16,0 0 1-16,0 0-3 15,14-3-1-15,-14 3-1 0,0 0 1 0,0 0-6 16,0 0 2-16,0 0 4 0,0 0-7 0,19 12 1 16,-19-12-2-16,0 0 3 0,8 7-3 0,-8-7 3 15,0 0-3-15,0 0 1 0,12 9 4 0,-12-9-1 0,0 0-1 16,13 2 1-16,-13-2-5 0,0 0 1 0,16 0 3 0,-16 0-5 15,0 0 1-15,21-4 2 0,-21 4 0 0,0 0-6 16,19-3 7-16,-19 3-1 0,0 0 7 0,14-3-4 16,-14 3 1-16,0 0-1 0,0 0-1 0,17-1-3 0,-17 1 1 15,0 0 1-15,0 0-1 0,16 4 2 0,-16-4-4 16,0 0 2-16,11 7-3 0,-11-7-4 0,0 0-12 0,8 9-14 16,-8-9-18-16,0 0-23 0,0 0-32 0,0 0-28 15,4 11-90 1,-4-11-264-16,0 0 77 0</inkml:trace>
  <inkml:trace contextRef="#ctx0" brushRef="#br0" timeOffset="143236.17">6499 12873 226 0,'0'0'140'15,"0"0"-24"-15,4 13-7 0,-4-13-21 0,0 0 0 0,0 0-7 0,0 0 5 16,5 14-3-16,-5-14 8 0,0 0-11 0,0 0-4 16,0 0-9-16,0 0-5 0,0 0-11 0,0 0 0 15,0 0-9-15,0 0-1 0,33-21-6 0,-23 9-9 16,1 1 0-16,-2 0-1 0,2 0-4 0,-3 2-3 0,-8 9 5 15,16-16 0-15,-11 11-6 0,-5 5 3 0,10-9-4 16,-10 9 2-16,10-8-3 0,-10 8 9 0,0 0-9 16,11-5 3-16,-11 5 0 0,0 0-4 0,0 0 4 0,0 0-2 0,0 0-5 15,0 0 4-15,0 0-4 0,21 10 0 0,-21-10-5 16,0 0 6 0,8 9-6-16,-8-9 2 0,0 0-3 0,0 0 5 15,10 11 1-15,-10-11 1 0,0 0 6 0,0 0 2 16,14 6 6-16,-14-6-2 0,0 0-4 0,18 0 1 15,-18 0-1-15,0 0-2 0,23-7 1 16,-14 3-6-16,-9 4 2 0,18-7-2 0,-18 7 1 0,15-5-2 16,-15 5-3-16,17-6 1 0,-17 6 0 0,12-3-1 0,-12 3-2 0,0 0 3 0,16-4-7 15,-16 4 3-15,0 0-1 0,0 0 0 0,0 0 1 16,0 0-3-16,21 7 1 0,-21-7-3 0,0 0-1 0,0 0-10 16,6 9-20-16,-6-9-15 15,0 0-22-15,0 0-12 16,7 11-24-16,-7-11-23 0,0 0-17 0,0 0-98 0,0 0-286 0,0 0 81 15</inkml:trace>
  <inkml:trace contextRef="#ctx0" brushRef="#br0" timeOffset="143841.09">6994 12755 325 0,'0'0'157'0,"0"0"-22"0,0 0-11 0,0 0-13 0,0 0-13 15,0 0-16-15,0 0-1 0,-22 31-13 0,22-31-2 16,0 0-12-16,-5 17-9 0,5-17-6 0,0 0 2 16,-2 14-4-16,2-14 0 0,0 0 3 0,0 0 4 15,9 17-6-15,-9-17-6 0,5 9-2 0,-5-9-3 16,0 0-3-16,12 8 2 0,-12-8-5 0,12 5 4 0,-12-5 1 15,0 0-7-15,15 3-3 0,-15-3 0 16,0 0 1-16,0 0-4 0,0 0-4 0,25-6-8 16,-25 6-10-16,0 0 3 0,12-8-11 0,-12 8-13 15,0 0-16-15,9-11-1 0,-9 11-18 0,0 0-9 16,7-9 5-16,-7 9-5 0,0 0 4 0,6-11-1 16,-6 11 2-16,0 0 3 0,0 0 4 0,5-11-1 15,-5 11-2-15,0 0 4 0,0 0 3 0,0 0 7 16,0 0 9-16,0 0 0 0,0 0 5 0,0 0 2 0,0 0 5 15,0 0 10-15,0 0 8 0,0 0 9 16,0 0 8-16,0 0 5 0,20 1 5 0,-20-1 9 0,0 0 7 16,0 0 4-16,0 0 14 0,0 0 0 0,0 0 0 15,0 0-3-15,0 0 7 0,0 0 2 0,23 3-2 0,-23-3 11 0,11-6-7 16,-11 6 7 0,15-10-2-16,-8 3 8 0,5-1-3 0,2 1-4 0,-3 0 2 15,3-2 1-15,-2 3-3 0,-1 0 1 0,-11 6-3 0,18-9 2 16,-9 5-5-16,-9 4-2 0,13-6 2 0,-13 6 0 15,16-4-2-15,-16 4-5 0,15-1-5 0,-15 1-3 0,0 0-3 0,24-1-4 16,-24 1-2-16,16 3-5 0,-16-3-3 0,14 4-4 16,-14-4-2-16,15 6-4 15,-15-6-5-15,11 4-8 0,-11-4-15 0,0 0-21 16,13 8-24-16,-13-8-32 0,0 0-28 0,9 7-38 0,-9-7-128 16,0 0-338-16,0 0 98 0</inkml:trace>
  <inkml:trace contextRef="#ctx0" brushRef="#br0" timeOffset="144915.73">5644 13413 255 0,'7'16'162'0,"-7"-16"-33"0,0 0-8 0,5 11-15 0,-5-11-5 15,4 12-13-15,-4-12-5 0,4 12-9 16,-4-12-2-16,0 0-7 0,3 12-1 0,-3-12-15 0,0 0 3 16,0 0 1-16,4 11-7 0,-4-11-3 0,0 0 2 15,0 0 3-15,0 0 4 0,0 0 10 0,0 0-2 16,0 0-5-16,0 0-5 0,0 0-6 0,0 0-7 16,0 0 1-16,0 0-7 0,0 0-4 0,0 0-2 15,0 0 0-15,0 0-4 0,0 0-1 0,0 0-3 16,21-28-1-16,-21 28-3 0,6-16 1 0,-2 9-3 15,-4 7 1-15,10-17 0 0,-2 5-2 0,-1 3 0 16,-7 9-1-16,12-16-1 0,-6 10 0 0,-6 6 1 16,10-11-3-16,-10 11 5 0,13-8-8 0,-13 8 5 15,0 0-2-15,16-3-2 16,-16 3 2-16,0 0-1 0,0 0 0 0,0 0-2 0,0 0 0 16,25 7 1-16,-25-7 0 0,10 7-4 15,-10-7 4-15,10 9-1 0,-10-9 3 0,10 10-6 16,-10-10 0-16,7 8 0 0,-7-8 3 0,9 9-1 0,-9-9-2 15,0 0 5-15,13 7-5 0,-13-7 4 0,0 0-3 0,0 0 0 0,18 1-2 16,-18-1 1-16,0 0-2 0,25-10-2 0,-25 10 2 16,17-6 2-16,-8 1-4 0,-9 5 5 0,18-7-4 15,-9 2 2-15,-9 5 3 0,15-2-1 0,-15 2 2 0,16-3-2 16,-16 3 1 0,0 0 0-16,21 0 2 0,-21 0 0 0,0 0 1 15,13 5-4-15,-13-5 0 0,0 0 1 0,10 8 0 16,-10-8-1-16,9 11 1 0,-9-11 1 0,6 11 1 15,-6-11-2-15,4 10-2 0,-4-10-1 0,0 0-5 0,6 15-11 16,-6-15-19-16,0 0-16 0,4 10-23 0,-4-10-30 16,0 0-26-16,0 0-141 0,0 0-322 0,0 0 92 15</inkml:trace>
  <inkml:trace contextRef="#ctx0" brushRef="#br0" timeOffset="145267.13">6191 13421 290 0,'0'0'122'15,"11"18"-11"-15,-11-18-12 0,10 12-10 0,-2-8-1 0,-8-4 0 16,14 10-1-16,-14-10-12 0,15 1 3 0,-15-1-7 15,19 2-4-15,-19-2 4 0,18-2-1 0,-1 0-5 0,0-3-6 16,-2-2-3-16,-1 2-6 0,1-2-2 0,-4 1-3 16,3-2 1-16,-3 1 3 0,-2 1 1 0,-9 6 2 0,13-12 0 15,-13 12 0-15,8-8-1 0,-8 8-4 0,5-9-7 16,-5 9-4-16,0 0-7 0,0 0-8 0,4-14-8 16,-4 14-17-16,0 0-11 0,0 0-23 0,0 0-7 0,0 0-10 15,0 0-26-15,0 0-20 0,-7-21-18 16,7 21-117-16,0 0-282 0,-9-14 80 0</inkml:trace>
  <inkml:trace contextRef="#ctx0" brushRef="#br0" timeOffset="145581.79">6455 13067 246 0,'0'0'217'16,"21"29"-17"-16,-21-29-15 0,6 23-11 0,-2-7-8 15,0 0-9-15,-1 2-7 0,1-3-10 0,4 12-10 16,0-5-13-16,-1 4-15 0,0-6-8 0,-4 0-10 0,2-5-6 0,1 3-10 15,-1-2-9-15,-1-1-3 0,0 1-9 0,1-1-3 16,0 1-6-16,-5-16-9 0,7 26-17 0,-7-26-19 16,4 19-25-16,-4-19-28 0,0 0-27 0,3 21-34 15,-3-21-41-15,0 0-119 0,0 0-336 0,0 0 94 16</inkml:trace>
  <inkml:trace contextRef="#ctx0" brushRef="#br0" timeOffset="145886.84">6652 13042 273 0,'0'0'223'0,"0"0"-28"0,0 0-12 0,12 25-18 0,-12-25-5 16,5 23-8-1,-2-8-9-15,-2 1-12 0,2 1-7 0,0 0-9 16,-1 10-8-16,1-7-9 0,-3 8-13 0,5-9-5 0,-8 0-11 16,6-5-3-16,-3-14-11 0,4 32-4 0,-3-18-5 15,3-1-7-15,-3 3-3 0,-1-16-4 0,3 22-2 16,-3-22-4-16,0 0-9 0,-1 23-14 0,1-23-20 15,0 0-20-15,2 17-22 0,-2-17-34 0,0 0-31 16,0 0-34-16,0 0-137 0,0 0-352 0,0 0 100 0</inkml:trace>
  <inkml:trace contextRef="#ctx0" brushRef="#br0" timeOffset="146278.04">6703 13419 245 0,'18'-39'218'0,"-18"39"-28"0,13-5-19 0,-13 5-20 0,17-5-8 16,-17 5-14-16,16-5-17 0,-16 5-8 0,18-4-6 15,-18 4-10-15,16-4-11 0,-16 4-6 0,16-3-10 16,-16 3-3-16,14-4-6 0,-14 4-7 0,0 0-3 16,0 0-4-16,19-2-6 0,-19 2-1 0,0 0-4 15,0 0-6-15,0 0 0 0,16 0-3 0,-16 0-1 16,0 0 1-1,0 0-2-15,0 0-1 0,0 0-3 0,0 0 0 0,19 3-2 16,-19-3 2-16,0 0-4 0,0 0-1 0,0 0 0 16,0 0 0-16,11 7 5 0,-11-7-5 0,0 0 2 0,0 0 0 0,0 0-1 0,7 8-1 15,-7-8-2 1,0 0 0-16,0 0 4 0,0 0-3 0,9 11 1 0,-9-11 3 16,0 0-6-16,6 9 6 0,-6-9-5 0,0 0 0 15,0 0 1-15,8 12-1 0,-8-12 2 0,0 0-1 0,7 11-3 0,-7-11-1 0,0 0 0 16,0 0 0-16,8 11 0 0,-8-11-4 15,0 0-4-15,0 0-14 0,0 0-13 0,0 0-21 0,0 0-29 16,0 0-31-16,7 10-25 0,-7-10-137 0,0 0-330 16,0 0 94-1</inkml:trace>
  <inkml:trace contextRef="#ctx0" brushRef="#br0" timeOffset="146799.16">6961 13448 405 0,'0'0'169'0,"3"16"-5"0,0-2-21 0,-1 1-9 0,1 0-13 16,0 0-5-16,-1 1-14 0,-1-2-10 0,2 2-10 15,1-2-5-15,-4-14-11 0,5 26-5 0,-3-15-4 16,-2-11-6-16,5 16-7 0,-5-16-1 0,3 14-10 15,-3-14-3-15,3 11 4 0,-3-11 1 0,0 0-5 16,0 0 1-16,5 12 0 0,-5-12-4 0,0 0-8 16,0 0 2-16,0 0-5 0,0 0-5 0,0 0-2 15,0 0-4-15,0 0-1 0,7-39 3 0,-6 24-1 0,0 1-1 16,3-1-4-16,-1-2 3 0,-2 0-1 0,3 2 2 16,-1 0-5-16,-1 0 5 0,1-1-3 0,0 1-2 15,2 1 3-15,0 0-1 0,-2 2 0 0,-3 12-1 31,9-18 1-31,-5 10 1 0,-4 8-1 0,9-14-3 0,-4 7-3 16,-5 7 4-16,8-13-1 0,-8 13-1 0,9-9 2 16,-9 9 1-16,0 0 1 0,9-10-3 0,-9 10 6 15,0 0-5-15,11-6 0 0,-11 6 2 0,0 0-2 16,0 0-2-16,0 0 2 0,0 0 0 0,0 0 3 0,0 0-3 0,0 0 1 0,0 0-2 16,13 19 5-16,-13-19-3 0,0 0-4 0,-1 16 5 15,1-16 0-15,0 0 0 0,-7 22-2 0,7-22 0 16,-10 14 0-16,10-14-3 0,-10 14-2 0,3-6-6 15,7-8-5-15,-16 17-11 0,6-8-12 0,10-9-11 16,-17 12-17-16,17-12-17 0,-15 8-20 0,15-8-28 0,-17 4-103 16,17-4-276-1,0 0 80-15</inkml:trace>
  <inkml:trace contextRef="#ctx0" brushRef="#br0" timeOffset="147381.34">7154 13007 282 0,'22'6'133'0,"-22"-6"-5"0,0 0-7 0,0 0-12 0,7 10-7 16,-7-10-2-16,0 0-8 0,7 14 0 0,-7-14-7 15,4 15 3-15,-4-15-8 0,3 23 0 0,1-9 0 16,0 0-5-16,-2 2-4 0,0-1-1 15,0 1-4-15,0 0-3 0,1 0-1 0,-2 1-6 16,3 0-3-16,-4-1-5 0,2 0-5 0,0 1-4 16,0-2-5-16,-1 1-4 0,-1-2-4 0,0-14 0 0,2 27-2 15,0-15-4-15,-2-12-3 0,0 19 1 0,0-19-5 16,0 14-5-16,0-14-5 0,0 0-8 0,0 15-10 16,0-15-19-16,0 0-20 0,0 0-21 0,0 0-18 15,0 15-25-15,0-15-16 0,0 0-117 0,0 0-298 0,0 0 85 0</inkml:trace>
  <inkml:trace contextRef="#ctx0" brushRef="#br0" timeOffset="147825.57">7251 13411 219 0,'0'0'172'16,"0"0"-13"-16,0 0-15 0,0 0-14 0,26-7-2 16,-26 7-14-16,15-6-4 0,-15 6-11 0,15-8-1 0,-6 4-8 0,-9 4-3 0,22-10-7 15,-11 3-4-15,-2 2-7 0,-9 5-4 0,16-10-2 16,-16 10-3-16,13-10 1 0,-13 10-3 0,9-8 5 16,-9 8-8-16,9-7-7 0,-9 7-6 0,0 0-2 15,7-11 0-15,-7 11-10 0,0 0 1 0,0 0-6 0,0 0-2 16,0 0-2-16,0 0-3 0,0 0-1 0,0 0-5 15,0 0 0-15,0 0-3 0,-21-14 0 0,21 14-2 16,0 0 0-16,0 0 6 0,0 0-7 0,-31 12-2 16,31-12 1-1,-16 10-3-15,16-10 2 0,-14 12-4 0,8-6 3 16,6-6 0-16,-9 15-4 0,1-2 3 0,0-3 0 0,8-10 1 16,-7 17-3-16,7-17 1 0,-4 13 0 0,4-13 4 15,-2 12 1-15,2-12-1 0,0 0 6 0,5 19 4 16,-5-19 2-16,8 11-1 0,-8-11 1 0,10 7 3 15,-10-7-5-15,13 5 1 0,-13-5 0 0,14 4-3 0,-14-4-3 16,17 2 2-16,-17-2-1 16,19-1-9-16,-19 1-4 0,17-4-16 0,-17 4-14 15,16-5-16-15,-16 5-20 0,13-8-15 0,-13 8-26 0,12-10-22 16,-12 10-27-16,7-8-134 0,-7 8-348 0,0 0 98 0</inkml:trace>
  <inkml:trace contextRef="#ctx0" brushRef="#br0" timeOffset="148094.34">6851 13244 461 0,'6'-14'218'0,"-6"14"-32"0,0 0-30 0,0 0-18 0,5-9-18 16,-5 9-19-16,0 0-21 0,0 0-23 0,0 0-26 15,0 0-31-15,0 0-48 0,0 0-35 0,0 0-97 16,0 0-215-16,0 0 65 0</inkml:trace>
  <inkml:trace contextRef="#ctx0" brushRef="#br0" timeOffset="149623.29">7624 13268 332 0,'0'0'142'16,"0"0"-11"-16,0 0-6 0,0 0-3 0,0 0 2 16,0 0-12-16,0 0-2 0,0 0-7 0,14 3-5 15,-14-3-6-15,0 0-4 0,0 0-6 0,0 0 2 16,0 0-8-16,15 2 2 0,-15-2-6 0,0 0-3 15,0 0-3-15,15 2-4 0,-15-2-3 0,0 0-8 16,0 0 0-16,21 1-2 16,-21-1-1-16,15 1-5 0,-15-1-4 0,0 0-4 15,20-1-3-15,-20 1-1 0,16 0-1 0,-16 0-8 16,0 0 1-16,17 0-3 0,-17 0-3 0,0 0-1 0,19 1 0 0,-19-1-1 0,0 0-1 16,0 0-5-16,18 2 2 15,-18-2-2-15,0 0 1 0,0 0-4 0,0 0 4 0,0 0-4 16,18-2 0-16,-18 2 0 0,0 0 1 0,0 0 1 15,0 0-3-15,0 0-1 0,18-1 3 0,-18 1 5 16,0 0 1-16,0 0 5 0,0 0 6 0,0 0 1 16,0 0 0-16,0 0 0 0,0 0-3 0,0 0-1 0,13-4-2 0,-13 4-5 15,0 0 2-15,0 0-2 0,0 0 2 0,0 0-2 0,0 0-3 16,0 0-2-16,0 0 2 0,0 0-4 0,0 0 1 16,0 0-4-16,0 0 5 0,0 0-4 0,0 0 0 31,-22-26-2-31,22 26 3 0,0 0-1 0,-10-13 1 15,10 13-1-15,-8-12-2 0,8 12-1 0,-9-11 1 0,9 11 0 16,-10-11 5-16,10 11-3 0,-6-10 9 0,6 10-5 16,-9-9 0-16,9 9 1 0,-10-9 2 0,10 9 0 0,0 0-2 0,-10-10-1 15,10 10 1-15,0 0-4 0,0 0 0 0,-9-8 3 16,9 8-1-16,0 0-1 0,0 0-5 0,-7-9 1 16,7 9 1-16,0 0-1 0,0 0 1 0,0 0-3 15,0 0-1-15,0 0 2 0,-9-9 1 0,9 9 0 16,0 0-1-16,0 0-2 0,0 0 0 0,0 0 3 0,0 0-3 0,0 0-3 15,0 0 3-15,0 0-1 0,0 0 2 0,0 0-1 16,0 0-1-16,0 0 2 0,0 0 2 0,0 0-3 16,0 0-3-16,0 0 3 0,0 0 0 0,0 0-1 15,0 0 2-15,0 0-1 0,0 0 0 0,0 0 0 16,0 0 0-16,0 0 0 0,0 0 3 0,0 0-6 16,0 0 3-16,0 0 1 0,0 0 1 0,27 30-2 0,-27-30 5 15,12 8-5-15,-12-8-2 0,13 7 4 0,-13-7-2 16,9 8 1-16,-9-8 1 0,9 8 0 0,-9-8 1 15,0 0-2-15,11 8 1 0,-11-8-5 0,0 0 1 16,13 9-1-16,-13-9 3 0,7 8 3 0,-7-8-3 0,0 0 1 16,12 7-1-16,-12-7 6 0,0 0-7 0,0 0 0 15,10 7 0 1,-10-7 2-16,0 0-1 0,0 0 0 0,9 8 1 0,-9-8 0 16,0 0-2-16,0 0 2 0,0 0-1 0,10 8 0 15,-10-8 0-15,0 0 2 0,0 0 0 0,6 9-5 16,-6-9 3-16,0 0-3 0,0 0 8 0,4 15-5 15,-4-15 0-15,1 14-1 0,-1-14 3 0,0 0-1 0,2 20 0 16,-2-20 0-16,0 0 6 0,-4 21-5 0,4-21 2 16,-3 16 4-16,3-16 7 0,-2 15-6 15,2-15 0-15,-2 15 0 0,2-15 1 0,-6 13-1 0,6-13-3 16,-6 12 0-16,6-12 2 0,-6 12-4 0,6-12 6 16,0 0-10-16,-5 12 5 0,5-12-2 0,0 0-4 15,-6 10-2-15,6-10-5 0,0 0-13 0,-7 9-15 16,7-9-20-16,0 0-26 0,0 0-30 0,0 0-41 0,-18 8-42 15,18-8-200-15,0 0-474 0,0 0 134 0</inkml:trace>
  <inkml:trace contextRef="#ctx0" brushRef="#br0" timeOffset="150460.84">8021 12947 246 0,'0'0'161'0,"0"0"-9"0,0 0-13 15,0 0-4-15,-3-15-12 0,3 15-2 0,0 0-7 16,0 0-13-16,0 0-1 0,0 0-11 0,0 0-1 0,0 0-9 0,0 0-5 15,0 0-5-15,0 0-7 0,0 0-3 0,0 0-5 16,0 0-4-16,0 0 5 0,0 0 0 0,0 0 0 16,0 0 0-16,0 0 0 0,0 0 0 0,0 0 1 0,0 0-3 15,0 0-1-15,0 0 1 0,7 52 2 0,-7-37 5 16,2 0-1-16,-1 2-3 0,0-1-6 0,1 0-3 16,-1 1-4-16,-1 0-1 0,4 1-2 0,-2-1-3 0,-1 1-7 15,-1 0 0-15,3-3-4 0,-4 3 2 0,3-1-3 16,-2-2-3-16,0-15-2 0,5 27-6 0,-5-16 2 15,0-11-1 1,2 20-2-16,-2-20-1 0,0 13-2 0,0-13 1 0,0 0-6 16,2 20-2-16,-2-20-6 0,0 0-14 0,1 12-17 0,-1-12-24 15,0 0-23-15,0 0-37 0,0 0-37 0,0 0-35 16,0 0-171-16,0 0-429 0,0 0 122 16</inkml:trace>
  <inkml:trace contextRef="#ctx0" brushRef="#br0" timeOffset="151233.93">8096 12990 223 0,'10'-15'168'15,"-10"15"-21"-15,0 0-10 0,7-8-14 0,-7 8-5 16,0 0-5-16,11-10-5 0,-11 10-7 16,6-7-1-16,-6 7-11 0,12-10 1 0,-12 10-8 0,9-8-2 15,-9 8-6-15,8-7-8 0,-8 7-1 16,0 0-5-16,11-8-6 0,-11 8-2 0,0 0 0 15,0 0-3-15,12-8 1 0,-12 8-8 0,0 0 0 16,0 0-1-16,14-1-1 0,-14 1-1 0,0 0 7 16,0 0-5-16,0 0 4 0,18 14 1 0,-18-14 1 0,6 12 1 15,-6-12-6-15,5 16-3 0,0-7 0 0,-1 5-4 16,-4 1 0-16,3 0-2 0,-1 1 0 0,0 1-8 16,-2-1 2-16,0 1-2 0,-4-1-3 0,4 2-3 15,-1-3 2-15,-1 2-4 0,-2-1-1 0,-1-1 0 16,2 1-2-16,-1-1-1 0,-2-1-1 0,1 2 0 15,1-5-2-15,4-11-1 0,-8 19-2 0,8-19 0 0,-6 15-2 16,6-15 2-16,-5 13-2 0,5-13 0 16,-6 12 0-16,6-12-1 0,0 0-3 0,-4 11 2 0,4-11 0 15,0 0 0-15,0 0 1 0,0 0-3 0,-4 11 3 16,4-11-2-16,0 0 3 0,0 0-1 0,0 0 3 16,0 0-2-16,0 0-1 0,0 0 5 0,0 0 0 15,0 0-2-15,0 0 2 0,0 0 0 0,21 6 3 16,-21-6 3-16,0 0 2 0,20-2-1 0,-20 2 3 0,0 0 2 15,26-4-3-15,-26 4 5 0,17 0 1 0,-17 0 3 16,27 1 2-16,-13 0-1 0,-14-1-4 0,21 1 0 0,-21-1 3 16,19 2 2-16,-19-2-1 0,17 4-5 0,-17-4-1 15,13 2 4-15,-13-2-6 0,14 4-3 0,-14-4-1 16,0 0-2-16,15 5-2 0,-15-5-6 0,0 0-2 0,10 5-4 16,-10-5-4-16,0 0-16 0,0 0-18 15,12 8-29-15,-12-8-32 0,0 0-38 0,0 0-45 0,0 0-51 16,0 0-186-16,0 0-500 0,0 0 139 0</inkml:trace>
  <inkml:trace contextRef="#ctx0" brushRef="#br0" timeOffset="156331.93">6751 14219 346 0,'0'0'121'0,"0"0"-7"0,0 0-19 0,0 0 2 0,0 0-7 16,0 0-21-16,0 0 13 0,0 0-9 0,0 0-1 16,0 0-9-16,0 0-4 0,0 0 1 0,0 0 2 0,0 0-3 15,0 0 4-15,0 0 0 0,0 0 8 0,0 0-8 16,0 0 3-16,0 0 0 0,0 0-2 0,0 0 7 16,0 0-3-16,0 0 1 0,0 0-5 0,0 0-1 15,0 0-8-15,0 0-2 0,0 0-1 16,0 0 0-16,0 0-7 0,0 0-3 0,0 0-6 15,0 0-2-15,0 0-3 0,0 0-2 0,0 0-2 0,0 0-4 16,0 0-1-16,0 0 1 0,0 0-1 0,0 0-2 16,0 0 0-16,0 0-8 0,0 0-1 0,0 0 3 15,0 0 0-15,0 0-5 0,0 0 1 16,0 0 0-16,0 0-1 0,0 0 1 0,0 0-5 16,0 0 2-16,0 0-4 0,-34 7 2 0,34-7-5 15,0 0 1-15,0 0-4 0,0 0 7 0,0 0-5 16,0 0 3-16,0 0-2 0,0 0 2 0,0 0-1 15,0 0 0-15,0 0-3 0,0 0 0 0,0 0 3 16,0 0-2-16,0 0-1 0,0 0 2 0,0 0-3 16,0 0 3-16,0 0 1 0,0 0-2 0,0 0-1 0,0 0-3 15,0 0 5-15,0 0 0 0,0 0-4 0,0 0 4 16,0 0 0-16,0 0-1 0,0 0 0 0,31-12-5 16,-31 12 4-16,0 0 3 0,0 0 0 0,0 0-2 15,0 0-1-15,0 0 0 0,0 0 0 0,22 4 1 16,-22-4 0-16,0 0-1 0,12 7-1 0,-12-7 2 15,0 0-1-15,0 0-3 0,10 5 5 0,-10-5-4 16,0 0 0-16,0 0 4 0,6 10-2 0,-6-10 4 16,0 0-3-16,5 7 1 0,-5-7 0 0,0 0 1 15,0 0 1-15,0 0 1 0,3 12-5 0,-3-12 1 16,0 0-1-16,0 0-1 0,0 0 5 0,0 0-2 16,0 0-2-16,-5 18 3 0,5-18 1 0,0 0 2 0,0 0-4 15,0 0 3-15,-7 9 1 0,7-9 0 0,0 0 2 16,-7 6-3-16,7-6 3 0,0 0 2 0,0 0-3 0,-11 6 1 0,11-6-3 0,0 0 0 15,0 0 1-15,-9 6 1 0,9-6-2 0,0 0-2 16,0 0 1-16,0 0 0 0,0 0-1 0,0 0-1 0,0 0 0 31,-8 7-4-31,8-7 6 0,0 0-1 0,0 0-2 0,0 0 3 0,0 0-4 0,0 0 1 0,0 0-2 16,0 0 3-16,0 0-2 0,0 0-1 0,-6 7 2 31,6-7 2-31,0 0-6 0,0 0 5 0,0 0-1 0,0 0-1 16,0 0-3-16,0 0 2 0,0 0 2 15,12 16-3-15,-12-16 2 0,0 0 1 0,8 10-2 16,-8-10-1-16,10 8 2 0,-10-8 2 0,7 10-3 0,-3-3 3 16,-4-7-1-16,6 11 3 0,-6-11-2 0,5 9 0 15,-5-9 1-15,4 9 1 0,-4-9 0 0,5 11-2 0,-5-11 3 16,0 0 2-16,1 14-2 0,-1-14 0 0,0 0 2 16,0 0 1-16,0 16 1 0,0-16-4 0,0 0 4 0,0 0 8 15,-6 11 0-15,6-11-1 0,0 0 1 0,0 0 2 16,-7 9-3-16,7-9 4 15,0 0-2-15,-9 7-4 0,9-7 3 0,0 0 0 0,0 0-1 16,-9 6 1-16,9-6-6 0,0 0 2 0,-13 4 2 16,13-4-3-16,0 0 0 0,-10 4-8 0,10-4-2 0,0 0-1 15,-10 5-9-15,10-5-8 0,0 0-13 0,0 0-12 16,-15 4-14-16,15-4-16 0,0 0-24 0,0 0-25 0,-15 6-26 16,15-6-37-16,-10 0-142 0,10 0-392 0,0 0 111 15</inkml:trace>
  <inkml:trace contextRef="#ctx0" brushRef="#br0" timeOffset="157020.49">6642 14669 295 0,'0'0'195'0,"0"0"-25"0,0 0-18 0,0 0-17 0,0 0-6 31,0 0-9-31,0 0-10 0,0 0-4 0,0 0-6 16,0 0 1-16,1 12-8 0,-1-12-1 0,0 0-10 15,0 0-1-15,0 0-3 0,0 0 3 0,0 0-7 16,0 0-4-16,16 2-5 0,-16-2-3 0,12 0 2 16,-12 0-5-16,0 0-1 0,19 1 1 0,-19-1-6 15,16 0-3-15,-16 0-2 0,18 1-7 0,-18-1-1 0,18 0 4 16,-18 0-9-16,20 1 0 0,-4-1-3 0,-2-1-1 0,-14 1-6 15,22-2 0-15,-22 2-8 0,18 0 3 0,-18 0 3 16,17 0 0-16,-17 0 0 0,16 0-3 0,-16 0-3 16,15 0 0-16,-15 0-4 0,0 0 1 0,18 1-4 15,-18-1 2-15,12 1-1 0,-12-1-3 0,0 0 2 0,0 0 0 0,18 1-4 16,-18-1-1-16,0 0 0 0,0 0-2 0,0 0 1 16,19 1-2-16,-19-1-3 0,0 0-5 0,0 0-7 0,0 0-6 31,11 2-9-31,-11-2-10 0,0 0-14 0,0 0-12 0,0 0-13 15,0 0-22-15,0 0-22 0,0 0-16 16,0 0-23-16,0 0-31 0,0 0-124 0,0 0-376 0,0 0 106 0</inkml:trace>
  <inkml:trace contextRef="#ctx0" brushRef="#br0" timeOffset="157985.59">6852 14811 240 0,'0'0'189'15,"0"0"-26"-15,0 0-18 0,0 0 1 0,0 0-10 16,0 0-3-16,0 0-8 0,0 0-2 0,0 0-6 16,0 0-10-16,0 0 1 0,0 0-6 0,0 0-7 0,0 0-2 15,0 0-7-15,0 0-4 0,0 0-3 0,0 0-2 16,-2 15-3-16,2-15-5 0,0 0-9 0,0 0-2 16,0 0-2-16,0 0-5 0,0 0-5 0,0 0-5 15,-17 1-1-15,17-1-2 0,0 0-5 0,0 0 2 16,0 0-5-16,0 0 4 0,-18 0-1 0,18 0-2 0,0 0-2 15,0 0 1-15,0 0-5 0,-20 0 0 0,20 0-3 16,0 0-3-16,0 0 1 0,0 0-4 0,-17 2-1 31,17-2-6-31,0 0 2 0,0 0 0 0,0 0-1 0,-13 3-2 16,13-3 2-16,0 0-1 0,0 0-4 16,-16 3-1-16,16-3 1 0,0 0-1 0,0 0-1 0,0 0 1 15,-13 6-3-15,13-6 3 0,0 0-4 0,0 0 0 16,-11 8 2-16,11-8 0 0,0 0-2 0,0 0 0 15,-9 9 0-15,9-9 0 0,0 0 0 0,0 0-2 16,0 0 3-16,-5 11 0 0,5-11-4 0,0 0 2 0,0 0-2 16,0 0 3-16,0 0-3 0,-4 13 4 0,4-13-4 15,0 0 3-15,0 0-5 0,0 0 4 0,0 0-3 0,0 0 0 0,0 0 1 16,0 0 0-16,0 0-1 0,0 0-1 0,9 18 3 0,-9-18 0 16,0 0 0-16,0 0-4 0,0 0 4 0,13 7-1 15,-13-7 2-15,0 0-1 0,12 4 0 0,-12-4 4 16,12 4-3-16,-12-4 2 0,12 4-1 0,-12-4-4 15,13 4 3-15,-6 0-3 0,-7-4 4 0,14 9 1 16,-7-5-2-16,-7-4 3 0,15 9-4 0,-9-3 2 0,1 0 0 16,-7-6 2-16,13 12-2 0,-8-5 1 0,-5-7 0 15,9 14 1-15,-5-7-5 0,-4-7 6 16,9 14-3-16,-6-7 6 0,-3-7-4 0,6 12 0 16,-6-12-1-16,5 13 0 0,-5-13 1 0,3 11 3 15,-3-11-3-15,0 0 7 16,4 12-4-16,-4-12 6 0,0 0 3 0,0 0-2 0,0 0 6 15,-6 17-4-15,6-17 5 0,0 0-1 0,0 0 0 16,-9 10-6-16,9-10 4 0,0 0-3 0,-15 5-2 16,15-5 3-16,-12 6-6 0,12-6 0 0,-16 3-1 15,6-1 1-15,-3 2-11 0,-1 1-1 0,3-4-6 0,11-1-3 16,-21 5-13-16,12-2-11 0,9-3-12 0,-19 3-16 16,10-1-20-16,9-2-13 0,-28 5-27 0,18-4-24 0,10-1-34 15,-18 2-183-15,18-2-440 0,0 0 123 0</inkml:trace>
  <inkml:trace contextRef="#ctx0" brushRef="#br0" timeOffset="160183.9">7253 14676 338 0,'0'0'132'0,"0"0"-1"0,0 0-13 0,0 0-7 0,0 0-4 0,0 0-5 16,0 0-1-16,0 0-15 0,0 0-1 0,0 0-9 15,0 0 0-15,0 0-5 0,0 0-2 0,10 5-7 16,-10-5-2-16,0 0 0 0,0 0-8 0,0 0 1 16,0 0 2-16,0 0-2 0,13 2-2 0,-13-2-2 15,0 0-1-15,0 0 1 0,0 0-5 0,0 0 3 0,17 1-4 16,-17-1 3-16,0 0 1 0,0 0-6 0,13 2 1 16,-13-2-2-16,0 0-3 0,0 0 0 0,19 0-1 15,-19 0-1-15,13 0-1 0,-13 0-2 0,0 0 0 0,20-2-3 16,-20 2 0-16,0 0-5 0,18-1 1 0,-18 1-3 15,14 0-2-15,-14 0-2 0,0 0 2 0,20 0 3 16,-20 0-5-16,17 2-1 0,-17-2 1 0,10 2-1 16,-10-2 0-16,0 0-1 0,13 4-1 0,-13-4 0 0,0 0-2 15,16 4 4-15,-16-4-7 0,0 0 2 16,15 4-2-16,-15-4 3 0,10 2-5 0,-10-2 0 0,0 0 1 16,13 6-3-16,-13-6 1 0,0 0-2 0,9 3-1 15,-9-3 1-15,0 0 3 0,0 0-5 0,16 3 1 16,-16-3 0-16,0 0 4 0,8 3-6 0,-8-3 1 15,0 0 1-15,0 0 1 0,0 0-2 0,11 4-1 16,-11-4 1-16,0 0-2 0,0 0 1 0,0 0 1 16,0 0-2-16,0 0-1 0,0 0 8 15,13 4-8-15,-13-4 5 0,0 0-3 0,0 0 0 16,0 0-1-16,0 0 2 0,0 0-2 0,0 0 7 16,0 0-8-16,0 0 7 0,0 0 0 0,0 0 4 15,0 0-2-15,12 1 8 0,-12-1-1 0,0 0 0 0,0 0-4 16,0 0 5-16,0 0-3 0,0 0 0 0,0 0-4 15,0 0 0-15,0 0-1 0,0 0 0 0,0 0-1 16,0 0 1-16,0 0-1 0,0 0 1 0,0 0-2 0,0 0-3 16,0 0 3-16,0 0-3 0,0 0 2 0,0 0-5 15,0 0 2-15,0 0-5 0,0 0 6 0,-17-25-6 16,17 25 4-16,0 0 3 0,-10-7-6 0,10 7 8 16,0 0-8-16,-7-10 4 0,7 10-4 0,0 0 4 0,-6-8-2 15,6 8 0-15,0 0 1 0,0 0-2 0,-9-9 1 16,9 9-1-16,0 0 2 0,0 0 0 0,0 0-3 0,-7-8 4 15,7 8 3-15,0 0-8 0,0 0 2 0,-7-7-1 16,7 7 1-16,0 0-2 0,0 0 1 0,0 0 1 16,-8-10-1-16,8 10-1 0,0 0 2 0,0 0 0 15,0 0 0-15,0 0-1 0,-7-8-4 0,7 8 3 0,0 0 3 16,0 0-3-16,0 0 8 0,0 0-8 16,0 0 1-16,0 0-1 0,-7-8 1 0,7 8 2 0,0 0 0 15,0 0 1-15,0 0-4 0,0 0 0 0,0 0-1 16,0 0 10-16,0 0-12 15,0 0 2-15,-5-11 3 0,5 11 1 0,0 0 0 0,0 0-1 16,0 0 2-16,0 0-1 0,0 0 0 0,0 0-2 16,0 0 2-16,0 0 0 15,-4-10-1-15,4 10-2 0,0 0 7 0,0 0-5 0,0 0-5 16,0 0 7-16,0 0-3 0,0 0 5 0,0 0-4 0,0 0 2 16,0 0 1-16,0 0 0 0,0 0-2 0,0 0-1 0,0 0 5 15,0 0-5-15,0 0-1 0,0 0 6 0,-4-11-2 16,4 11-2-16,0 0 1 0,0 0-3 0,0 0 3 15,0 0-6-15,0 0 4 0,0 0 1 0,0 0-2 0,0 0 4 16,0 0-5-16,0 0 1 0,0 0 3 0,0 0-3 16,0 0-1-16,0 0 0 0,0 0 5 0,0 0-4 0,0 0 2 15,0 0 1-15,0 0 0 0,0 0 0 0,0 0 4 16,0 0-5-16,0 0 5 0,0 0-5 0,0 0 0 16,0 0 1-16,24 25-2 0,-24-25 0 0,0 0 0 15,7 6 1-15,-7-6 1 0,0 0 1 0,7 9-7 16,-7-9 6-16,0 0 3 15,10 8-3-15,-10-8 0 0,0 0 0 0,8 7 0 0,-8-7-2 16,0 0-2-16,9 7-2 0,-9-7 5 0,0 0 3 16,6 7-3-16,-6-7-1 0,0 0-1 0,10 7 2 15,-10-7-1-15,0 0 2 0,7 8 2 0,-7-8-2 16,0 0-4-16,0 0 1 0,8 7-2 0,-8-7 5 16,0 0 2-16,0 0-4 0,0 0 2 0,0 0-2 0,9 10-2 15,-9-10 7-15,0 0-2 0,0 0 2 16,7 10-3-16,-7-10 0 0,0 0 7 0,0 0-7 0,0 0 2 15,0 0 4-15,0 0-6 0,0 0 8 0,4 12-4 16,-4-12-1-16,0 0 10 0,0 0-9 0,0 0-2 16,0 0 3-16,-2 19 3 0,2-19-6 0,0 0 4 15,0 0 0-15,-3 20-1 0,3-20 5 0,-3 13-1 16,3-13-1-16,0 0 1 16,-7 14-2-16,7-14 4 0,-5 13-5 0,5-13 3 15,-4 11-2-15,4-11 0 0,-5 10-1 0,5-10 2 16,0 0-5-16,-6 17 0 0,6-17 3 0,-4 10 2 0,4-10-10 0,0 0 6 0,-6 11-2 0,6-11-4 15,0 0 1-15,-4 11 8 0,4-11-14 0,0 0 4 16,0 0-8-16,-5 9-8 0,5-9-8 0,0 0-7 16,0 0-21-1,0 0-27-15,-4 9-28 0,4-9-33 0,0 0-37 0,0 0-37 16,0 0-208-16,0 0-506 0,0 0 140 0</inkml:trace>
  <inkml:trace contextRef="#ctx0" brushRef="#br0" timeOffset="161529.91">7866 14267 338 0,'0'0'139'0,"0"0"-5"0,0 0-15 0,0 0-3 0,0 0-4 16,0 0 2-16,0 0-5 0,0 0-4 0,0 0-6 15,-10-5-11-15,10 5 2 0,0 0-4 0,0 0-3 0,0 0-4 0,0 0 1 16,0 0-9-16,0 0 0 0,0 0-7 0,0 0 0 15,0 0-2-15,0 0-5 0,0 0 3 0,0 0-2 16,0 0-7-16,0 0-1 0,0 0-3 0,0 0 0 0,0 0-7 16,0 0 0-16,0 0-3 0,0 0 1 0,0 0-1 15,0 0-4-15,0 0 6 0,-10 13-3 0,10-13-7 16,0 0 2-16,-3 12 0 0,3-12 1 0,0 0-3 16,0 16 0-16,0-16 3 0,0 16 1 0,0-16 0 15,0 17-3-15,0-2 0 0,0-4 3 0,0-11-4 0,0 21-3 16,0-21 1-16,2 17-3 0,-2-17-1 0,0 17 5 15,0-8-8-15,0-9 5 16,1 15-6-16,-1-15 0 0,1 16-1 0,-1-16 1 16,2 15 0-16,-2-15-7 0,5 14 6 0,-5-14-7 15,2 14 1-15,-2-14 2 0,0 0-5 0,2 13-4 0,-2-13 3 0,0 0-2 0,0 0 1 16,3 14-1-16,-3-14-2 0,0 0 0 0,0 0-5 31,0 0-4-31,2 11-7 0,-2-11 0 0,0 0-15 0,0 0-9 0,0 0-18 0,0 0-19 16,0 0-22-16,0 0-23 0,0 0-22 0,0 0-26 15,0 0-33-15,0 0-170 0,0 0-442 0,0 0 124 16</inkml:trace>
  <inkml:trace contextRef="#ctx0" brushRef="#br0" timeOffset="162678.41">7927 14295 219 0,'0'0'123'0,"0"0"-12"0,0 0-14 0,0 0 6 0,0 0-7 16,0 0-4-16,0 0-3 0,0 0-25 0,10-7 9 16,-10 7-1-16,0 0-7 0,0 0-2 0,0 0-2 15,9-9-2-15,-9 9-1 0,0 0-1 0,10-5-2 16,-10 5-5-16,0 0-3 0,8-5 3 0,-8 5-4 15,0 0-5-15,11-4 2 0,-11 4-2 0,0 0-3 0,12-5-4 16,-12 5 1-16,0 0-7 0,0 0 4 0,14-2-5 16,-14 2 2-16,0 0 3 0,13-1-1 0,-13 1 3 15,0 0-3-15,0 0 2 0,16 2-1 0,-16-2 4 16,0 0 1-16,15 6 0 0,-8-1-1 0,-7-5 2 16,9 7-1-16,-9-7-3 0,8 9-3 0,-8-9 0 15,8 8 2-15,-8-8-1 0,9 12-7 0,-5-6-1 16,-4-6 2-16,4 13-1 0,-4-13 0 0,5 12-4 0,-5-12 3 15,4 11-5-15,-4-11 1 0,1 11 1 0,-1-11-2 16,0 0-4-16,2 15 1 0,-2-15 0 0,0 0-2 16,-3 15 2-16,3-15-2 0,0 0 2 0,-1 14-1 15,1-14-2-15,0 0 1 0,-3 14-1 0,3-14-1 16,-4 10 1-16,4-10-2 0,0 0-1 0,-3 10-1 16,3-10-2-16,0 0 2 0,-9 10 0 0,9-10-4 15,0 0 3-15,-8 9-2 0,8-9 4 0,-9 5-3 0,9-5 0 16,0 0-2-16,0 0 0 0,-9 8-2 0,9-8 3 15,0 0-4-15,0 0 3 0,0 0 0 0,-7 6-2 16,7-6 1-16,0 0-2 0,0 0-2 16,0 0 1-16,0 0 0 0,0 0 1 0,0 0-5 0,0 0 5 15,0 0-5-15,-8 7 4 0,8-7-3 0,0 0 0 16,0 0-1-16,0 0 3 0,0 0-5 0,0 0 3 16,0 0 1-16,0 0 0 0,0 0-1 0,0 0 2 15,0 0 0-15,0 0-2 0,0 0 1 0,0 0 2 16,0 0-1-16,0 0 4 0,0 0-2 0,0 0 5 0,0 0-1 15,0 0 5-15,30 4 2 0,-30-4 1 0,0 0 0 16,14 3 2-16,-14-3 2 0,0 0 3 0,13 2-1 16,-13-2 1-16,0 0 3 0,14 3-3 15,-14-3-2-15,11 1 2 0,-11-1-1 0,14 4 0 16,-14-4-2-16,0 0-2 0,15 3 1 0,-15-3-2 16,0 0-3-16,11 3 3 0,-11-3-9 0,0 0 5 0,10 4-5 15,-10-4 5-15,0 0-3 0,0 0-1 0,12 4-4 0,-12-4-8 16,0 0-11-16,0 0-11 0,10 3-14 0,-10-3-15 15,0 0-19-15,0 0-25 0,0 0-25 0,0 0-37 0,0 0-38 16,15 1-185-16,-15-1-464 0,0 0 130 16</inkml:trace>
  <inkml:trace contextRef="#ctx0" brushRef="#br0" timeOffset="167443.56">7803 14747 282 0,'0'0'112'16,"0"0"22"-16,0 0-12 0,0 0-13 0,0 0-9 16,0 0-6-16,0 0-3 0,0 0-10 0,0 0 3 15,0 0-7-15,0 0-1 0,0 0 0 0,0 0 3 16,0 0-5-16,0 0-1 0,0 0-2 0,0 0-2 0,0 0-8 0,0 0 1 15,0 0 1-15,0 0-6 0,0 0 4 0,0 0-3 16,0 0-1-16,0 0 2 0,0 0-6 0,0 0 4 16,0 0-11-16,0 0 5 0,0 0-3 0,-14 8 1 15,14-8-10-15,0 0 0 0,0 0-2 0,0 0 0 16,0 0-5-16,0 0-3 0,0 0 4 0,0 0-9 16,0 0 4-16,0 0-4 0,0 0 2 0,0 0 5 0,0 0-6 15,0 0-4-15,0 0 5 0,0 0 3 0,0 0-6 16,0 0 2-16,0 0 1 0,0 0-2 0,0 0-2 15,0 0-2-15,0 0 2 0,0 0 0 0,21 17-6 16,-21-17 5-16,11 3-1 0,-11-3-5 0,0 0-1 0,20 5-2 16,-13-3-2-16,-7-2 3 0,14 4-3 15,-14-4 1-15,15 7 0 0,-7-5 2 0,-8-2-7 16,19 2 0-16,-11 2 1 0,-8-4 3 0,24 6-2 16,-14-3 2-16,2-2-3 0,-12-1 1 0,21 4-1 0,-13-3-2 15,-8-1 1-15,18 4-2 0,-18-4 3 0,16 1 0 16,-16-1-4-16,17 1 0 0,-17-1-2 0,15 1 6 15,-15-1-2-15,16 1-3 0,-16-1 1 0,17 1 3 16,-17-1-1-16,17 1-1 0,-17-1 2 0,14 1-4 16,-14-1 1-16,16 0 2 0,-16 0-6 0,0 0 3 15,20-1-1-15,-20 1 1 0,0 0 1 0,16 0-3 16,-16 0 3-16,0 0-4 0,13 0 4 0,-13 0 0 0,0 0-3 16,14-1 0-16,-14 1 0 0,0 0 2 0,0 0 0 0,18 0-3 15,-18 0 0-15,0 0-1 0,0 0 4 0,16 1-3 0,-16-1 0 16,0 0-1-16,0 0-2 0,17-1 0 15,-17 1 0-15,0 0-5 0,0 0-2 0,0 0-5 16,14 0-6 0,-14 0-1-16,0 0-2 0,0 0-8 0,0 0-11 15,0 0-5-15,0 0-10 0,0 0-22 0,0 0-11 0,0 0-16 0,0 0-20 16,0 0-31-16,20-2-35 0,-20 2-144 0,0 0-402 16,0 0 112-16</inkml:trace>
  <inkml:trace contextRef="#ctx0" brushRef="#br0" timeOffset="169234.05">7900 14948 214 0,'0'0'182'0,"-5"-11"-12"0,5 11-18 0,0 0-23 0,0 0-13 0,0 0-3 16,0 0-14-16,0 0-22 0,0 0 9 0,0 0-6 16,0 0-3-16,0 0-8 0,0 0-9 0,0 0 4 15,0 0-6-15,0 0-6 0,0 0-7 0,0 0 0 31,0 0-4-31,0 0 6 0,0 0-6 0,0 0 2 0,0 0-2 16,0 0-2-16,0 0 1 0,0 0-8 0,0 0 4 16,0 0-7-16,0 0 0 0,0 0 0 0,0 0 0 15,0 0 1-15,0 0-1 0,0 0-5 0,0 0 2 16,0 0-6-16,0 0 1 0,0 0-3 0,0 0-1 0,-7-7-3 0,7 7 2 16,0 0-4-16,0 0 1 0,0 0-2 0,0 0-2 15,0 0-2-15,0 0 1 0,0 0-4 0,0 0 5 0,0 0-6 16,0 0 0-16,0 0 1 0,16-10 0 0,-16 10 0 15,0 0-3-15,0 0 1 0,0 0 3 0,0 0-5 16,13-2 1-16,-13 2 1 0,0 0 1 0,0 0-3 16,0 0 0-16,14-3 1 0,-14 3-2 15,0 0 3-15,0 0-6 0,0 0 7 0,0 0-1 16,21 3-1-16,-21-3 4 0,0 0 1 0,0 0 1 16,10 4-5-16,-10-4 6 0,0 0-7 0,9 8 3 15,-9-8 1-15,0 0 3 0,4 8-2 0,-4-8 0 0,0 0-4 0,5 11 5 16,-5-11-3-16,0 0-1 0,5 10 0 0,-5-10-1 0,0 0 1 15,2 11 1-15,-2-11-2 0,0 0 5 0,0 0-4 16,0 16 0-16,0-16-2 0,0 0-1 0,0 0 3 16,-7 17 1-16,7-17-2 0,-4 9 2 0,4-9-1 15,-3 13-1-15,3-13-3 0,-8 10 4 0,8-10-1 16,-9 13-7-16,6-5 5 0,3-8 0 0,-11 10 1 16,11-10 1-16,-7 11 0 0,0-5 1 0,7-6-2 0,-9 10 0 15,9-10 1-15,-8 7 2 0,8-7-1 0,0 0 0 16,-7 8-3-16,7-8 11 0,0 0-2 0,0 0 1 15,-7 8-1-15,7-8-1 16,0 0 0-16,0 0-10 0,0 0 5 0,-6 7-1 16,6-7-2-16,0 0 0 0,0 0 2 0,0 0-3 0,0 0 1 15,0 0 5-15,0 0-4 0,0 0 1 0,0 0 1 0,0 0 3 0,0 0-2 16,0 0 3-16,0 0 0 0,0 0 1 0,0 0-1 16,0 0 5-16,0 0 1 0,0 0 4 0,0 0-2 15,22 18 6-15,-22-18-1 0,0 0 0 0,18 1 0 16,-18-1 1-16,0 0-5 0,17 1 3 0,-17-1-2 0,0 0-5 15,21 1 0-15,-21-1 3 0,11 1-5 0,-11-1 1 16,0 0-1-16,18 0-4 0,-18 0-1 0,0 0 1 16,13 1 0-16,-13-1-4 0,0 0 4 15,0 0 1-15,0 0-4 0,18 2-3 0,-18-2-8 0,0 0 0 16,0 0-7-16,10 2-4 0,-10-2-13 0,0 0-12 16,0 0-8-16,0 0-14 0,0 0-16 15,0 0-18-15,0 0-22 0,0 0-10 0,0 0-27 16,17 2-165-16,-17-2-387 0,0 0 109 0</inkml:trace>
  <inkml:trace contextRef="#ctx0" brushRef="#br0" timeOffset="170417.83">8184 15001 290 0,'0'0'151'16,"0"0"-29"-16,0 0 2 0,0 0-12 0,0 0-9 15,0 0-1-15,0 0-15 0,0 0 1 0,0 0-4 16,0 0-7-16,0 0-5 0,0 0-3 0,0 0-5 15,0 0-4-15,0 0-2 0,0 0-3 0,0 0 2 16,0 0-4-16,0 0-4 0,0 0 3 0,0 0-2 16,0 0-4-16,0 0-3 0,0 0-1 0,0 0-2 15,0 0-4-15,0 0-1 0,0 0 0 0,0 0-3 0,0 0 2 16,-37 16-1-16,37-16-6 0,0 0-2 0,-7 14-2 0,7-14-4 0,-2 9-1 16,2-9-2-16,0 0 2 15,-5 11-3-15,5-11 1 0,0 0 2 0,-2 11-2 16,2-11 5-16,0 0-4 0,0 0 1 0,2 15-1 15,-2-15-3-15,0 0 2 0,0 0-1 0,0 17 4 0,0-17 1 16,0 0-5-16,5 9 0 0,-5-9-1 0,0 0 4 16,6 10-5-16,-6-10 2 0,0 0 4 0,7 9-4 15,-7-9-2-15,0 0 3 0,8 6 1 0,-8-6-3 16,0 0-1-16,10 6 1 0,-10-6-1 0,0 0 0 16,11 4 1-16,-11-4 0 0,0 0-2 0,11 4-1 15,-11-4-4-15,0 0 2 0,14 2-3 0,-14-2 0 16,0 0 1-16,0 0 2 0,17-1-1 0,-17 1-2 15,0 0 1-15,0 0 4 0,23-2-8 16,-23 2 3-16,9-4-2 0,-9 4 2 0,0 0-5 16,14-1 3-16,-14 1-2 0,0 0 2 0,15-4-2 15,-15 4 1-15,0 0-1 0,16-4-2 0,-16 4 3 0,0 0 1 0,13-5-3 0,-13 5 0 16,0 0 0-16,0 0 3 0,12-6 0 16,-12 6-1-16,0 0 0 0,11-4-3 0,-11 4-1 15,0 0 2-15,11-6 0 0,-11 6-3 0,0 0 5 16,0 0-1-16,14-9-2 0,-14 9 2 0,0 0-2 0,0 0 2 15,9-9 0-15,-9 9 0 0,0 0 0 16,0 0 0-16,8-9 0 0,-8 9 6 0,0 0-6 16,0 0 4-16,0 0 0 0,8-10 4 0,-8 10 0 15,0 0 0-15,0 0-2 0,0 0 2 0,0 0 0 0,0 0-1 0,2-14-1 0,-2 14-2 16,0 0 3-16,0 0-1 0,0 0-1 0,0 0-1 16,0 0-1-16,0 0-1 0,0 0-1 15,0 0 3-15,-2-21-2 0,2 21 1 0,0 0 6 16,0 0-9-16,0 0 2 0,0 0-4 0,-8-13 7 15,8 13-2-15,0 0 0 0,0 0 2 0,0 0 0 16,-8-9-2-16,8 9 0 0,0 0 0 0,0 0 1 16,0 0-1-16,-13-9-2 0,13 9-2 0,0 0 3 15,0 0 0-15,-16-4-2 16,16 4 1-16,0 0 2 0,0 0-3 0,0 0-2 0,-16-5 3 16,16 5 1-16,0 0-2 0,0 0-1 0,0 0 0 15,-12-5-4-15,12 5 3 0,0 0-2 0,0 0-1 16,0 0-8-16,0 0-6 0,-17 0-9 0,17 0-9 15,0 0-9-15,0 0-13 0,0 0-10 0,0 0-13 0,0 0-13 16,-23 3-20-16,23-3-17 0,0 0-28 0,-16 7-22 0,16-7-143 0,0 0-386 16,0 0 108-16</inkml:trace>
  <inkml:trace contextRef="#ctx0" brushRef="#br0" timeOffset="175371.84">6738 16225 261 0,'0'0'52'0,"0"0"-4"0,0 0 3 0,0 0-3 0,0 0-3 15,0 0-1-15,0 0-9 0,0 0 1 0,0 0 4 0,0 0-8 16,0 0-5-16,0 0 8 0,0 0 1 0,0 0-11 15,0 0 10-15,0 0-16 0,0 0 13 0,0 0-5 16,0 0 11-16,0 0-7 0,0 0-7 0,0 0 12 16,0 0-5-16,0 0 18 0,0 0-13 0,0 0 2 15,0 0-4-15,0 0 4 0,0 0-1 0,0 0-3 0,0 0 2 16,0 0 5-16,0 0 1 0,0 0-4 0,0 0-1 16,0 0 10-16,0 0-1 0,0 0 3 0,0 0 1 15,0 0-2-15,0 0-3 0,0 0 4 0,0 0-2 16,0 0-3-16,0 0 1 0,0 0-1 0,0 0-4 0,0 0 1 15,0 0-6-15,0 0-3 0,0 0 0 0,0 0-5 16,0 0-1-16,0 0 2 0,0 0-1 16,0 0-2-16,0 0-2 0,0 0 2 0,0 0 1 0,0 0-5 15,0 0 1-15,0 0-1 0,0 0 1 0,-16 29 3 16,16-29 2-16,0 0 0 0,0 0-2 0,-5 9 2 0,5-9-4 16,0 0-1-16,0 0-2 0,-4 13 0 0,4-13 0 15,0 0 0-15,-5 11-2 0,5-11 0 0,-5 8 1 0,5-8-2 31,-6 12 1-31,6-12 3 0,-4 9-3 0,4-9-4 16,0 0 4-16,-9 12 0 0,9-12 1 0,-6 12-3 16,6-12 1-16,-5 8-1 0,5-8 1 0,-5 8-4 15,5-8 1-15,0 0-2 0,-6 11-2 0,6-11 0 0,0 0 1 0,-6 9-2 16,6-9-4-16,0 0 3 0,0 0 0 0,-6 12-1 16,6-12 0-16,0 0-5 0,0 0 5 15,0 0-2-15,-8 13-3 0,8-13 1 0,0 0 0 16,0 0 2-16,0 0 1 0,-5 11-4 0,5-11 3 15,0 0-4-15,0 0 0 0,0 0 1 0,0 0-2 0,0 0-2 0,0 0 6 0,0 0 1 16,0 0-4-16,0 0-2 0,0 0 1 0,-6 11 0 16,6-11 0-16,0 0-2 0,0 0 1 0,0 0 1 15,0 0 1-15,0 0-2 0,0 0 3 0,0 0-2 16,0 0 1-16,0 0-1 0,0 0-2 0,0 0 2 16,0 0 3-16,0 0-1 0,0 0 6 0,0 0-6 15,13 14 1-15,-13-14 0 0,0 0 3 0,0 0 0 0,15 3-3 16,-15-3-2-16,0 0 7 0,14 4-3 0,-14-4-2 15,0 0 2-15,17 1 0 16,-17-1-3-16,14 3 3 0,-14-3-7 0,0 0 7 16,23 0-5-16,-23 0 2 0,0 0 3 0,0 0-2 15,21-1 0-15,-21 1-1 0,0 0 0 0,21-2 1 0,-21 2-2 16,0 0 2-16,21 0-1 0,-21 0 2 0,0 0 0 16,19-1-1-16,-19 1 5 0,0 0-8 0,18-2 4 0,-18 2 1 0,10-2-1 15,-10 2-1-15,0 0 0 0,15 0-1 0,-15 0-2 16,0 0 2-16,0 0-3 0,15 0 1 0,-15 0 0 0,0 0 0 15,13-2-1-15,-13 2 1 16,0 0 1-16,0 0 1 0,0 0-4 0,0 0-4 16,0 0-3-16,16 0-4 0,-16 0-5 0,0 0-6 0,0 0-8 15,0 0-4-15,0 0-12 0,0 0-6 0,0 0-10 16,0 0-15-16,0 0-12 0,0 0-18 0,0 0-21 16,0 0-26-16,0 0-22 0,18 0-130 0,-18 0-369 15,0 0 105-15</inkml:trace>
  <inkml:trace contextRef="#ctx0" brushRef="#br0" timeOffset="176126.48">6793 16333 281 0,'0'0'122'16,"0"0"-13"-16,0 0 3 0,0 0-17 0,0 0 2 15,0 0-9-15,0 0-1 0,0 0-11 0,0 0 3 16,0 0-4-16,0 0-4 0,0 0 1 0,0 0-9 15,0 0-1-15,0 0 0 0,0 0-4 0,0 0 0 0,0 0-5 16,0 0 0-16,0 0 1 0,0 0-7 16,-5 37 1-16,5-37-1 0,0 0-1 0,2 21-3 0,-2-21 3 15,2 14-4-15,-2-14-2 0,0 16-4 0,0-16 1 16,1 16-1-16,-1-16 1 0,-1 18-3 0,1-18-2 0,3 17 0 0,-3-17-4 16,1 15 0-16,-1-15-4 0,1 16 3 15,1-8-4-15,-2-8 1 0,2 14 0 0,-2-14-1 16,2 15 0-16,-2-15-2 0,2 12-2 0,-2-12 1 0,1 12-4 15,-1-12 7-15,0 0-10 0,1 13 0 0,-1-13-2 16,0 0-2-16,0 0 0 0,0 0 0 0,0 15-1 16,0-15-1-16,0 0-1 0,0 0 2 0,4 10-4 15,-4-10 3-15,0 0-5 0,0 0 1 16,0 0 0-16,0 0 0 0,4 11-3 0,-4-11 2 0,0 0-4 16,0 0-2-16,0 0-7 0,0 0-3 0,2 12-7 15,-2-12-10-15,0 0-13 0,0 0-7 0,0 0-10 16,0 0-24-16,0 0-25 0,0 0-33 0,0 0-32 15,0 0-105-15,0 0-336 0,0 0 96 0</inkml:trace>
  <inkml:trace contextRef="#ctx0" brushRef="#br0" timeOffset="177066.36">6590 16720 328 0,'0'0'133'0,"0"0"-17"0,0 0-2 15,0 0-11-15,0 0-9 0,0 0-2 0,0 0-9 16,0 0 2-16,0 0 11 0,0 0-7 0,0 0-6 16,0 0-3-16,0 0-1 0,0 0 3 0,0 0 1 0,0 0-4 0,0 0-4 0,0 0 7 15,0 0-7-15,0 0 0 0,0 0-3 0,0 0 1 16,0 0-2-16,0 0 1 0,0 0-4 0,0 0 2 15,0 0-5-15,0 0-2 0,0 0-3 0,0 0-2 16,0 0-3-16,0 0 0 0,32-4-2 0,-32 4 2 16,0 0-1-16,21 2-3 0,-21-2-3 0,0 0-3 15,26 0 4-15,-26 0-4 0,17 0-4 0,-17 0 2 16,21-2 1-16,-6 2-6 0,-15 0 0 16,25-3-4-16,-25 3-2 0,21-3-3 15,-21 3-2-15,21-2 1 0,-21 2-4 0,25-3-1 16,-9 2-1-16,-1 1-1 0,-15 0-2 0,22-3 1 15,-11 0-2-15,-11 3-3 0,17-1 2 0,-17 1-6 0,17-3 4 0,-17 3-4 16,16-2-1-16,-16 2 5 0,16-2-4 0,-16 2-4 0,16-2 1 16,-16 2-1-16,0 0 2 0,21-2-4 0,-21 2-2 0,0 0 3 15,19-1-3-15,-19 1 0 0,0 0 0 0,12-2 0 0,-12 2-1 16,0 0 1-16,0 0-1 0,0 0 1 16,0 0 5-16,18 0-11 0,-18 0 1 0,0 0 1 15,0 0 1-15,0 0 2 0,0 0-1 0,0 0 1 16,0 0-2-16,15-2-9 0,-15 2-1 15,0 0-6-15,0 0-7 0,0 0-9 0,0 0-12 0,0 0-14 16,0 0-15-16,0 0-22 0,10-3-26 0,-10 3-31 16,0 0-37-16,0 0-40 0,0 0-168 0,0 0-476 0,0 0 133 15</inkml:trace>
  <inkml:trace contextRef="#ctx0" brushRef="#br0" timeOffset="178207.81">6701 16841 290 0,'0'0'160'0,"0"0"-23"0,0 0-1 0,0 0-11 0,0 0-3 16,0 0-12-16,0 0 4 0,0 0-4 15,0 0-5-15,0 0-7 0,0 0 0 0,0 0-4 0,0 0 1 32,0 0-3-32,0 0 0 0,0 0-6 0,0 0-3 15,0 0-2-15,0 0-6 0,0 0-1 0,0 0-8 16,0 0-1-16,0 0-5 0,0 0-3 0,0 0-1 16,0 0-6-16,0 0 1 0,0 0-1 0,0 0-6 0,0 0-5 15,0 0-4-15,0 0-2 0,0 0-2 0,33-2 1 16,-33 2-6-16,0 0-1 0,0 0 1 0,25 0-3 0,-25 0 0 15,0 0-4-15,19-1-2 0,-19 1-1 0,0 0 4 16,21-1-6-16,-21 1-1 0,16-1-1 0,-16 1-4 16,13-1-2-16,-13 1 1 0,0 0 0 0,16-1 1 15,-16 1-2-15,0 0 2 0,14 0-5 0,-14 0 2 16,0 0-2-16,16 0 0 0,-16 0 1 0,0 0-2 0,15-1 1 16,-15 1-2-16,0 0 2 0,0 0-3 15,16-1 3-15,-16 1-2 0,0 0 2 0,0 0-4 16,0 0 2-16,0 0-1 0,14-1 2 0,-14 1 0 15,0 0-1-15,0 0 1 0,0 0 1 0,0 0 1 16,0 0 4-16,14 2-2 0,-14-2 3 0,0 0-4 16,0 0 3-16,0 0 1 0,0 0-2 0,0 0 0 15,0 0 2-15,0 0-3 0,8 12 4 0,-8-12-2 0,0 0-2 0,0 0 0 16,2 15 3-16,-2-15 4 16,0 0 1-16,-1 20-1 0,1-20 1 0,-1 16 0 0,1-16 5 15,-2 17-3-15,2-17 1 0,-5 17 0 0,5-17-3 16,-4 16 2-16,-2 0-2 0,2-2-2 0,4-14-2 15,-5 20 1-15,2-11-4 0,3-9 1 0,-6 17 3 0,6-17-9 16,-5 13 2-16,5-13 3 0,-4 13-4 0,4-13-1 0,0 0-2 16,-4 14-9-16,4-14-1 0,0 0-8 0,-5 12-5 15,5-12-9-15,0 0-8 0,0 0-15 0,0 0-15 16,-4 12-16-16,4-12-27 0,0 0-26 0,0 0-18 16,-5 11-28-16,5-11-33 0,0 0-131 0,0 0-416 15,0 0 116-15</inkml:trace>
  <inkml:trace contextRef="#ctx0" brushRef="#br0" timeOffset="179929.9">7237 16623 330 0,'0'0'193'0,"0"0"-22"0,0 0-6 0,0 0-12 0,0 0-11 15,0 0-8-15,0 0-10 0,0 0-3 0,0 0-4 16,0 0-1-16,0 0-4 0,0 0-8 0,0 0-1 15,0 0-6-15,0 0-1 0,0 0-4 16,0 0-5-16,0 0-4 0,0 0-3 0,0 0-7 0,20-3-2 16,-20 3-5-16,0 0-5 0,0 0-2 15,0 0-6-15,19 0-1 0,-19 0-5 0,0 0 1 16,18 0-10-16,-18 0 3 0,15-2-4 0,-15 2-6 16,15-3 2-16,-15 3-6 0,18-2-1 0,-18 2-3 15,18-2-1-15,-18 2-2 0,16-3-2 0,-16 3-1 0,16 0-4 16,-16 0 3-16,16-2-6 0,-16 2 1 15,0 0-1-15,21-4-3 0,-21 4 5 0,14-1-6 16,-14 1 3-16,0 0 0 0,17-2-4 0,-17 2-2 0,0 0-1 0,15-2 3 16,-15 2-2-16,0 0 0 0,0 0 4 0,18-2-6 15,-18 2 2-15,0 0-3 0,0 0 2 0,13-4 1 16,-13 4 2-16,0 0-5 0,0 0 0 0,0 0 4 16,0 0-1-16,16-3-3 0,-16 3 1 0,0 0 1 0,0 0-1 15,0 0-5-15,0 0 3 0,0 0 4 16,14-2-1-16,-14 2 3 0,0 0-6 0,0 0 0 0,0 0 0 15,0 0 5-15,0 0 1 0,0 0-1 0,0 0-3 0,0 0 1 16,0 0 2-16,0 0-3 16,16-3 4-16,-16 3-5 0,0 0 2 0,0 0 0 0,0 0 5 15,0 0-7-15,0 0 1 0,0 0 1 0,0 0 3 16,0 0-5-16,0 0 3 0,0 0-3 0,0 0 2 0,0 0-3 0,0 0 5 0,0 0-5 16,0 0 5-16,0 0-2 0,0 0 1 0,0 0-4 15,0 0 6-15,0 0-3 0,0 0-1 0,0 0-3 31,0 0 4-31,0 0-1 0,0 0 1 0,-17-29-3 16,17 29 2-16,0 0-2 0,0 0 3 0,-12-9-2 0,12 9-1 16,0 0 1-16,-10-8 0 0,10 8-3 0,0 0 3 0,0 0 7 15,-13-8-3-15,13 8 0 0,0 0-1 0,0 0 2 16,-13-7 0-16,13 7-2 0,0 0 0 0,0 0 3 16,-10-6-5-16,10 6 1 0,0 0-3 0,0 0 3 15,0 0-4-15,-13-7 1 0,13 7 5 0,0 0-3 16,0 0-4-16,0 0 0 0,0 0 3 0,-12-5 0 0,12 5 4 15,0 0-4-15,0 0 4 0,0 0-4 0,0 0-1 16,0 0 0-16,0 0 1 0,-11-6-4 16,11 6 4-16,0 0-1 0,0 0 5 0,0 0-6 15,0 0-3-15,0 0 6 0,0 0 0 0,0 0-3 16,0 0 0-16,0 0 1 0,0 0-4 0,0 0 1 0,0 0 5 0,0 0-3 0,0 0 5 16,-12-7 0-16,12 7-5 0,0 0-1 0,0 0-1 15,0 0 2 1,0 0 0-16,0 0 1 0,0 0-2 0,0 0-1 0,0 0 3 15,0 0 6-15,0 0-8 0,0 0 3 0,0 0-1 16,0 0-1-16,0 0 1 0,0 0-1 0,0 0-2 0,0 0 5 16,0 0-3-16,0 0 2 0,0 0 0 0,0 0-1 15,0 0 2-15,0 0 1 0,0 0 2 0,0 0-1 0,0 0-5 0,0 0 5 16,0 0 4-16,0 0-7 0,0 0 2 0,0 0-1 16,0 0 0-16,28 22 0 0,-28-22 2 0,0 0-3 15,11 7 4-15,-11-7-2 0,0 0-2 0,11 6 1 16,-11-6 0-16,0 0 1 0,12 7 2 0,-12-7 0 15,0 0-2-15,11 6-1 0,-11-6 2 16,0 0-4-16,0 0-2 0,13 6 1 0,-13-6-1 16,0 0 6-16,0 0-1 0,11 5-4 0,-11-5 5 15,0 0-2-15,0 0-4 0,0 0 6 16,0 0-5-16,14 5-1 0,-14-5 7 0,0 0 3 0,0 0-10 16,0 0-1-16,0 0 0 0,0 0 5 0,0 0-6 15,12 6 6-15,-12-6-2 0,0 0 3 0,0 0-2 16,0 0 1-16,0 0 4 0,0 0-6 0,0 0 6 0,0 0-4 15,10 6-2-15,-10-6 4 0,0 0-3 0,0 0-2 16,0 0 5-16,0 0-3 0,0 0 4 16,0 0-4-16,0 0 3 0,9 8 2 0,-9-8-3 15,0 0 0-15,0 0-1 0,0 0 2 0,0 0-4 16,4 11 1-16,-4-11 2 0,0 0-1 0,0 0 4 0,0 0 1 0,2 13-3 0,-2-13-3 0,0 0 0 16,0 0 1-16,0 0-1 0,0 19 4 0,0-19-2 15,0 0 4-15,0 0-1 0,0 0-6 0,-3 26 2 16,3-26 2-16,-2 12 2 0,2-12 1 0,-3 13-1 15,3-13-2-15,0 0 3 0,0 0 2 0,-5 25-3 16,5-25 0-16,0 0 0 16,-4 15-1-16,4-15 5 0,0 0 3 0,-4 19-4 0,4-19 9 15,0 0-9-15,-6 18 3 0,6-18-5 16,0 0 3-16,-4 16-3 0,4-16 2 16,0 0 3-16,-8 18-2 0,8-18-6 0,0 0 9 15,0 0-7-15,-5 15 1 0,5-15-4 0,0 0 2 16,0 0-3-16,0 0 5 0,0 0-2 0,-7 15-3 0,7-15 4 15,0 0-11-15,0 0 4 0,0 0-2 0,0 0-1 16,-4 9-6-16,4-9-5 0,0 0-7 0,0 0-8 16,0 0-12-16,0 0-15 0,0 0-26 0,0 0-29 15,0 0-30-15,0 0-44 0,0 0-27 0,0 0-206 0,0 0-502 16,0 0 139-16</inkml:trace>
  <inkml:trace contextRef="#ctx0" brushRef="#br0" timeOffset="181179.06">7992 16165 282 0,'0'0'163'0,"0"0"-11"0,0 0-19 0,0 0-11 0,0 0 0 0,0 0-15 16,0 0-2-16,0 0-10 0,0 0 0 15,0 0-4-15,0 0-6 0,0 0-1 16,0 0-5-16,0 0-9 0,0 0-4 0,0 0-4 0,15-6-4 16,-15 6 5-16,0 0-8 15,0 0-2-15,0 0-4 0,0 0-1 0,0 0-1 0,0 0-4 0,0 0 1 0,0 0 0 16,0 0-4 0,0 0-1-16,0 0 5 0,0 0-4 0,0 0-1 0,0 0 4 15,0 0 0-15,0 0-2 0,0 0 1 0,0 0 1 16,0 0-1-16,0 0 0 0,0 0-4 0,0 0 4 15,0 0 0-15,0 0-2 0,0 0 0 0,0 0 0 16,12 34-4-16,-12-34-2 0,4 14-1 0,-4-14 7 0,6 15-7 0,-6-15 2 16,1 16-3-16,-1-16 0 0,4 17-2 0,-4-17-5 15,5 18 2-15,-2-10-4 0,-3-8-1 0,4 16 0 16,-4-16 1-16,4 16-7 0,-4-16 3 0,4 16-3 16,-4-16 0-16,5 12-4 0,-5-12 1 0,0 0-3 15,2 15 1-15,-2-15-5 0,0 0-2 0,0 0 0 0,2 12-6 16,-2-12-3-16,0 0-10 15,0 0-2-15,0 0-10 0,0 0-10 0,0 0-15 16,0 0-12-16,0 0-21 0,0 0-13 0,0 0-20 16,0 0-21-16,0 0-21 0,0 0-28 0,0 0-27 15,0 0-121-15,0 0-403 0,0 0 114 0</inkml:trace>
  <inkml:trace contextRef="#ctx0" brushRef="#br0" timeOffset="182186.55">8155 16171 322 0,'0'0'123'16,"0"0"-22"-16,0 0 1 0,0 0-8 0,0 0-1 16,0 0-6-16,9-8-5 0,-9 8 0 0,0 0-6 15,0 0-6-15,0 0 10 0,0 0-14 0,12-7 0 0,-12 7-10 16,0 0 1-16,0 0-5 0,10-6 2 0,-10 6-6 15,0 0 5-15,0 0-3 0,0 0 3 0,0 0-3 16,17-4 3-16,-17 4-3 0,0 0 0 0,0 0-1 16,0 0-2-16,0 0-2 0,0 0-2 0,20 9 0 15,-20-9 0-15,0 0-5 0,9 10 2 0,-9-10-4 0,6 7-3 16,-6-7 1-16,0 0-4 0,5 14 2 0,-5-14-2 16,0 0-3-16,2 18 0 0,-2-18 1 0,0 15-5 15,0-15 0-15,0 0-3 0,-6 19 1 0,6-19-4 16,-5 13-2-16,1-5 0 0,4-8-2 0,-7 14-2 0,7-14-2 15,-7 14-1-15,7-14 3 0,-7 14-2 0,7-14-1 16,-6 11-1-16,6-11-3 0,-8 10 0 0,8-10 3 16,-6 12-2-16,6-12-1 0,-4 8-1 0,4-8 1 15,0 0-2-15,0 0 3 0,-9 12-1 16,9-12-1-16,0 0 0 0,0 0-1 0,-3 8 4 16,3-8-4-16,0 0-1 15,0 0-2-15,0 0-2 0,0 0 4 0,0 0-3 16,0 0 4-16,-3 11 1 0,3-11 0 0,0 0 2 0,0 0 1 15,0 0-2-15,0 0 6 0,0 0 0 0,0 0 4 0,0 0 0 0,0 0 1 16,0 0 5-16,10 13-3 0,-10-13 4 0,0 0 5 16,11 5-2-16,-11-5 3 0,0 0 1 0,0 0 3 15,16 6 4-15,-16-6-1 0,11 4-2 0,-11-4-2 0,0 0-1 16,19 6-1-16,-19-6-2 16,12 4-2-16,-12-4 2 0,0 0-1 0,19 3-6 15,-19-3-2-15,13 4-1 0,-13-4-4 0,12 2 1 16,-12-2-3-16,0 0-10 0,0 0-8 15,15 2-13-15,-15-2-11 0,0 0-17 0,0 0-17 0,0 0-21 16,0 0-26-16,0 0-37 0,0 0-37 0,16 1-42 16,-16-1-132-16,0 0-429 0,0 0 122 0</inkml:trace>
  <inkml:trace contextRef="#ctx0" brushRef="#br0" timeOffset="183796.2">7881 16663 223 0,'0'0'194'0,"0"0"-21"0,-13-41-21 0,13 41-11 0,0 0-7 0,0 0-6 16,0 0-3-16,0 0-5 0,0 0 3 0,0 0 0 16,0 0-4-16,0 0-1 0,0 0-1 0,0 0 1 0,0 0 0 15,0 0-6-15,0 0-4 0,0 0 3 0,0 0-6 16,0 0-7-16,0 0 0 0,0 0 2 0,0 0-9 16,0 0-6-16,0 0 1 0,0 0-5 0,0 0-8 15,0 0-2-15,0 0 2 0,27-2-6 0,-27 2 3 16,0 0 4-16,16-1-15 0,-16 1-4 0,17-3 2 15,-17 3 8-15,18-4-16 0,-18 4-2 0,19-4 0 16,-19 4-1-16,28-6-5 0,-13 3 5 0,2-1-5 16,-1 1-3-16,0-2-2 0,-2 2-6 0,3 0-4 15,-2 2 2-15,-15 1 0 0,25-3-4 0,-13 1-3 16,-12 2-3-16,20-2 2 0,-4 1-1 0,-16 1-1 0,24-4-5 16,-24 4-4-16,20-1 5 0,-20 1 3 0,18-1-4 15,-18 1-5-15,20-2 2 0,-20 2-4 0,18 0 4 0,-18 0 0 16,17-1 0-16,-17 1-5 0,17-2-2 0,-17 2 3 31,0 0 1-31,23-2-4 0,-23 2 2 0,13-1-1 0,-13 1 4 0,0 0-3 0,20-2 0 0,-20 2 0 16,0 0-3-16,17-2-1 0,-17 2 0 0,0 0 8 15,0 0-5 1,17-2-4-16,-17 2 3 0,0 0-3 0,14-3 5 0,-14 3-5 0,0 0 1 0,0 0-2 0,16-2 3 16,-16 2-2-16,0 0-2 0,0 0 2 15,0 0-2-15,20-2-1 0,-20 2-13 16,0 0-8-16,0 0-7 0,0 0-19 0,13-2-14 0,-13 2-13 15,0 0-19-15,0 0-18 0,0 0-33 0,0 0-32 16,0 0-42-16,0 0-45 0,0 0-211 16,0 0-572-16,0 0 157 0</inkml:trace>
  <inkml:trace contextRef="#ctx0" brushRef="#br0" timeOffset="187184.13">7991 16852 302 0,'0'0'106'16,"0"0"-2"-16,0 0-12 0,0 0 2 0,0 0-9 15,0 0-4-15,0 0 5 0,0 0 1 0,-20 2-4 16,20-2 5-16,0 0-6 0,0 0 0 0,0 0-1 15,0 0 1-15,0 0 4 0,0 0-3 0,0 0 76 16,0 0-84-16,0 0 0 0,0 0-2 16,0 0-5-16,0 0-6 0,0 0-2 0,0 0-6 15,0 0-1-15,0 0-3 0,0 0-7 0,0 0-2 0,0 0-4 16,0 0-3-16,0 0-3 0,0 0 0 0,0 0-7 16,0 0 0-16,0 0-5 0,0 0-2 0,0 0-3 15,0 0 0-15,0 0 0 16,0 0-2-16,0 0-5 0,0 0 3 0,0 0 2 15,0 0-5-15,0 0 1 0,0 0 0 0,0 0-2 0,0 0 1 16,0 0-3-16,0 0 3 0,0 0-4 0,0 0 3 16,0 0-3-16,0 0-1 0,0 0 2 0,0 0-2 15,0 0 1-15,0 0-1 0,0 0 3 0,0 0-3 16,0 0 0-16,0 0-1 0,0 0 0 0,0 0-3 0,0 0 6 16,0 0-3-16,0 0 1 0,0 0-1 0,40-8-2 15,-40 8 5-15,0 0-4 0,0 0 4 0,0 0-2 0,0 0 0 16,18 2 0-16,-18-2 2 0,0 0 0 0,0 0 4 15,0 0-1-15,0 0-4 0,0 0 2 0,17 7-1 16,-17-7 0-16,0 0 2 0,0 0-1 0,0 0 3 16,6 11-1-16,-6-11 3 0,0 0-4 0,3 15 1 15,-3-15-1-15,0 0 2 0,0 14-2 0,0-14 2 0,0 0-1 16,0 0 2-16,1 20-3 0,-1-20 4 16,0 0-3-16,0 14 4 0,0-14-5 0,0 0 0 0,0 0 1 15,0 0 1-15,1 16 1 0,-1-16 0 0,0 0-1 16,0 0-4-16,0 0 1 0,-1 17 0 15,1-17 0-15,0 0 1 0,0 0-2 0,0 0 1 16,-2 15 0-16,2-15 1 0,0 0-5 0,0 0 5 16,0 0-3-16,-4 13 5 0,4-13-3 0,0 0 3 15,0 0-3-15,0 0 0 0,0 0 1 0,0 0 0 16,-4 12 2-16,4-12 0 0,0 0-1 0,0 0 4 16,0 0 2-16,0 0 3 0,0 0-3 0,0 0 2 15,0 0 2-15,0 0-4 0,-4 14-2 0,4-14 5 16,0 0 3-16,0 0-4 0,0 0-2 0,0 0-7 0,0 0 2 15,-4 11-3-15,4-11 1 0,0 0 4 0,0 0-8 16,0 0 3-16,0 0-3 0,0 0 2 0,-9 9 1 16,9-9-1-16,0 0 0 0,0 0-1 0,0 0-2 15,0 0 1-15,0 0-2 0,-6 9 1 0,6-9-1 0,0 0 1 0,0 0-1 0,0 0 2 16,0 0 0-16,0 0-1 0,0 0 0 0,0 0 4 16,-7 10-6-16,7-10 1 0,0 0 1 0,0 0 1 15,0 0-8-15,0 0 12 0,0 0-8 0,0 0 0 16,0 0-1-16,0 0 2 0,0 0 0 0,0 0-2 15,0 0-1-15,0 0 0 0,0 0 3 0,0 0-3 16,0 0 2-16,0 0 5 0,0 0-5 0,0 0 4 16,0 0 0-16,0 0-2 0,0 0-1 0,0 0-1 15,0 0 3-15,0 0-2 0,0 0 1 0,0 0-3 16,0 0 4-16,0 0-2 0,0 0 2 0,0 0 0 0,0 0 0 16,0 0 2-16,0 0-4 0,0 0 1 0,26 3 1 15,-26-3-2 1,0 0 3-16,0 0-1 0,0 0 0 0,0 0-4 0,19-1 0 15,-19 1 5-15,0 0 2 0,0 0-2 0,0 0 0 0,0 0-1 16,22-3-1-16,-22 3 0 16,0 0 1-16,0 0 1 0,14-3 0 0,-14 3-1 15,0 0 8-15,0 0-6 0,0 0-3 0,20-2 0 16,-20 2 0-16,0 0 2 0,0 0 1 0,0 0-6 0,14-2 1 0,-14 2 2 16,0 0 0-16,0 0 5 0,0 0-8 0,0 0 0 15,0 0 3-15,0 0 1 0,17-3-1 0,-17 3-3 16,0 0-4-16,0 0-5 0,0 0-6 15,0 0-6-15,0 0-10 0,0 0-10 0,0 0-10 16,0 0-10-16,14-3-12 0,-14 3-14 0,0 0-18 16,0 0-18-16,0 0-12 0,0 0-27 0,0 0-20 0,0 0-132 15,0 0-378-15,0 0 107 0</inkml:trace>
  <inkml:trace contextRef="#ctx0" brushRef="#br0" timeOffset="188191">8263 16812 316 0,'0'0'105'0,"0"0"-8"0,0 0-7 0,0 0-4 0,0 0-15 16,0 0 3 0,0 0-8-16,0 0 5 0,5-12-6 0,-5 12-5 0,0 0 4 15,0 0 4-15,0 0-2 0,0 0-3 0,0 0 0 0,0 0 0 16,0 0-4-16,0 0 0 0,0 0 1 0,2-9-2 15,-2 9 1-15,0 0-5 0,0 0-6 0,0 0 3 16,0 0-2-16,0 0-5 0,0 0 2 0,0 0-4 16,0 0-3-16,0 0-1 0,0 0-3 0,0 0-1 0,0 0 0 15,0 0-1-15,0 0 2 0,0 0 0 0,0 0-2 16,0 0-1-16,0 0 5 0,4-11-2 16,-4 11 3-16,0 0 6 0,0 0-1 0,0 0-1 0,0 0 2 15,0 0-2-15,0 0-2 0,0 0-3 0,0 0 0 16,0 0 2-16,0 0-7 0,0 0-1 0,0 0-1 15,11 29 1-15,-11-29 2 0,0 0-2 0,2 15 2 0,-2-15-4 0,4 12-3 16,-4-12 2-16,0 0-4 0,4 21 1 0,-4-21-2 16,2 16 0-16,-2-16 4 0,2 14-2 0,-2-14-2 15,4 15-4-15,-4-15-1 0,1 13 1 0,-1-13-1 16,0 0-2-16,4 16 2 0,-4-16 3 0,0 0-10 16,2 16 5-16,-2-16-3 0,0 0-2 0,0 0-2 0,2 14 2 15,-2-14 0-15,0 0 0 0,0 0 3 0,0 0-2 16,2 16 4-16,-2-16 0 0,0 0-8 0,0 0 3 15,2 14 1-15,-2-14-3 0,0 0 1 0,0 0 0 0,0 0-4 32,3 14-3-32,-3-14 0 0,0 0 1 0,0 0 3 0,0 0-3 0,0 0-1 0,5 11 3 0,-5-11-1 15,0 0-4-15,0 0 2 0,0 0 0 0,0 0-1 16,0 0-5-16,2 15 4 0,-2-15-7 16,0 0-1-16,0 0 0 0,0 0-2 0,0 0-6 0,0 0-2 15,0 0-2-15,0 0-4 0,0 0-7 16,0 0-1-16,0 0-8 0,2 13-1 0,-2-13-7 0,0 0-4 15,0 0-7-15,0 0-10 0,0 0-16 0,0 0-17 16,0 0-21-16,0 0-35 0,0 0-24 0,0 0-31 16,0 0-120-16,0 0-398 0,0 0 112 0</inkml:trace>
  <inkml:trace contextRef="#ctx0" brushRef="#br1" timeOffset="210302.36">7001 14212 298 0,'0'0'169'0,"0"0"-27"0,0 0-10 0,0 0-25 0,0 0-4 31,0 0-8-31,0 0-7 0,0 0-12 0,0 0-3 16,0 0-2-16,0 0-8 0,0 0 5 0,0 0-9 16,0 0 5-16,0 0-6 0,0 0-1 0,0 0-7 15,0 0-2-15,0 0 1 0,0 0-3 0,0 0 1 16,0 0-7-16,-16 4 1 0,16-4-1 0,0 0-2 16,0 0-4-16,0 0 4 0,0 0 0 0,0 0-5 0,0 0 2 15,0 0 5-15,0 0 1 0,0 0-4 0,0 0-1 16,0 0 2-16,0 0-4 0,0 0 0 0,0 0-6 15,0 0 3-15,0 0 0 0,0 0-1 0,0 0-3 16,0 0-2-16,0 0 2 0,0 0-3 0,0 0-7 16,0 0 5-16,0 0 4 0,0 0-4 0,0 0-1 15,0 0 0-15,0 0-2 0,0 0-1 0,0 0 1 16,0 0-4-16,0 0-1 0,0 0-3 0,0 0 0 0,0 0 1 16,0 0-2-16,0 0 1 0,0 0-3 0,0 0 0 15,0 0 1-15,0 0-1 0,19-26-1 0,-19 26-6 0,0 0-1 16,8-6 10-16,-8 6-2 0,0 0-1 0,10-7-3 0,-10 7-6 0,0 0 7 15,10-8-4-15,-10 8 2 0,0 0-1 0,11-5 2 16,-11 5 0-16,0 0-1 0,12-7 1 0,-12 7 0 16,0 0-8-16,13-5 6 0,-13 5 1 0,0 0-2 0,13-3 0 15,-13 3 0-15,16-3 3 0,-16 3-3 16,14-3-1-16,-14 3 1 0,15-3 0 0,-15 3 0 16,11-3-7-16,-11 3 12 0,14-2-5 0,-14 2-5 15,13-2 9-15,-13 2-3 0,11-4 0 16,-11 4-2-16,0 0-3 0,19-2 3 0,-19 2 1 0,13-1 1 15,-13 1 2-15,0 0-3 0,18-3 0 0,-18 3-3 16,0 0 2-16,13-2 1 0,-13 2-8 0,0 0-1 16,0 0 11-16,21 0 1 0,-21 0-1 0,0 0 0 0,13 0-3 0,-13 0-1 15,0 0 3-15,17 0-2 0,-17 0-1 0,0 0 3 16,17 0-3-16,-17 0 1 0,0 0 0 0,18 1-3 16,-18-1 4-16,12 1 0 0,-12-1 0 0,0 0-1 15,13 2-1-15,-13-2 3 0,0 0 1 0,14 2-2 16,-14-2 1-1,0 0-2-15,13 2 1 0,-13-2 1 0,0 0-5 0,11 5 2 16,-11-5 3-16,16 5-4 0,-16-5 4 0,9 2 0 16,-9-2 0-16,0 0 2 0,13 5-4 0,-13-5 1 15,0 0 0-15,11 6-3 0,-11-6 4 0,8 5-4 0,-8-5 5 0,0 0-3 0,10 5 0 16,-10-5 0-16,0 0 0 0,12 6-1 0,-12-6 1 16,11 6 0-16,-11-6-1 0,7 4 3 0,-7-4-2 15,0 0 0-15,12 5 3 0,-12-5 0 0,0 0-4 0,10 6-1 16,-10-6 1-16,0 0 1 0,9 4-1 0,-9-4 2 15,0 0-6-15,12 4 6 0,-12-4 2 0,0 0-3 16,10 4-2-16,-10-4 5 0,0 0-2 0,11 5-3 16,-11-5 3-16,0 0 0 0,11 4 2 0,-11-4-4 0,0 0 1 15,12 5 0-15,-12-5 0 0,0 0 0 0,9 3 3 32,-9-3-5-32,0 0 4 0,12 6-4 0,-12-6 4 15,0 0-3-15,7 5 2 0,-7-5-1 0,0 0 0 0,0 0 0 0,10 6 0 16,-10-6-1-16,0 0 1 0,0 0-1 15,10 6 3-15,-10-6-2 0,0 0 0 0,0 0 1 0,7 7 1 16,-7-7-2-16,0 0-6 0,0 0 6 0,8 6 3 16,-8-6-3-16,0 0 3 0,0 0-2 0,0 0-1 15,6 8-4-15,-6-8 5 0,0 0 2 0,0 0-2 16,0 0 1-16,0 0-3 0,0 0 3 0,8 6-5 0,-8-6 3 16,0 0 3-16,0 0-3 15,0 0 3-15,0 0-1 0,0 0 1 0,0 0 0 16,0 0 0-16,0 0 0 0,0 0 0 0,9 5 1 15,-9-5 4-15,0 0 3 0,0 0-1 0,0 0 1 16,0 0 1-16,0 0-4 0,0 0 2 0,0 0-2 0,0 0-3 16,0 0 0-16,0 0 2 0,0 0-5 0,0 0 3 15,0 0-2-15,0 0 1 0,0 0-3 0,0 0 3 16,0 0 1-16,0 0 0 0,0 0-6 0,0 0 4 0,0 0 0 16,-11-33 0-16,11 33-1 0,0 0-1 15,-6-11-2-15,6 11 2 0,0 0-1 0,-4-13 0 0,4 13-3 16,-4-10 3-16,4 10-4 0,0 0 5 0,-5-16 1 15,5 16 0-15,-4-12-3 0,4 12 4 0,-5-13-1 0,5 13 2 0,-4-11-2 16,4 11-1-16,-5-10 0 0,5 10 6 16,-4-10-4-16,4 10 3 0,0 0-1 0,-4-11 5 0,4 11-4 15,0 0-3-15,0 0 0 0,-3-11 2 0,3 11-2 16,0 0 6-16,0 0-5 0,0 0-1 0,0 0 0 0,-4-10 4 16,4 10-4-16,0 0 1 0,0 0 4 0,0 0-4 15,0 0 0-15,0 0 1 0,0 0-3 0,0 0 3 16,0 0-6-16,-3-11 4 15,3 11 3-15,0 0-3 0,0 0-1 0,0 0 1 0,0 0 2 16,0 0-3-16,0 0 2 0,0 0-1 0,0 0 1 16,0 0-2-16,0 0 0 0,-5-11 3 0,5 11-4 15,0 0 5-15,0 0-5 0,0 0 3 0,0 0 0 16,0 0 0-16,0 0-3 0,0 0 6 0,0 0 0 16,0 0-1-16,0 0 2 0,0 0-2 0,0 0-2 0,0 0 2 15,0 0-1-15,0 0 2 0,0 0-5 16,0 0 3-16,0 0-8 0,0 0 6 0,0 0-2 0,0 0 4 15,0 0-1-15,0 0-4 0,0 0 3 16,0 0 0-16,0 0-1 0,0 0 0 0,0 0-1 16,0 0 2-16,0 0-3 0,0 0-2 0,0 0 4 0,0 0-6 15,0 0 3-15,0 0 1 0,12 34-1 0,-12-34 5 16,5 11-5-16,-5-11 4 0,6 12-3 0,-6-12-1 16,6 13-1-16,-3-6 3 0,-3-7-1 0,5 9-1 15,-5-9-1-15,3 13 2 0,-3-13-3 16,0 0 5-16,6 15 1 0,-6-15-3 0,4 8-3 15,-4-8 4-15,0 0-1 0,0 0 4 0,5 14-5 16,-5-14 0-16,0 0-1 0,5 8 5 0,-5-8-4 16,0 0 1-16,0 0 0 0,0 0 0 0,4 10 3 15,-4-10-3-15,0 0-2 0,0 0 4 0,0 0-1 0,0 0-1 16,5 12-2-16,-5-12 4 0,0 0-4 0,0 0 1 16,0 0 3-16,0 0 1 0,0 0-1 0,4 11-2 0,-4-11 2 15,0 0 2-15,0 0-4 0,0 0-3 0,0 0 4 16,0 0 0-16,0 0 4 0,4 13-5 0,-4-13 1 15,0 0-2-15,0 0 4 0,0 0-6 0,0 0 6 0,-4 20-1 16,4-20 3-16,0 0 2 0,-5 15-2 0,5-15 2 16,-4 13-2-16,4-13 0 0,-8 14-4 0,8-14 9 15,-5 15-5-15,5-15 5 0,-5 14 2 0,5-14-7 16,-5 12 4-16,5-12-4 0,-4 11-1 0,4-11 2 0,0 0-4 16,-8 13 2-16,8-13 3 0,0 0 0 0,0 0-3 15,-6 11-3-15,6-11 2 0,0 0-1 0,0 0 4 16,0 0-6-16,0 0 4 15,-6 10-3-15,6-10 1 0,0 0 2 0,0 0-4 16,0 0 2-16,0 0-14 0,0 0-13 0,-5 8-13 16,5-8-17-16,0 0-13 0,0 0-19 0,0 0-20 0,0 0-18 0,0 0-25 0,0 0-34 0,0 0-54 15,0 0-128-15,-34-12-439 0,34 12 122 0</inkml:trace>
  <inkml:trace contextRef="#ctx0" brushRef="#br1" timeOffset="211300.16">7325 13800 327 0,'0'0'130'0,"0"0"-2"0,0 0-11 0,0 0-8 0,0 0-5 16,0 0-7-16,0 0 1 0,0 0-6 0,0 0-4 0,0 0-8 15,0 0-5-15,0 0-5 0,0 0 1 0,0 0-7 0,0 0 1 16,0 0-5-16,0 0-5 0,0 0-1 0,0 0-5 15,0 0-6-15,0 0 3 0,0 0 3 0,0 0-2 32,0 0-2-32,0 0-4 0,-22 32-1 0,18-26-1 15,4-6-4-15,-8 12-3 0,4-5-2 0,4-7-4 0,-8 12 2 0,1-4-1 0,7-8-3 16,-8 13-3-16,8-13-1 0,-7 12-1 0,2-5-3 16,5-7 0-16,-8 10-4 0,8-10 1 0,-8 10-3 15,8-10 1-15,-4 8-2 0,4-8 0 0,0 0-1 0,-6 11-3 16,6-11 3-16,0 0-2 0,0 0-1 0,-5 9-1 15,5-9-1-15,0 0-2 0,0 0-1 0,0 0-9 16,0 0-17 0,0 0-14-16,0 0-20 0,0 0-23 0,0 0-14 15,0 0-22-15,0 0-18 0,0 0-16 0,-12 6-105 16,12-6-306-16,0 0 86 0</inkml:trace>
  <inkml:trace contextRef="#ctx0" brushRef="#br1" timeOffset="211827.74">7192 13840 295 0,'0'0'140'0,"0"0"-16"0,0 0-3 0,0 0-14 15,0 0-1-15,0 0-10 0,0 0-5 0,0 0-14 16,0 0-2-16,0 0 2 0,0 0-3 15,0 0-1-15,0 0-7 0,25 27-2 0,-25-27-8 0,0 0-1 16,12 10-2-16,-12-10-1 0,8 9-2 0,-8-9-2 0,11 10 0 0,-6-6-1 0,-5-4 1 16,12 10-3-16,-12-10-2 0,12 9-1 0,-7-5 1 0,-5-4-6 31,11 11-1-31,-11-11-2 0,10 9-2 0,-4-4-4 0,-6-5-2 0,9 9-4 0,-9-9-2 0,8 7 2 16,-8-7-6-16,6 7 4 0,-6-7-3 0,0 0-5 15,9 8 1-15,-9-8 0 0,0 0-4 0,8 7-1 16,-8-7 2-16,0 0-1 0,6 7-3 0,-6-7-1 15,0 0-1 1,0 0 1-16,8 7 2 0,-8-7-3 0,0 0-1 16,0 0-3-16,7 7-2 0,-7-7-8 0,0 0-12 15,0 0-26-15,0 0-15 0,0 0-25 0,0 0-25 16,0 0-32-16,10 9-140 0,-10-9-339 0,0 0 99 0</inkml:trace>
  <inkml:trace contextRef="#ctx0" brushRef="#br1" timeOffset="212771.81">7422 13734 274 0,'0'0'133'15,"0"0"-14"-15,0 0-11 0,0 0 0 0,0 0-9 0,0 0 2 16,0 0-7-16,0 0-5 0,0 0 0 0,0 0-10 16,20 16-5-16,-20-16-1 0,0 0-10 0,3 15-3 31,-3-15-7-31,0 0 4 0,0 19-3 0,0-19 1 0,0 13-1 0,0-13 0 16,0 0-2-16,0 22 1 0,0-13-3 0,0-9-2 15,0 16 2-15,0-16-4 0,-2 16-4 0,2-16-7 0,-2 13-2 0,2-13 2 16,0 14-6-16,0-14-2 0,-2 12-5 0,2-12 1 15,0 0-3-15,0 17-1 0,0-17-4 0,0 0 0 0,-2 13-5 16,2-13 3-16,0 0-4 0,0 0 0 0,0 0 0 16,0 14 4-16,0-14 0 0,0 0 2 0,0 0 4 15,0 0-1-15,0 0-5 0,6 9 4 16,-6-9-3-16,0 0 3 0,0 0 1 0,0 0-6 16,14 1 1-16,-14-1-1 0,0 0-1 0,0 0 0 15,0 0 3-15,24-4-2 0,-24 4 0 0,0 0-2 16,20-3 1-16,-20 3-3 0,12-2 3 0,-12 2-3 0,14-4 0 0,-14 4-1 15,13-3 3-15,-13 3-4 0,0 0 3 0,18-3-2 16,-18 3-1-16,13-2 0 0,-13 2 0 16,12-2-1-16,-12 2 2 0,0 0-3 0,16-3 4 0,-16 3-5 15,12-2 1-15,-12 2-3 0,0 0 4 16,13-2 0-16,-13 2-3 0,0 0-1 0,0 0 2 0,0 0-8 16,0 0-1-1,18-4-11-15,-18 4-9 0,0 0-17 0,0 0-22 16,0 0-22-16,0 0-28 0,0 0-28 0,0 0-29 15,11-6-134-15,-11 6-363 0,0 0 103 0</inkml:trace>
  <inkml:trace contextRef="#ctx0" brushRef="#br1" timeOffset="213565.99">7569 13832 372 0,'0'0'156'0,"0"0"-16"0,0 0-9 0,0 0-10 0,0 0-7 0,0 0-6 15,0 0 1-15,0 0-9 0,0 0-4 0,0 0-2 16,16 37-5-16,-16-37-5 0,0 14-3 0,0-14-1 16,0 14-1-16,0-14-5 0,1 16-6 0,-1-16-2 0,1 19-2 0,-1-10-3 15,1 5-4-15,-1-14-5 0,2 22-6 0,-2-12 1 0,0-10-5 16,1 18 0-1,-1-18-5-15,1 14-4 0,-1-14-3 16,0 14 1-16,0-14-7 0,2 13 1 0,-2-13-4 0,0 0 1 16,0 13-6-16,0-13 2 0,0 0-5 0,0 0 1 15,0 13-4-15,0-13-1 0,0 0-1 0,0 0-5 0,0 0-12 0,0 0-15 0,0 12-25 0,0-12-29 16,0 0-35-16,0 0-15 0,0 0-47 0,0 0-133 16,0 0-369-16,0 0 105 0</inkml:trace>
  <inkml:trace contextRef="#ctx0" brushRef="#br1" timeOffset="-213721.96">6983 15236 282 0,'0'0'211'16,"17"-2"-29"-16,-17 2-13 0,0 0-18 0,0 0-7 15,0 0-6-15,0 0-11 0,0 0-5 0,0 0-7 16,0 0 1-16,0 0-6 0,0 0-8 0,0 0-8 0,0 0-3 16,0 0-8-16,0 0-3 0,0 0-8 0,0 0-5 15,0 0-2-15,0 0-6 0,0 0-2 0,0 0-5 16,0 0-2-16,0 0-3 0,0 0-4 0,0 0 4 15,0 0-4-15,0 0 0 0,0 0 3 0,0 0-1 0,0 0-4 16,9 5 3-16,-9-5-2 0,0 0-4 0,0 0 1 16,0 0 2-16,0 0-5 0,0 0-2 15,0 0-2-15,0 0-3 0,8 5-2 0,-8-5 3 16,0 0-4-16,0 0 1 0,0 0-1 0,9 8-2 16,-9-8 0-16,0 0-3 0,11 5 3 0,-11-5-2 15,8 5 0-15,-8-5-8 0,11 7 4 0,-11-7 0 16,13 7-5-16,-13-7 4 0,12 7-2 0,-12-7 2 15,15 8 1-15,-7-5-7 0,-8-3 0 0,13 8 4 16,-4-5-5-16,-9-3 0 0,17 7 1 0,-8-4-2 0,-9-3 2 16,17 7 3-16,-10-4-6 0,-7-3 10 0,19 5-13 15,-11-3 4-15,-8-2-4 0,19 6 1 16,-19-6 2-16,18 4-3 0,-1-1 4 0,-6-1 0 0,-11-2-3 16,21 3 6-16,-11-2-8 0,-10-1 4 0,18 1 0 15,-18-1 3-15,21 0 0 0,-21 0-3 0,16 0-5 16,-16 0 4-16,20-2-2 0,-20 2 0 0,15-2-1 15,-15 2 3-15,17-3-4 0,-17 3 4 0,16-1-5 0,-16 1 1 16,17-3 6-16,-17 3-10 0,15-3 4 0,-15 3-1 16,16-2 1-16,-16 2-3 15,16-3 3-15,-16 3-5 0,15-5 3 0,-15 5-1 16,16-4 6-16,-16 4-8 0,16-4-2 0,-16 4 5 16,13-5 0-16,-13 5 0 0,14-2-5 0,-14 2 6 0,0 0-1 15,17-6 5-15,-17 6-8 0,15-3 0 0,-15 3-1 16,0 0 5-16,15-5-4 0,-15 5-1 0,0 0 0 15,14-3 2-15,-14 3 3 0,0 0 3 0,0 0-5 16,19-3 4-16,-19 3 0 0,12-3-6 16,-12 3 4-16,0 0-1 0,14-4-4 0,-14 4 6 0,0 0 0 15,0 0-5-15,16-5 4 0,-16 5 0 0,0 0-4 16,0 0 3-16,13-5 7 0,-13 5-6 0,0 0-4 16,0 0 3-16,0 0 4 0,16-4-5 0,-16 4-1 15,0 0 5-15,0 0-4 0,0 0 3 0,0 0-2 16,0 0-2-16,0 0 1 0,13-6 5 0,-13 6-7 15,0 0 4-15,0 0-1 0,0 0-3 0,0 0 1 16,0 0 6-16,0 0-3 0,0 0-5 0,0 0 1 16,0 0-1-16,11-4 1 0,-11 4 2 0,0 0 1 15,0 0-1-15,0 0-1 0,0 0-1 0,0 0 0 0,0 0 1 16,0 0 2-16,0 0-2 0,0 0 0 0,0 0-4 16,0 0 1-16,0 0 1 0,0 0 2 0,0 0 0 15,0 0 6-15,0 0-5 0,0 0-1 0,0 0-4 16,0 0 6-16,0 0-3 0,0 0 0 0,0 0-2 15,0 0 4-15,-29-18 0 0,29 18-5 0,0 0 2 0,0 0 10 0,0 0-4 16,-13-4-12-16,13 4 4 0,0 0 4 0,0 0 1 16,0 0-2-16,-12-6 3 0,12 6-2 0,0 0 1 15,0 0 0-15,0 0-1 0,-13-6-4 0,13 6 4 0,0 0-3 0,0 0-1 16,-12-8 0-16,12 8-3 0,0 0 6 0,0 0-1 16,-10-6-7-1,10 6 7-15,0 0 1 0,0 0 2 0,0 0-1 16,-10-6-1-16,10 6 3 0,0 0-6 0,0 0 6 0,0 0-8 15,0 0 10-15,-12-8-7 0,12 8 1 0,0 0 2 16,0 0 0-16,0 0-1 0,0 0 2 0,0 0-1 16,0 0-3-16,-9-9 2 0,9 9-3 0,0 0 6 15,0 0-4-15,0 0-2 0,0 0 2 0,0 0-4 0,0 0 6 16,0 0-4-16,0 0-5 0,0 0 11 0,0 0-7 0,0 0 4 16,0 0 0-16,0 0-1 0,-10-7 1 0,10 7 4 15,0 0 1-15,0 0-6 0,0 0 3 0,0 0 3 16,0 0-1-16,0 0-1 0,0 0-1 0,0 0 0 15,0 0 0-15,0 0 0 0,0 0-3 0,0 0 1 16,0 0 0-16,0 0-3 0,0 0 0 0,0 0 3 16,0 0 2-16,0 0 0 0,0 0 8 0,0 0-11 0,0 0 3 15,0 0-4-15,0 0 3 0,0 0 1 0,0 0 0 16,0 0 1-16,0 0 0 0,0 0-2 0,0 0 1 16,0 0-1-16,0 0-2 0,0 0 2 0,0 0 5 15,0 0-6-15,0 0 3 0,0 0 0 0,0 0-1 16,0 0 0-16,0 0 3 0,0 0-6 0,0 0 3 0,0 0 10 15,46 10-9-15,-46-10 1 0,0 0 1 0,12 5-3 16,-12-5 3-16,0 0-3 0,0 0 3 0,15 5-1 16,-15-5-2-16,0 0 1 0,0 0-1 0,12 5-5 15,-12-5 5-15,0 0-3 0,0 0 2 0,13 5-1 0,-13-5 4 16,0 0-6-16,0 0 9 0,12 6-8 0,-12-6 5 16,0 0-6-16,0 0 5 0,0 0 0 0,0 0-2 15,11 5 4-15,-11-5-5 0,0 0 3 0,0 0 2 16,0 0-2-16,0 0 2 0,0 0-3 0,0 0 2 15,12 7-1-15,-12-7 5 0,0 0-1 0,0 0-2 0,0 0 0 16,4 14-1-16,-4-14 6 0,0 0-3 0,2 16-3 16,-2-16 3-16,0 0 1 0,2 18-3 0,-2-18 1 31,0 0 1-31,0 15 1 0,0-15-3 0,0 0-1 16,0 16 0-16,0-16 4 0,0 0-2 0,1 16 0 0,-1-16-1 15,0 0-1-15,0 0 8 0,-1 17-8 0,1-17 1 16,0 0-5-16,0 0 1 0,0 0-3 0,0 17-5 15,0-17-5-15,0 0-9 0,0 0-23 0,-2 11-21 0,2-11-19 16,0 0-25-16,0 0-36 0,0 0-40 0,-6 13-38 16,6-13-211-16,0 0-521 0,0 0 144 0</inkml:trace>
  <inkml:trace contextRef="#ctx0" brushRef="#br1" timeOffset="-212998.4">7251 15666 250 0,'0'0'138'0,"0"0"-8"0,0 0-10 0,0 0-3 0,0 0-9 16,0 0-8-16,0 0-1 0,0 0-5 0,0 0-5 16,-2-15 5-16,2 15-2 0,0 0-5 0,0 0-5 15,0 0 1-15,0 0-6 0,0 0-6 0,0 0-4 16,0 0-6-16,0 0-3 0,0 0 1 0,0 0-1 0,0 0 1 15,0 0 0-15,0 0-3 0,0 0-9 0,0 0-2 16,0 0-2-16,-20 23-2 0,20-23-1 16,-8 10-4-16,8-10 0 0,-11 14-5 0,11-14-3 15,-9 13-2-15,9-13 1 0,-7 12-2 0,7-12-4 16,-9 13-5-16,9-13-2 0,-9 9-1 0,9-9 0 16,0 0-3-16,-9 11-3 0,9-11 1 0,0 0-9 15,-7 9-13-15,7-9-16 16,0 0-23-16,0 0-22 0,0 0-28 0,-8 9-18 0,8-9-23 15,0 0-26-15,0 0-111 0,0 0-336 0,0 0 94 16</inkml:trace>
  <inkml:trace contextRef="#ctx0" brushRef="#br1" timeOffset="-212550.68">7110 15673 230 0,'0'0'170'15,"0"0"-20"-15,0 0-3 0,0 0-11 0,22 2-13 16,-22-2-8 0,0 0-6-16,0 0-6 0,19 4 0 0,-19-4-8 0,0 0-7 15,12 4-5-15,-12-4-6 0,13 4-6 0,-13-4-1 16,0 0-2-16,18 4-4 0,-18-4-9 0,0 0 6 16,11 4-8-16,-11-4-3 0,0 0-2 0,12 6-6 15,-12-6-1-15,0 0-7 0,0 0-2 0,13 5-7 0,-13-5 3 16,0 0-1-16,0 0-4 0,12 5-5 0,-12-5 0 15,0 0-2-15,0 0-1 0,0 0-3 0,13 7-4 16,-13-7 2-16,0 0-3 0,0 0-2 0,0 0-4 0,0 0-11 16,10 7-11-16,-10-7-18 0,0 0-20 0,0 0-17 15,0 0-27-15,0 0-23 0,7 9-17 0,-7-9-129 16,0 0-323-16,0 0 92 0</inkml:trace>
  <inkml:trace contextRef="#ctx0" brushRef="#br1" timeOffset="-211351.48">7474 15504 290 0,'0'0'107'0,"0"0"-8"16,0 0 2-16,0 0-11 0,0 0-3 0,0 0 3 0,0 0-4 15,0 0-7-15,0 0 0 0,0 0 4 0,0 0-13 16,0 0 7-16,0 0-3 0,0 0-1 0,0 0-3 16,0 0-2-16,0 0-3 0,0 0 2 0,0 0-2 15,0 0-6-15,0 0 0 0,0 0-2 0,0 0-3 16,0 0-1-16,0 0-4 0,0 0-2 0,0 0-3 0,0 0-5 0,0 0 1 0,0 0-6 16,0 0-3-16,0 0 1 0,0 0-1 15,0 0-2-15,0 0-2 0,0 0-2 0,0 0-2 0,0 0-3 16,0 0 1-16,-3 30-4 0,3-30 2 15,0 0-6-15,-7 19 2 0,7-19-1 0,-5 12-2 16,5-12-1-16,-5 14 1 0,5-14-6 0,-7 14 5 16,7-14-7-16,-5 14 4 0,5-14-1 0,-5 14-2 0,5-14 0 0,-4 12-1 15,4-12-2-15,0 0 3 0,-6 14 1 0,6-14-5 16,0 0 2-16,0 0-2 0,-2 12 0 0,2-12 2 0,0 0-2 16,0 0 0-16,0 0 0 0,0 0 4 15,-3 14 1-15,3-14-1 0,0 0 3 0,0 0 1 16,0 0-1-16,0 0 5 0,0 0 1 0,0 0 1 0,0 0-3 15,0 0 7-15,14 11-5 0,-14-11 0 0,0 0 2 16,0 0 2-16,0 0-1 0,0 0 5 0,16 0 0 16,-16 0 1-16,0 0 0 0,0 0 2 0,19-1-1 15,-19 1 1-15,0 0 2 0,0 0 2 0,22-4-3 16,-22 4 0-16,0 0 1 0,16 0-5 0,-16 0 4 16,0 0-3-16,22-1-2 0,-22 1-3 0,0 0-1 15,15-3-2-15,-15 3 1 0,0 0-1 0,0 0-1 0,21-2-3 16,-21 2-1-16,0 0 0 0,19 0 0 0,-19 0-2 15,0 0 1-15,18-3-3 0,-18 3-1 16,0 0-1-16,21-1-3 0,-21 1 5 0,0 0-4 0,15-3 2 16,-15 3-2-16,0 0 1 0,0 0-1 0,17 0 0 15,-17 0-1-15,0 0-7 0,0 0-10 0,0 0-13 16,15-2-9-16,-15 2-15 0,0 0-14 0,0 0-16 16,0 0-17-16,0 0-23 0,0 0-32 0,0 0-16 15,16-4-31-15,-16 4-135 0,0 0-403 0,0 0 112 16</inkml:trace>
  <inkml:trace contextRef="#ctx0" brushRef="#br1" timeOffset="-210848.06">7588 15562 273 0,'0'0'151'0,"0"0"-1"0,0 0-15 0,0 0-9 0,0 0-13 16,0 0 0-16,0 0-3 0,0 0-7 0,0 0-2 15,0 0-1-15,0 0-4 0,0 0-5 0,0 0-2 16,0 0-4-16,0 0-6 0,0 0-2 0,1 42-3 0,-1-42-6 15,0 17-8-15,0-17-1 0,0 16-6 0,0-16-1 16,-1 17 0-16,1-17-3 0,0 18 2 0,0-3-1 16,0-15-1-16,-1 25-4 0,0-10-1 0,1-15-8 15,0 25 2-15,-1-13-3 0,1-12-2 0,0 17-1 16,0-17-4-16,0 0-2 0,0 21-5 0,0-21 1 16,-2 13 2-16,2-13-8 0,0 0-2 0,0 0-1 15,0 17-2-15,0-17 0 0,0 0-4 0,0 0-7 0,-3 16-13 16,3-16-18-1,0 0-24-15,0 0-31 0,0 0-40 0,0 0-45 0,0 0-176 0,-3 14-415 0,3-14 116 16</inkml:trace>
  <inkml:trace contextRef="#ctx0" brushRef="#br1" timeOffset="-205231.75">6981 16342 314 0,'0'0'112'0,"0"0"0"0,0 0-23 0,0 0-5 0,0 0 4 0,0 0-12 15,0 0-4-15,0 0-7 0,0 0-6 0,0 0 9 16,0 0-4-16,0 0 4 0,0 0-6 0,0 0-1 15,0 0 1-15,0 0-1 0,0 0-10 0,0 0 3 16,0 0-4-16,27-16 9 0,-27 16-7 0,0 0 5 16,0 0-3-16,0 0-3 0,0 0-1 0,0 0 1 0,0 0-4 15,0 0 0-15,0 0-4 0,0 0 1 0,0 0 2 16,0 0-3-16,0 0-4 0,0 0 0 0,0 0 1 16,0 0-5-16,0 0 0 0,0 0-6 0,0 0 1 15,0 0 0-15,0 0-2 0,7-7-5 0,-7 7 0 16,0 0-3-16,0 0 0 0,0 0-2 0,6-8 0 15,-6 8-1-15,0 0-1 0,7-9-2 0,-7 9 0 16,0 0-3-16,7-7-2 0,-7 7 4 0,0 0-4 0,8-8-1 0,-8 8 0 0,7-7-1 16,-7 7 0-16,0 0-2 0,12-8 3 15,-12 8-1-15,11-9-3 0,-6 4 1 0,-5 5 1 0,10-9 0 16,-10 9-3-16,10-8 0 16,-10 8 1-16,11-7 0 0,-11 7-1 0,12-7 1 0,-12 7-1 15,9-6 0-15,-9 6 0 0,12-6 0 0,-12 6 1 16,10-4-3-16,-10 4 0 0,0 0-1 0,15-7 2 0,-15 7 1 15,11-3 0-15,-11 3-2 0,12-4 3 0,-12 4-1 16,12-3-2-16,-12 3 0 0,0 0 0 16,20-4 1-16,-20 4-2 0,12-2 3 0,-12 2 0 0,0 0-3 15,19 0 3-15,-19 0 2 0,14-1-4 0,-14 1 0 16,0 0 2-16,15 0-2 0,-15 0-1 0,0 0 3 16,0 0 0-16,17-1-2 0,-17 1 1 0,0 0-1 15,15 2 1-15,-15-2 2 0,13 0 2 0,-13 0-3 0,15 0 2 16,-15 0 1-16,0 0 2 0,18 0-4 0,-18 0 1 15,16 5 1-15,-16-5 1 0,11 0-2 0,-11 0 1 0,0 0 0 16,17 2 1-16,-17-2-4 0,12 3 6 16,-12-3-4-16,0 0 2 0,17 3-4 0,-17-3 3 15,11 3-1-15,-11-3-2 16,0 0 1-16,13 2 0 0,-13-2 2 0,12 4-2 16,-12-4 1-16,10 3 2 0,-10-3-4 0,0 0 2 15,14 5-1-15,-14-5 0 0,0 0 1 0,13 3-3 16,-13-3 2-16,0 0-2 0,11 4 4 0,-11-4-2 15,0 0 1-15,14 4-3 0,-14-4 2 0,0 0-2 0,11 4 2 16,-11-4-1-16,0 0-3 0,12 4 5 0,-12-4-4 16,0 0 1-16,13 4 1 0,-13-4 0 0,0 0-2 15,10 4 0-15,-10-4-1 0,0 0 4 0,11 4-3 16,-11-4 3-16,0 0-5 0,0 0 1 0,10 5-1 0,-10-5 1 16,0 0 1-16,0 0-2 0,0 0 0 15,11 2 2-15,-11-2-2 0,0 0 3 0,0 0 0 16,0 0-1-16,0 0 2 0,12 5-2 0,-12-5 2 0,0 0-4 15,0 0 3-15,0 0-2 0,0 0 3 0,0 0-2 0,0 0-2 16,9 3 3-16,-9-3-3 0,0 0 2 0,0 0-4 0,0 0 8 16,0 0-6-16,0 0 3 0,0 0-3 0,0 0 2 15,0 0 1-15,10 5 1 0,-10-5 3 0,0 0-3 16,0 0-6-16,0 0 9 0,0 0-6 0,0 0 2 16,0 0 0-16,0 0 1 0,0 0-2 0,0 0 2 15,0 0 0-15,0 0 0 0,0 0 4 0,0 0 3 0,12 3 1 16,-12-3 0-16,0 0-1 0,0 0 0 0,0 0 1 15,0 0-4-15,0 0 8 0,0 0-6 0,0 0-2 16,0 0 0-16,0 0 0 0,0 0-1 0,0 0-1 16,0 0 0-16,0 0-3 0,0 0 3 0,0 0-4 15,0 0 4-15,0 0-1 16,0 0-1-16,0 0 4 0,0 0-7 0,0 0 0 0,0 0 0 16,0 0 3-16,-25-31-2 0,25 31-2 0,-6-9 4 15,6 9-1-15,-8-9 1 0,8 9-3 0,0 0 1 16,-10-13-2-16,10 13-2 0,-7-12 5 0,7 12-4 15,-7-8 2-15,7 8 1 0,0 0 1 0,-9-14 0 16,9 14-4-16,0 0 5 0,-9-11 1 0,9 11-1 16,0 0-3-16,0 0-1 0,-7-9 5 0,7 9 1 15,0 0-1-15,0 0 0 0,0 0-2 0,0 0-1 0,0 0 0 16,-6-10 5-16,6 10-8 0,0 0 4 0,0 0 2 16,0 0-2-16,0 0 0 0,0 0-2 0,0 0 0 0,0 0 2 15,-10-9-1-15,10 9 3 0,0 0-5 0,0 0 4 16,0 0-3-16,0 0-1 0,0 0 4 0,0 0-1 15,0 0-4-15,0 0 4 0,0 0-4 0,0 0 2 16,0 0 0-16,0 0-3 0,0 0 1 0,0 0-1 16,0 0 4-16,0 0-1 0,0 0 1 0,0 0-3 15,0 0 2-15,0 0-1 0,0 0 1 0,0 0-1 16,0 0 0-16,0 0 3 0,0 0-4 0,0 0 2 0,0 0 0 16,0 0 0-16,0 0-1 0,0 0 0 0,0 0 0 15,0 0 2-15,0 0 1 0,0 0-5 16,28 26 7-16,-28-26-3 0,11 10-2 15,-11-10 4-15,7 7-7 0,-7-7 7 0,0 0-3 16,10 10-1-16,-10-10 0 0,0 0 9 0,12 11-9 16,-7-7-1-16,-5-4 2 0,0 0 2 0,9 11 2 15,-9-11-4-15,0 0-3 0,10 8 3 0,-10-8 0 16,0 0 2-16,8 9-2 0,-8-9 5 0,0 0 1 16,7 8-9-16,-7-8 10 0,0 0-7 0,6 7 1 15,-6-7 1-15,0 0-1 0,0 0-1 0,5 11-1 0,-5-11 4 16,0 0 3-16,0 0-6 0,5 15 2 0,-5-15 6 15,0 0-5-15,1 11 6 0,-1-11-5 0,0 12 3 16,0-12 2-16,0 0 2 0,0 0-1 0,-3 22 1 0,3-22 5 16,-2 12 1-16,2-12-3 0,0 0-1 0,-3 19 4 15,3-19-6-15,-1 12 4 0,1-12-3 0,0 0-4 16,-6 16 1-16,6-16-2 0,-2 8 1 0,2-8 5 0,0 0-11 16,0 0 4-16,-5 12-5 0,5-12 3 0,0 0-6 15,0 0-3-15,0 0-12 0,-2 11-21 0,2-11-26 16,0 0-33-16,0 0-36 0,0 0-36 0,0 0-38 0,-10 6-209 15,10-6-498-15,0 0 139 0</inkml:trace>
  <inkml:trace contextRef="#ctx0" brushRef="#br1" timeOffset="-204346.44">7167 16086 225 0,'0'0'96'0,"0"0"-7"0,0 0-3 0,0 0 3 0,0 0-14 15,0 0 0-15,0 0 6 0,0 0-7 0,0 0 3 16,0 0 3-16,0 0-6 0,7-10-2 0,-7 10-6 0,0 0 1 16,0 0-4-16,0 0-6 0,0 0 3 0,0 0-7 15,0 0-3-15,0 0-4 0,0 0-1 0,0 0-2 16,0 0-1-16,0 0 0 0,0 0-8 0,0 0 1 31,0 0 3-31,0 0-2 0,0 0 1 0,0 0 3 0,0 0-3 0,0 0 1 0,0 0 5 0,0 0-4 31,0 0 2-31,0 0-2 0,0 0 1 0,0 0-3 16,-18 42-3-16,18-42-3 0,-5 12 0 0,5-12 2 0,-8 13-6 0,8-13-1 16,-7 11-6-16,7-11 2 0,-5 14-3 0,5-14-2 15,-7 9-4-15,7-9-3 0,0 0 2 0,-6 11 1 0,6-11-6 16,0 0 6-16,-6 10-9 15,6-10 1-15,0 0-1 0,0 0-11 0,0 0-18 0,0 0-20 16,0 0-23-16,0 0-42 0,-8 13-29 0,8-13-32 16,0 0-112-16,0 0-339 0,0 0 96 0</inkml:trace>
  <inkml:trace contextRef="#ctx0" brushRef="#br1" timeOffset="-203878.15">7044 16055 225 0,'0'0'156'0,"0"0"-8"0,0 0-17 0,0 0-3 0,0 0-19 16,0 0-4-16,26 32 6 0,-26-32-17 0,9 9-3 16,-9-9-3-16,9 9-1 0,-9-9-7 0,14 10 2 0,-14-10-7 15,13 9-1-15,-13-9-4 0,14 8-3 16,-8-2-6-16,-6-6-3 0,14 7-3 0,-14-7-4 0,13 7-2 15,-13-7-5-15,13 8-2 0,-13-8-5 16,13 8-5-16,-13-8-4 0,12 7-1 0,-12-7 1 16,9 6-5-16,-9-6-1 0,0 0-2 0,12 7-7 15,-12-7 2-15,0 0-2 0,9 7-3 0,-9-7-4 16,0 0-6-16,0 0-14 0,0 0-17 0,11 7-18 16,-11-7-23-16,0 0-32 0,0 0-34 0,0 0-147 15,0 0-339-15,0 0 95 0</inkml:trace>
  <inkml:trace contextRef="#ctx0" brushRef="#br1" timeOffset="-202854.26">7281 16004 261 0,'0'0'132'16,"0"0"-23"-16,0 0 1 0,0 0-15 0,0 0 1 16,0 0-13-16,0 0-7 0,7-24-6 0,-7 24-4 15,0 0-2-15,0 0 1 0,0 0-9 0,0 0-3 0,12-12-4 16,-12 12 1-16,9-6 3 0,-9 6-5 15,0 0-2-15,0 0-6 0,16-9 0 0,-16 9-5 16,0 0 0-16,0 0-1 0,20-7-2 0,-20 7-3 0,0 0-2 16,15-2 3-16,-15 2-4 0,0 0-5 0,0 0-3 15,17 2 3-15,-17-2-3 0,0 0 6 0,0 0-1 16,13 9 2-16,-13-9 4 0,0 0-2 0,0 0 4 0,11 14 0 0,-11-14 0 16,0 0-1-16,2 14 0 0,-2-14-2 0,0 0-2 15,-2 16-1-15,2-16-7 0,0 0-1 0,-9 20 1 16,9-20-4-16,-3 10 1 0,3-10-5 0,0 0 3 15,-7 12 0-15,7-12-3 0,0 0 2 0,0 0-2 16,-6 11 0 0,6-11-1-16,0 0 0 0,0 0 0 0,0 0-4 15,0 0 2-15,0 0-2 0,-5 13-5 0,5-13 1 16,0 0 2-16,0 0-2 0,0 0 0 0,0 0 1 16,0 0 0-16,0 0-3 0,0 0 1 0,0 0 2 15,0 0 0-15,18 7 0 0,-18-7-3 0,0 0 1 0,0 0 0 16,16 5 3-16,-16-5-2 0,0 0 1 0,11 9 3 0,-11-9-1 15,9 9 1-15,-9-9 0 0,9 11 4 0,-9-11-1 16,5 12 10-16,-5-12 1 0,5 11 3 16,-5-11 0-16,3 12 5 0,-3-12 8 0,0 0-7 15,2 17 5-15,-2-17 0 0,0 0 3 0,0 0 4 16,0 16 1-16,0-16 3 0,0 0-6 0,0 0 3 0,0 0-7 0,0 0-4 0,-4 14-2 16,4-14-3-16,0 0-5 0,0 0-1 0,0 0-5 0,0 0 1 31,-9 8-5-31,9-8-3 0,0 0-7 0,0 0-15 0,0 0-16 0,-11 6-17 0,11-6-17 0,0 0-20 15,0 0-22-15,-13 8-29 0,13-8-26 0,0 0-33 16,-16 9-131-16,16-9-393 0,-13 7 111 16</inkml:trace>
  <inkml:trace contextRef="#ctx0" brushRef="#br1" timeOffset="-200752.34">7005 17151 277 0,'0'0'168'0,"10"2"-23"0,-10-2-12 0,0 0-12 0,0 0-5 0,0 0-16 15,0 0 3-15,0 0-11 0,0 0 2 0,0 0-3 16,0 0 4-16,0 0-8 0,0 0 0 0,0 0-2 0,0 0 0 0,0 0-1 15,0 0 0-15,0 0-3 0,0 0-5 0,7 9 1 16,-7-9-3-16,0 0-3 0,0 0-5 0,0 0-4 16,0 0-6-16,8 10 0 0,-8-10-1 0,0 0-3 15,0 0-2-15,0 0-3 0,7 9 0 0,-7-9-3 16,0 0-3-16,0 0 0 0,10 10 5 0,-10-10-8 16,0 0-6-16,9 7 0 0,-9-7-4 0,9 9 5 15,-9-9-5-15,12 7 0 0,-12-7-3 0,14 9 2 16,-14-9-2-16,13 8 1 0,-13-8-5 0,14 7 6 15,-14-7-6-15,15 7-5 0,-6-3 8 0,-9-4-6 0,25 8-1 16,-14-4 0-16,0-1-2 0,-11-3 5 0,21 5-6 16,-21-5 4-16,27 4 0 0,-13-2-5 0,-2-1-2 15,-12-1 2-15,21 0 3 0,-5-2 1 0,-16 2-4 16,26-1-3 0,-26 1-2-16,23 0 4 0,-23 0-3 0,19-1 5 15,-2-1-5-15,-1-1-1 0,-5-1 2 0,-11 4-1 16,23-2-1-16,-23 2-2 0,17-3 1 0,-17 3-1 15,18-3-1-15,-18 3-1 0,16-3 3 0,-16 3-4 0,18-2-2 16,-18 2 4-16,15-2-3 0,-15 2 4 0,17-4-3 16,-17 4 1-16,17-2-4 0,-17 2 3 0,16-4 0 0,-16 4-2 0,17-1 0 15,-17 1 3-15,15-5-6 0,-15 5 7 0,16-6 1 16,-16 6-9-16,17-3 7 0,-17 3-4 0,14-4 3 0,-14 4-5 16,0 0 5-16,21-10-1 0,-21 10 0 15,15-5-1-15,-15 5 1 0,0 0 1 0,19-7 0 16,-19 7-1-16,15-7 0 0,-15 7 1 0,0 0-3 15,20-8 2-15,-20 8-2 0,0 0 0 0,15-8-1 16,-15 8 4-16,0 0-2 0,15-6 2 0,-15 6-5 0,0 0 4 16,0 0 2-16,15-9-5 0,-15 9 1 0,0 0-2 15,0 0 2-15,13-8-1 0,-13 8 3 0,0 0-3 16,0 0 7-16,0 0-8 16,18-9 2-16,-18 9 5 0,0 0-8 0,0 0 5 15,0 0-2-15,0 0-3 0,13-7 5 0,-13 7-1 0,0 0-2 16,0 0 3-16,0 0 0 0,0 0-2 0,0 0 1 15,0 0-2-15,0 0-1 0,0 0 2 0,14-9-5 0,-14 9 4 16,0 0-3-16,0 0 2 0,0 0 2 0,0 0-4 16,0 0 5-16,0 0 1 0,0 0-5 0,0 0-1 0,0 0-1 15,0 0 0-15,0 0 3 0,0 0-3 0,11-10 0 16,-11 10 3-16,0 0 3 0,0 0-3 0,0 0 3 16,0 0-6-16,0 0 12 0,0 0-6 0,0 0 5 15,0 0-5-15,0 0-3 0,0 0 2 0,0 0-1 16,0 0 3-16,0 0 2 0,0 0-7 0,0 0 9 15,0 0-5-15,0 0-1 0,0 0-1 0,0 0 1 16,0 0-6-16,0 0 9 16,0 0-2-16,0 0-4 0,0 0 8 0,0 0-5 15,0 0 3-15,0 0-3 0,0 0 0 0,0 0 1 0,-29-11 0 16,29 11 0-16,0 0-1 0,0 0-5 0,-18-4 5 0,18 4 2 0,0 0-4 0,0 0 1 16,-16-2 4-16,16 2-1 0,0 0-2 0,0 0-1 15,-15-2 0-15,15 2 6 0,0 0-5 0,0 0-3 16,0 0 2-16,0 0-2 0,0 0-2 0,0 0 1 0,-18-1-1 15,18 1 5-15,0 0-7 0,0 0 10 0,0 0-7 16,0 0 1-16,0 0 1 0,0 0 0 0,0 0-1 16,0 0 4-1,0 0-2-15,0 0 1 0,0 0-1 0,0 0-1 16,0 0-3-16,0 0 3 0,0 0-4 0,0 0 7 16,0 0 6-16,0 0-9 0,0 0-3 0,0 0 5 15,0 0 0-15,0 0 0 0,0 0-2 0,0 0 1 16,0 0 0-16,0 0 0 0,0 0 1 0,0 0-2 15,0 0 2-15,0 0-2 0,0 0 2 0,0 0-1 16,45 19 2-16,-45-19 0 0,0 0 0 0,0 0-1 0,0 0 2 16,0 0-5-16,15 7 2 0,-15-7-4 0,0 0 5 15,0 0-1-15,0 0 1 0,0 0 1 0,17 6 2 16,-17-6-6-16,0 0 6 0,0 0-6 0,0 0 5 16,0 0-3-16,0 0 4 0,0 0-4 0,17 5-1 15,-17-5 4-15,0 0 1 0,0 0-4 0,0 0-1 16,0 0 2-16,0 0 4 0,14 7 0 0,-14-7-2 0,0 0 4 0,0 0-2 0,0 0-3 0,0 0-2 15,0 0 4-15,13 11-3 0,-13-11 7 0,0 0-1 16,0 0-2-16,0 0 0 0,0 0 2 0,0 0 2 16,8 19-1-16,-8-19-3 0,0 0 5 0,0 0-9 15,3 18 7 1,-3-18-2-16,0 0-2 0,0 0-2 0,0 0 1 0,3 21-1 0,-3-21 6 16,-4 13-14-16,4-13-14 0,0 0-13 0,0 0-19 15,-4 18-20-15,4-18-22 0,0 0-20 0,-4 11-28 16,4-11-24-16,0 0-19 0,-8 14-25 0,8-14-177 15,-8 9-466-15,8-9 131 0</inkml:trace>
  <inkml:trace contextRef="#ctx0" brushRef="#br1" timeOffset="-200078.41">7460 17521 338 0,'0'0'205'0,"0"0"-29"0,0 0-14 0,0 0-9 0,0 0-12 16,0 0-12-16,0 0-13 0,0 0-1 0,0 0-15 15,0 0 5-15,-6-8-5 0,6 8-4 0,0 0-6 16,0 0-4-16,0 0-5 0,0 0 0 0,0 0-8 0,0 0-3 16,-12 22-3-16,12-22-8 0,-10 9-8 0,10-9-2 15,-10 14-5-15,5-8-3 0,5-6-6 0,-9 13-4 16,4-6-2-16,-2 0-4 0,7-7-3 16,-9 13-2-16,4-7-3 0,5-6-6 0,-6 12-1 15,6-12-1-15,-9 11-16 0,5-4-10 0,4-7-20 16,-8 8-15-16,8-8-20 0,0 0-18 0,-8 7-27 15,8-7-26-15,0 0-34 0,0 0-119 0,-9 5-353 16,9-5 99-16</inkml:trace>
  <inkml:trace contextRef="#ctx0" brushRef="#br1" timeOffset="-199776.35">7325 17595 279 0,'2'0'182'16,"-2"0"-20"-16,0 0-11 0,0 0-24 0,0 0-4 15,0 0-8-15,19 1 2 0,-19-1 0 0,0 0-8 16,0 0-9-16,0 0-1 0,23 5-5 0,-23-5-8 0,11 4-3 15,-11-4-6-15,12 5-6 0,-12-5 0 0,13 4-7 16,-13-4-7-16,13 5-3 0,-13-5-10 0,12 8-2 16,-12-8-4-16,12 4 0 0,-12-4-5 0,12 6-1 15,-12-6-5-15,10 4-5 16,-10-4-2-16,0 0-1 0,11 6-15 0,-11-6-13 0,0 0-11 16,11 4-13-16,-11-4-20 0,0 0-14 0,0 0-23 0,0 0-18 15,0 0-23-15,0 0-154 0,18-3-339 0,-18 3 96 16</inkml:trace>
  <inkml:trace contextRef="#ctx0" brushRef="#br1" timeOffset="-198926.62">7550 17374 353 0,'0'0'156'0,"0"0"-12"0,14-13-19 0,-14 13-13 0,0 0-3 16,0 0-16-16,0 0 7 0,16-7-17 0,-16 7 9 0,0 0-6 15,0 0-7-15,0 0-5 0,16-5-5 0,-16 5-6 16,0 0-3-16,0 0-4 0,0 0-4 0,0 0 0 0,0 0-5 16,0 0 0-16,0 0 0 0,30 10 0 0,-30-10 1 15,0 0-5-15,0 0 0 0,8 14-6 0,-8-14-2 16,2 13 0-16,-2-13-4 15,0 0-1-15,-2 20-3 0,2-20-2 0,0 0-5 16,-5 22-3-16,5-22 5 0,-3 11-4 0,3-11 3 16,-3 13 0-16,3-13-3 0,0 0-2 0,0 0-4 15,-6 14 0-15,6-14-3 0,0 0 0 0,0 0 0 16,0 0-4-16,0 0-1 0,-3 14-3 0,3-14 7 16,0 0-7-16,0 0 4 0,0 0-1 0,0 0 0 15,0 0-2-15,0 0-2 0,0 0 0 0,0 0 2 0,0 0 0 16,0 0 2-16,0 0-4 0,20 4 3 0,-20-4 1 15,0 0-1-15,0 0-2 0,14 5-1 0,-14-5 4 16,8 3 8-16,-8-3-3 0,9 6 2 0,-9-6-3 16,10 8 8-16,-10-8 0 0,9 11 2 0,-5-4 0 0,-4-7 3 15,6 12 0-15,-6-12 2 0,5 14 2 0,-5-14 2 16,3 15-3-16,-3-15-1 0,2 15 3 0,-2-15 0 0,0 14 0 16,0-14 2-16,0 0 2 0,-1 18 10 0,1-18 5 15,0 0 1-15,-4 14-1 0,4-14-6 0,-4 7 0 0,4-7-6 16,0 0 0-16,0 0-6 0,-7 8-1 0,7-8-4 31,0 0-3-31,0 0-3 0,-9 5-8 0,9-5-2 16,0 0-17-16,0 0-10 0,0 0-19 0,-13 3-21 0,13-3-24 15,0 0-22-15,0 0-27 0,0 0-25 0,0 0-36 16,-16 1-183-16,16-1-452 0,0 0 126 0</inkml:trace>
  <inkml:trace contextRef="#ctx0" brushRef="#br0" timeOffset="-188063.63">2164 12460 223 0,'0'0'155'0,"0"0"-17"15,0 0-19-15,3-13-3 0,-3 13-4 0,0 0-5 0,0 0-6 0,0 0-4 0,0 0-6 0,0 0-1 0,0 0-1 16,0 0-6-16,0 0-1 0,0 0-6 0,0 0-1 16,0 0-1-16,0 0-2 0,0 0-5 0,0 0-2 15,0 0-1-15,-1-15-3 0,1 15-3 0,0 0-1 16,0 0-6-16,0 0 1 0,0 0 0 0,0 0-1 15,-1-16 1-15,1 16-7 0,0 0-2 0,0 0-2 16,-1-16 0-16,1 16-1 16,0 0 0-16,-1-12 1 0,1 12-5 0,0 0 0 15,0-15-1-15,0 15-1 0,0 0 2 0,-1-15-2 16,1 15-3-16,-2-14-1 0,2 14 1 0,0 0-2 16,2-20-5-16,-2 20 1 0,-2-12-2 0,2 12 1 15,-2-15 1-15,2 15 2 0,0 0-6 0,0-17 4 16,0 17-5-16,0 0 2 0,0-19 1 0,0 19-3 15,0 0 4-15,-2-19-8 0,2 19 5 0,0 0-1 16,-1-18-6-16,1 18 2 0,0 0-5 0,0-17 6 16,0 17-3-16,0 0 0 0,-1-18-3 0,1 18 2 15,0 0-4-15,0-19 1 0,0 19-2 0,1-15-1 0,-1 15-1 16,0 0 2-16,0-19-1 0,0 19-1 0,0-15 0 16,0 15 1-16,0 0-2 0,1-20 2 0,-1 20-2 0,0-14-1 15,0 14 3-15,0 0 0 0,-1-21 2 16,1 21-1-16,0 0-1 0,0-19-3 0,0 19 5 0,0-14-3 15,0 14 4-15,0 0-3 0,-1-21 2 0,1 21-2 16,-2-14-3-16,2 14-1 0,-2-13 5 0,2 13-6 0,0 0 2 16,-1-21 4-16,1 21-10 0,-2-14 6 0,2 14-2 15,-1-16 0-15,1 16 1 0,-3-14-2 0,3 14 3 0,0 0 0 16,-1-19 2-16,1 19-3 0,-1-14 1 0,1 14 0 16,-3-13 2-16,3 13-5 0,0 0 2 15,-3-20 0-15,3 20 1 0,-3-13 1 0,3 13 0 0,0 0-4 16,-3-17 9-16,3 17-3 0,0 0-6 0,-1-14 2 15,1 14-3-15,0 0 1 0,0 0 1 0,-4-20-1 16,4 20 0-16,-2-12 4 0,2 12-2 0,0 0-2 16,-4-19-3-16,4 19 6 0,-2-11-1 0,2 11-1 0,0 0-1 15,-2-16 2-15,2 16 1 0,0 0 3 16,-3-17-3-16,3 17-3 0,0 0 4 0,-3-13-4 0,3 13 4 16,0 0-4-16,0 0 2 0,-3-17 0 0,3 17 3 15,0 0-3-15,-3-17-3 0,3 17 7 0,0 0-1 16,-3-13-2-16,3 13 0 0,0 0-2 0,-5-17-1 0,5 17-3 15,-3-11 5-15,3 11 0 0,0 0 2 0,-3-15 1 16,3 15-5-16,0 0 6 0,-4-13-3 0,4 13 0 16,0 0-2-16,0 0 1 0,-3-16 1 0,3 16-1 15,0 0 0-15,0 0 1 0,-4-15 1 0,4 15-1 0,0 0 3 16,0 0 0-16,-5-16-4 0,5 16 0 0,0 0 1 16,-4-12-3-16,4 12 2 0,0 0 0 0,0 0 0 15,-4-16 0-15,4 16 3 0,0 0-6 0,-6-14 3 16,6 14 1-16,0 0-1 0,-5-14 2 0,5 14-2 15,0 0 5-15,-5-13 0 0,5 13 1 0,0 0 9 16,-7-14-14-16,7 14 8 0,-6-9-9 0,6 9 2 16,0 0-2-16,-8-12 5 0,8 12 0 0,0 0 1 0,-7-11 1 15,7 11 0-15,-8-11-5 0,8 11-5 16,-8-9 7-16,8 9-4 0,0 0 7 0,-10-11-6 16,10 11 1-16,-8-9 5 0,8 9-5 0,0 0-5 0,-9-11 8 15,9 11-2 1,0 0-4-16,-9-9 2 0,9 9 3 15,0 0-3-15,-11-10-1 0,11 10 0 0,0 0 5 0,-14-8-7 16,14 8 8-16,0 0-8 0,-10-8-1 0,10 8 5 16,0 0 0-16,-10-6 3 0,10 6-1 0,0 0-7 0,0 0 6 15,0 0 3-15,-20-12-8 0,20 12-2 0,0 0-1 0,0 0 6 16,-12-8 1-16,12 8-3 0,0 0 1 0,0 0 0 16,-18-10 0-16,18 10 0 15,0 0-2-15,0 0 3 0,-18-9-1 0,18 9 0 0,0 0 2 16,0 0-7-16,-17-8 1 0,17 8 4 15,0 0 3-15,0 0-2 0,-20-7-5 0,20 7 1 0,0 0-3 0,0 0-1 0,-20-5 1 0,20 5 7 16,0 0-2-16,0 0-5 0,-18-3 6 0,18 3-7 16,0 0 5-16,0 0 7 0,0 0-6 0,-22-4 1 0,22 4-7 31,0 0 2-31,0 0 3 0,0 0-2 0,-21-3-2 16,21 3 5-16,0 0-6 0,0 0 4 0,-23 0 0 0,23 0-2 15,0 0 1-15,0 0-1 0,0 0 5 0,0 0-2 16,-28 2-4-16,28-2 5 0,0 0 0 0,0 0 1 15,0 0-1-15,-22 0-2 0,22 0 0 0,0 0-1 0,0 0 2 16,0 0-2-16,-21 3 1 0,21-3-1 16,0 0 1-16,0 0-3 0,0 0 3 0,-21 6 2 15,21-6-2-15,0 0 2 0,0 0-3 0,-18 5 1 16,18-5 0-16,0 0 2 0,0 0-8 0,-21 8-1 16,21-8 7-16,0 0-1 0,-18 7 1 0,18-7 1 0,0 0-5 0,-16 7 4 0,16-7-4 15,0 0 0-15,-13 8 8 0,13-8-9 0,0 0 2 16,0 0 1-16,-15 11-5 0,15-11 15 0,0 0-11 15,-15 13 5-15,15-13-4 0,-10 10 5 0,10-10-7 16,0 0 2-16,-13 11 6 0,13-11-5 0,0 0 2 16,-10 10-4-16,10-10 9 0,0 0-7 0,-10 14 4 0,10-14-4 15,0 0-1-15,-13 14 2 0,13-14-4 16,-11 11-1-16,11-11 2 0,-9 10 4 0,9-10 3 0,-9 11-4 0,9-11 8 16,-8 12-9-16,8-12 1 0,-7 12-3 0,7-12-1 31,-7 8 3-31,7-8 1 0,0 0 0 0,-10 14-4 0,10-14 7 0,-8 10-6 0,8-10 1 0,-6 9 3 31,6-9-2-31,0 0 4 0,-7 11 0 0,7-11-4 0,0 0 1 16,-8 11-2-16,8-11-5 0,-6 9 14 0,6-9-7 15,0 0-4-15,-9 15-2 0,9-15 7 0,-4 12-5 0,4-12 8 16,-5 11-3-16,5-11-5 0,0 0 6 0,-8 16 1 0,8-16-3 16,-5 14 3-16,5-14-2 0,-5 15-4 0,5-15 4 0,-4 14-7 15,4-14 7-15,-4 16-1 0,4-16-4 16,-5 16 1-16,5-16 6 0,-4 16 4 0,4-16-9 0,-4 16 7 15,4-16-2-15,-4 17-4 0,4-17 3 0,-2 17-2 16,0-3 0-16,2-14-3 0,-5 20 2 0,5-20 5 0,-2 17-3 16,2-17-2-16,-1 15 4 0,1-15-3 0,-3 15 0 15,3-15-5-15,-2 15 3 0,2-15 2 0,-2 16 3 0,2-16-6 16,-1 16 3-16,1-16-3 0,-2 17 3 0,2-17-1 31,1 17 2-31,-1-17-1 0,-1 18-2 0,1-18-1 16,-2 17 15-16,3-2-12 0,-1-15-4 0,-1 22-1 0,1-22 5 15,0 19 0-15,0-19 9 0,-2 22-13 0,2-11 12 16,0-11-9-16,-1 20 1 0,1-20-4 0,-1 17 4 16,1-17 2-16,1 18-4 0,-1-18 0 0,0 17 5 15,0-17 0-15,1 18 4 0,-1-18-9 0,0 17 2 16,0-17-1-16,0 16-1 0,0-16 0 0,3 25 2 0,-3-25-2 0,-1 20 0 16,1-20 3-16,0 0 2 0,1 22 0 0,-1-22-1 0,0 0-6 15,0 25 3-15,0-25 2 0,2 17-2 0,-2-17 1 16,0 0 2-16,-1 26-5 0,1-26 6 0,3 26-3 0,-3-26 3 15,-1 18-8-15,1-18 4 0,0 0 4 0,1 22-5 16,-1-22 2-16,0 0 0 0,2 23 3 0,-2-23-5 0,0 0 4 31,-1 24-2-31,1-24 2 0,0 0-2 0,0 22 0 16,0-22 0-16,0 0 3 0,0 23-2 0,0-23-2 0,0 0 7 0,-1 20-5 0,1-20-1 16,0 0-2-16,0 21 5 15,0-21-6-15,0 13 5 0,0-13 1 0,-1 15-5 0,1-15 3 16,0 0-3-16,-2 22 0 0,2-22 7 0,-2 13-5 15,2-13-5-15,-4 15-2 0,4-15 10 0,-3 15-4 16,3-15-2-16,-4 15 7 0,4-15-2 0,-3 14 0 0,3-14 2 16,-4 15-10-16,4-15 17 0,-2 14-12 0,2-14-1 15,-4 16-6-15,4-16 8 0,-4 15 0 0,4-15 9 16,-2 15-5-16,2-15-3 0,-3 14-5 0,3-14 7 0,-2 15-6 16,2-15 5-16,-2 14 0 0,2-14 1 0,-2 14-3 15,2-14-3-15,-1 15 2 0,1-15 5 0,0 0-8 16,-3 20 7-16,3-20-6 0,-1 15-1 0,1-15 5 0,-1 14-3 15,1-14 0-15,-1 15 0 0,1-15 5 0,-1 16-4 16,1-16 2-16,0 16 1 0,0-16-4 0,0 0 1 16,0 23 3-16,0-23-3 0,0 17 3 0,0-17 2 15,0 17-6-15,0-17 1 0,2 18 3 0,-2-18-5 0,2 15 1 16,-2-15 3-16,1 17-2 0,-1-17-4 0,1 18 3 16,-1-18 2-16,3 15 2 0,-3-15 1 0,3 17-4 15,-3-17 1-15,0 15-4 0,0-15-1 0,2 16 10 16,-2-16-4-16,4 14-2 0,-4-14-2 0,3 15 13 0,-3-15-12 15,3 15 5-15,-3-15-8 0,3 15 9 16,-3-15-3-16,2 15 0 0,-2-15-3 0,5 15 8 16,-5-15-7-16,4 15 0 0,-4-15 0 0,5 15-2 15,-5-15 9-15,6 14-6 0,-6-14 0 0,4 14-7 16,-4-14 6-16,5 11-1 0,-5-11 2 0,5 12-3 0,-5-12 3 16,6 13 2-16,-6-13-5 0,5 12 1 0,-5-12-1 15,0 0-2-15,7 14 10 0,-7-14-4 0,6 11-4 16,-6-11 1-16,0 0 3 0,8 15-4 0,-8-15 9 0,0 0-6 15,8 15 4-15,-8-15-5 0,0 0 4 0,10 15-6 16,-10-15 13-16,0 0-9 0,8 15 1 0,-8-15-3 16,0 0-1-16,0 0 6 0,9 14-2 0,-9-14-4 15,0 0 0-15,0 0 3 0,8 14-2 0,-8-14 3 16,0 0-3-16,0 0-2 0,9 14 0 0,-9-14 6 0,0 0 0 16,0 0-6-16,10 15 1 0,-10-15 4 0,0 0-5 15,0 0 3-15,10 13-2 0,-10-13 3 16,0 0-2-16,11 13 8 0,-11-13-11 0,0 0 5 0,10 11 2 15,-10-11-4 1,0 0 1-16,0 0-4 0,10 14 4 16,-10-14-2-16,0 0 2 0,11 9-6 0,-11-9 6 0,0 0 3 15,0 0-1-15,11 10-6 0,-11-10 5 0,0 0-2 16,0 0-1-16,15 9 4 0,-15-9 0 0,0 0-2 0,0 0-2 0,13 8 0 16,-13-8 1-16,0 0 5 0,0 0-7 0,13 8 0 15,-13-8 3-15,0 0 3 0,0 0-6 0,20 9 3 16,-20-9 1-16,0 0 3 0,17 3-4 0,-17-3 7 15,0 0-9-15,0 0 1 0,0 0 5 0,22 4-1 16,-22-4-4-16,0 0 0 0,0 0 2 0,22 2 2 16,-22-2-5-16,0 0 4 15,0 0 0-15,24-1-2 0,-24 1-2 0,0 0 6 0,0 0-2 0,21-4-8 0,-21 4 8 16,0 0 4-16,21-2-3 0,-21 2 3 0,14-3-6 0,-14 3 0 16,14-5 4-16,-14 5-10 0,15-5 6 0,-15 5-1 15,15-5 4 1,-15 5 2-16,16-8-6 0,-16 8 2 0,14-7-2 15,-14 7 2-15,16-7-2 0,-16 7 1 0,12-7 0 16,-12 7-1-16,12-9 0 0,-12 9 7 0,12-7-4 16,-12 7 0-16,11-7-1 0,-11 7 2 0,13-8-1 15,-13 8 16-15,9-8-19 0,-9 8 5 0,10-10-4 16,-10 10 4-16,12-9-1 0,-12 9-5 0,11-10 1 0,-11 10 1 16,10-12 2-16,-10 12-1 0,9-11 0 0,-9 11 1 15,9-11-2-15,-9 11 8 0,9-11-5 0,-9 11 0 16,9-10-4-16,-9 10 2 0,10-11 2 0,-10 11 6 15,7-10-7-15,-7 10-3 0,8-10 3 0,-8 10-4 0,7-11-1 16,-7 11 4-16,9-9 0 0,-9 9 1 0,7-10-2 16,-7 10 1-16,0 0-1 0,11-14 4 0,-11 14-5 15,7-8 4-15,-7 8 4 0,7-12-3 0,-7 12-3 16,7-11 1-16,-7 11 2 0,6-11-2 0,-6 11 3 0,7-11-5 16,-7 11 0-16,7-11 5 0,-7 11 0 0,0 0-2 15,10-14 3-15,-10 14-3 0,5-11-1 0,-5 11-1 16,0 0 5-16,7-15-2 0,-7 15 0 0,6-11 2 15,-6 11 0-15,0 0-1 0,7-16-1 16,-7 16-4-16,6-13-2 0,-6 13 4 0,4-12 0 16,-4 12-1-16,6-13 0 0,-6 13 1 0,4-11-2 15,-4 11 4-15,6-13-6 0,-6 13 2 0,3-13 2 0,-3 13-3 0,5-11 5 16,-5 11-4-16,0 0-4 0,5-15 7 0,-5 15-4 16,4-12 7-16,-4 12-5 0,4-12 2 0,-4 12-1 15,0 0-4-15,4-16 5 0,-4 16 0 0,0 0 1 16,6-16-4-16,-6 16 4 0,0 0 2 0,2-15 2 0,-2 15-6 15,3-11 3-15,-3 11-4 0,0 0-1 0,3-15 3 0,-3 15 0 16,0 0 0-16,3-13-3 0,-3 13 4 0,0 0-2 0,0 0-4 16,3-19 5-1,-3 19-2-15,2-14-3 0,-2 14 6 16,0 0-4-16,2-17 0 0,-2 17 2 0,2-12-7 0,-2 12 8 16,0 0 0-16,1-15 0 0,-1 15 0 0,0 0-2 15,3-16-3-15,-3 16 3 0,0 0 0 0,3-15-1 0,-3 15 0 0,0 0 3 16,2-17-3-16,-2 17-1 0,0 0 3 0,1-13-2 15,-1 13-1-15,0 0 1 0,0 0 3 0,3-16-2 16,-3 16 5-16,0 0-7 0,0 0 2 0,1-15-3 16,-1 15 6-16,0 0-5 0,0 0 3 0,1-15 2 0,-1 15-3 15,0 0-4-15,0 0 1 0,1-16 2 0,-1 16 1 16,0 0-1-16,0 0-5 0,1-15 3 0,-1 15 3 16,0 0-2-16,0 0-2 0,1-17 6 0,-1 17-6 15,0 0 2-15,0 0-1 0,2-16 2 0,-2 16 0 0,0 0 1 16,0 0-1-16,3-14-2 0,-3 14-2 0,0 0 7 15,0 0-4-15,2-14 5 0,-2 14-6 0,0 0 1 0,0 0-2 16,0 0 3-16,2-17 0 0,-2 17 2 0,0 0-4 16,0 0 2-16,3-14-2 0,-3 14 5 0,0 0-4 15,0 0 1-15,2-14 3 0,-2 14 0 0,0 0-8 16,0 0 8 0,5-14-1-16,-5 14-2 0,0 0-1 0,0 0 3 15,4-13 0-15,-4 13 0 0,0 0-5 0,0 0 6 0,0 0-6 16,0 0 2-16,2-14 3 0,-2 14 1 0,0 0-2 15,0 0 2-15,0 0-2 0,0 0 0 0,0 0-1 0,3-14 0 0,-3 14-5 16,0 0 10-16,0 0-6 0,0 0 1 16,0 0 1-16,0 0 2 0,0 0-7 0,0 0 10 0,0 0-7 15,0 0 4-15,0 0-5 0,3-13 2 0,-3 13-3 16,0 0 4-16,0 0-5 0,0 0 1 0,0 0 0 0,0 0 0 16,0 0 1-16,0 0 2 0,0 0-2 15,0 0 2-15,0 0-8 0,0 0-4 0,0 0-12 0,0 0-14 16,0 0-9-16,0 0-16 0,2-15-26 0,-2 15-31 15,0 0-37-15,0 0-54 0,0 0-70 0,0 0-217 16,0 0-597-16,0 0 164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35:35.67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6589 8067 287 0,'0'0'143'16,"0"0"-27"-16,0 0-13 0,0 0-7 15,0 0 0-15,0 0-12 0,0 0 2 0,0 0-8 16,0 0 2-16,0 0-5 0,0 0-5 0,0 0 1 15,0 0-7-15,-16 1 1 0,16-1-5 0,0 0-6 0,0 0-1 16,0 0-7-16,0 0-4 0,0 0-2 0,0 0-1 16,0 0-4-16,0 0 4 0,0 0-1 0,0 0-2 15,0 0-1-15,0 0 3 0,0 0 1 0,0 0-7 16,0 0 0-16,0 0-3 0,0 0-1 0,0 0 3 16,0 0-6-16,0 0-1 0,0 0 2 0,0 0-6 15,0 0-3-15,0 0 0 0,0 0 0 0,0 0-1 16,0 0-2-16,0 0-4 0,0 0 2 0,0 0 3 0,0 0-7 15,0 0-2-15,0 0 1 0,0 0 2 16,0 0-3-16,0 0-1 0,0 0-1 0,0 0 4 0,0 0-5 16,0 0 3-16,0 0-4 0,0 0 1 0,0 0-3 15,0 0 5-15,0 0-1 0,0 0-1 0,0 0 0 0,0 0-2 16,20-20 2-16,-20 20-2 0,0 0-1 16,0 0 0-16,9-5 0 0,-9 5-1 0,0 0 1 0,0 0 0 0,0 0-1 0,10-6 0 0,-10 6 0 15,0 0-2 1,0 0 5-16,0 0-3 0,16-2 2 0,-16 2-1 0,0 0-3 0,0 0 2 15,12-2 0-15,-12 2 3 0,0 0-4 0,0 0 4 0,0 0-5 16,0 0 2-16,0 0 2 0,0 0-3 0,22 2-3 16,-22-2 0-16,0 0 3 0,0 0 2 0,13 2-1 15,-13-2-1-15,0 0-1 0,0 0 1 0,0 0-1 16,11 3-3-16,-11-3 4 16,0 0 0-16,0 0 2 0,11 4-2 0,-11-4-3 15,0 0 8-15,0 0-8 0,10 6 4 0,-10-6-3 0,0 0 4 0,0 0-3 0,9 7 0 16,-9-7 1-16,0 0 2 15,0 0-2-15,4 7 3 16,-4-7-1-16,0 0-2 0,0 0 2 0,7 8 0 0,-7-8 2 16,0 0-2-16,0 0 0 0,0 0 2 0,4 10 2 0,-4-10-3 15,0 0 1-15,0 0-2 0,0 0 0 0,4 11 1 0,-4-11-2 16,0 0 0-16,0 0 0 0,0 0 4 0,1 14-2 16,-1-14-1-16,0 0 2 0,0 0 0 0,0 0-2 0,0 0 1 15,-4 15 0-15,4-15 0 0,0 0 4 0,0 0-5 16,-5 12 3-16,5-12-3 15,0 0 0-15,-6 8-1 0,6-8 5 0,0 0-3 0,-5 8-1 0,5-8 2 0,0 0-3 32,0 0 5-32,-7 10-4 0,7-10 0 0,0 0 2 0,0 0 1 0,-6 8-1 0,6-8-1 15,0 0-1-15,0 0 3 0,-6 8 0 0,6-8 0 0,0 0-1 16,0 0 1-16,-10 10-2 0,10-10 0 16,0 0 5-16,-6 7-5 0,6-7 1 0,0 0-2 15,-8 7 1-15,8-7 1 0,0 0 1 16,-8 6-2-16,8-6-1 0,0 0 1 0,0 0-1 15,-12 9-1-15,12-9 1 0,0 0 0 0,0 0 1 16,-5 6 6-16,5-6-6 0,0 0 1 0,0 0 2 0,0 0 2 16,-9 7 7-16,9-7-7 0,0 0 3 0,0 0 0 0,0 0 0 0,0 0 0 15,0 0 2-15,-7 6 1 0,7-6-1 16,0 0-4-16,0 0 3 0,0 0 1 0,0 0-5 16,0 0 2-16,0 0-1 0,0 0-2 0,0 0 3 15,0 0-6-15,0 0 1 0,-10 7 3 0,10-7-3 16,0 0-2-16,0 0 3 0,0 0-4 0,0 0 2 0,0 0-1 0,0 0-4 31,0 0 0-31,0 0 4 0,0 0 1 0,0 0-5 16,0 0 3-16,0 0-3 0,0 0 4 0,0 0-2 0,0 0 1 15,0 0-2-15,0 0 1 0,0 0 1 0,0 0 1 16,0 0-2-16,0 0 1 0,0 0 0 0,0 0-1 0,0 0 0 0,0 0-1 0,0 0 4 0,0 0 0 16,0 0-4-16,0 0 3 0,0 0-2 15,0 0 2-15,0 0-2 0,0 0-1 0,0 0-1 0,40-3 4 16,-40 3-2-16,0 0 0 15,0 0-1-15,11 2-2 0,-11-2 4 0,0 0-3 16,9 4 4-16,-9-4-2 0,0 0 0 0,0 0 1 16,12 5-1-16,-12-5 0 0,0 0-1 0,10 8 2 0,-10-8-1 0,0 0-1 15,7 7 5-15,-7-7-2 0,0 0 0 0,9 8-1 16,-9-8 3-16,0 0-3 0,8 9 0 0,-8-9 0 0,0 0 3 16,6 9-3-16,-6-9 0 0,0 0 0 0,6 9 3 31,-6-9-2-31,0 0-1 0,4 8 0 0,-4-8 2 0,0 0-3 0,4 10 2 0,-4-10 2 0,0 0 0 15,0 0-2-15,5 12 0 16,-5-12 1-16,0 0-3 0,0 0 2 0,2 11 3 0,-2-11-1 0,0 0 0 31,0 0 2-31,0 0 0 0,0 15 4 0,0-15 2 0,0 0 1 16,0 0-2-16,0 0 0 0,-4 13 0 0,4-13-1 16,0 0 3-16,0 0-3 0,0 0 5 0,-7 9-1 15,7-9 3-15,0 0 2 0,0 0-1 0,0 0 1 16,-8 6 2-16,8-6-2 0,0 0 2 0,0 0 0 0,0 0-1 15,-11 6-3-15,11-6 6 0,0 0 2 0,0 0 0 0,-12 4-2 0,12-4 2 16,0 0-5-16,0 0 0 0,-14 2 2 0,14-2-2 16,0 0 3-16,0 0-5 0,-13 2-2 0,13-2 1 15,0 0-2-15,0 0-1 0,0 0-2 0,-13 2-4 16,13-2 3-16,0 0-2 0,0 0 2 0,0 0 0 0,0 0-2 16,0 0-5-16,-17-2 3 0,17 2-3 0,0 0-1 15,0 0-1-15,0 0-8 0,0 0 2 0,0 0-10 16,-14-3-7-16,14 3-9 0,0 0-13 0,0 0-11 15,0 0-13-15,-11-5-17 0,11 5-23 16,0 0-20-16,0 0-27 0,-15-8-23 0,15 8-162 16,-10-7-408-16,10 7 114 0</inkml:trace>
  <inkml:trace contextRef="#ctx0" brushRef="#br0" timeOffset="1049.99">6496 8537 268 0,'0'0'135'0,"0"0"-20"0,0 0-3 0,0 0-8 16,0 0-4-16,0 0-1 0,0 0-5 0,0 0-5 0,0 0-3 0,9 9-6 0,-9-9 0 0,0 0-5 16,0 0-8-16,0 0-2 0,0 0 2 0,0 0-4 15,0 0-5-15,0 0-3 0,0 0-2 0,12 5-1 16,-12-5-2-16,0 0-1 0,0 0-5 0,0 0 4 0,16 3-5 15,-16-3 1-15,0 0 0 0,0 0 1 0,17 1-6 16,-17-1-4-16,0 0-1 0,21 0-3 0,-21 0-2 31,13 1-1-31,-13-1-1 0,16 2-4 0,-16-2 2 16,16 2-3-16,-16-2 1 0,0 0-1 0,23 2-2 0,-23-2 0 16,16 3-2-16,-16-3 2 0,18 1-1 0,-18-1 1 15,18 2 0-15,-3 1 4 0,-4-1-2 0,-11-2 3 16,21 4-5-16,-10-2 0 0,-11-2 3 0,17 2-3 0,-17-2 1 15,19 1-2-15,-19-1 0 0,20 1-3 0,-20-1 0 16,18 2-4-16,-18-2 2 0,18 3 2 0,-18-3 0 0,20 1-5 16,-20-1 1-16,17 2 1 0,-17-2-3 0,18 1-1 15,-18-1 0-15,16 1 1 0,-16-1-2 0,15 2-2 0,-15-2 0 16,16 3 1-16,-16-3 0 0,0 0-2 0,20-1 2 16,-20 1-4-16,0 0 3 0,17 1-4 0,-17-1 2 15,0 0 1-15,21 1-3 0,-21-1 0 0,0 0 3 16,17 0-4-16,-17 0 3 0,0 0-3 0,17 0 3 0,-17 0-3 15,0 0 1-15,0 0 5 0,17 0-5 0,-17 0 3 16,0 0-4-16,0 0-2 0,0 0 4 0,0 0-5 16,18 0-2-16,-18 0-14 15,0 0-7-15,0 0-14 0,0 0-12 0,0 0-21 16,0 0-33-16,0 0-30 0,0 0-38 0,0 0-23 16,0 0-128-16,0 0-387 0,0 0 109 0</inkml:trace>
  <inkml:trace contextRef="#ctx0" brushRef="#br0" timeOffset="2309.06">6816 8709 322 0,'0'0'126'15,"0"0"-8"-15,0 0 2 0,0 0-6 0,0 0-3 16,0 0-6-16,0 0-2 0,0 0-7 0,0 0 0 16,0 0-4-16,0 0-4 0,0 0-6 0,0 0-2 15,0 0-8-15,0 0-2 0,0 0-3 0,0 0-4 0,0 0 1 16,0 0-4-16,0 0-3 0,0 0-1 0,0 0-2 0,0 0-4 15,0 0-5-15,0 0 4 16,0 0-6-16,0 0-2 0,0 0-1 0,0 0-7 16,0 0 2-16,0 0-4 0,0 0 0 15,0 0-1-15,0 0-3 0,0 0-3 0,0 0 0 0,0 0-3 16,0 0-2-16,0 0 3 0,-14-20-6 0,14 20-1 16,0 0 2-16,0 0-4 0,0 0 0 0,0 0-2 0,-16-3 0 15,16 3 0-15,0 0-1 0,0 0-3 0,0 0 1 16,0 0-2-16,0 0-1 0,0 0 0 0,-17-2-3 15,17 2 3-15,0 0-2 0,0 0 1 0,0 0 0 0,0 0-4 16,0 0 3-16,0 0 1 0,0 0-1 0,0 0-4 0,0 0-2 16,0 0 3-16,0 0 1 0,0 0-2 0,0 0 1 15,0 0 3-15,0 0-3 0,-17 6-2 0,17-6 1 16,0 0 2-16,0 0-2 0,0 0 4 0,-5 14-1 16,5-14-1-16,0 0 0 0,0 0 0 0,-5 13 0 0,5-13-2 0,0 0 1 15,-2 12-1 1,2-12 2-16,-5 13 2 0,5-13-3 0,0 0 3 15,-5 12-1-15,5-12-2 0,0 0 3 0,0 0-2 0,0 0 2 16,0 17-1-16,0-17 3 0,0 0-3 0,0 0-2 16,0 0 1-16,0 0-1 0,0 0 0 0,0 0 3 0,-1 15 0 15,1-15-3-15,0 0 2 0,0 0 4 0,0 0 0 16,0 0-4-16,0 0 0 0,0 0 2 16,0 0-3-16,0 0 3 0,8 11-3 0,-8-11 1 15,0 0-2-15,0 0 7 0,0 0-8 0,0 0 3 16,14 6-2-16,-14-6 3 0,0 0-3 0,11 4 3 0,-11-4-1 0,0 0-2 0,0 0 1 15,16 7 3-15,-16-7-1 16,10 5-1-16,-10-5 0 0,13 7-2 16,-13-7 1-16,12 10-2 0,-12-10 5 0,12 10-3 15,-12-10 2-15,12 10 2 0,-5-4-2 0,-7-6-1 16,9 12-2-16,-9-12 6 0,9 13-1 0,-4-7-2 16,-5-6 1-16,11 14 2 0,-5-7 1 0,-6-7-1 15,9 16 1-15,-9-16-1 0,8 14-1 0,-8-14 8 0,8 12-5 16,-8-12 3-16,5 14-2 0,-5-14 5 0,5 12 1 15,-5-12 0-15,0 0 0 0,5 13 4 0,-5-13 2 16,0 0-2-16,2 12-2 0,-2-12 4 0,0 0-5 0,0 0 6 16,2 14-1-16,-2-14 0 0,0 0 2 15,0 0-2-15,0 0 10 0,-5 17-6 0,5-17 2 16,0 0 0-16,-7 11 3 0,7-11 1 0,0 0-5 0,-15 11-1 0,15-11 0 16,-13 8 7-16,13-8-8 0,-16 7-1 0,16-7-5 15,-15 5-2-15,15-5-2 0,-17 6 0 16,17-6 3-16,-18 4-1 0,18-4-3 0,0 0 4 0,-24 7-4 0,18-5 6 15,6-2-2-15,0 0-7 0,-21 4 5 0,21-4-8 16,0 0 0-16,-15 3-3 0,15-3-2 0,0 0-6 0,0 0-6 0,-16 1-6 16,16-1-15-16,0 0-9 0,0 0-10 0,0 0-12 31,-20-4-16-31,20 4-13 0,0 0-17 0,0 0-23 16,-13-8-21-16,13 8-26 0,0 0-28 0,-8-9-177 0,8 9-455 15,0 0 124-15</inkml:trace>
  <inkml:trace contextRef="#ctx0" brushRef="#br0" timeOffset="3845.27">6805 8712 241 0,'0'0'65'0,"0"0"-4"0,0 0-7 0,0 0-5 0,0 0 4 16,0 0-10-16,0 0-3 0,0 0 0 0,0 0 4 16,0 0-3-16,0 0-7 0,0 0-4 0,0 0 5 0,0 0 7 15,0 0-12-15,0 0 6 0,0 0 1 0,0 0 0 16,0 0-5-16,0 0 2 0,0 0 6 0,0 0-10 15,0 0 1-15,0 0-1 0,0 0-1 0,0 0-3 16,0 0 0-16,0 0 4 0,0 0-9 0,0 0-2 16,0 0-3-16,0 0 6 0,0 0 5 0,0 0-10 15,0 0 7-15,0 0-8 0,0 0 4 0,0 0-3 16,0 0 2-16,0 0 4 0,0 0-1 0,0 0-1 0,0 0-2 0,0 0-2 0,0 0 6 16,0 0-2-16,0 0-3 0,0 0 0 0,0 0-3 15,0 0 4-15,0 0 2 0,0 0 1 0,0 0 2 0,0 0-5 16,0 0 2-16,0 0 3 0,0 0-2 0,0 0-5 15,19-6-1-15,-19 6 2 0,0 0-2 0,0 0 1 32,0 0-1-32,0 0 3 0,0 0-3 0,0 0 6 15,0 0-2-15,16-2-5 0,-16 2 5 0,0 0 1 0,0 0-3 16,0 0 1-16,0 0-1 0,0 0-1 16,18 0-2-16,-18 0 1 0,0 0 2 0,0 0-7 0,0 0 7 0,0 0-3 15,16-1 2-15,-16 1-2 0,0 0-2 0,0 0-1 0,0 0-2 0,0 0 1 16,19 1-2-16,-19-1 0 0,0 0 0 0,0 0 2 15,0 0-2-15,17 2 3 0,-17-2-2 0,0 0 1 16,0 0-3-16,0 0 2 0,0 0-2 0,18 0 6 16,-18 0-5-16,0 0 3 0,0 0-1 0,0 0-3 15,16 0 4 1,-16 0-3-16,0 0 1 0,0 0-5 0,0 0 2 0,0 0-2 16,0 0-3-16,0 0 5 0,0 0-3 0,17-2-2 15,-17 2-6-15,0 0-9 0,0 0-8 0,0 0-12 0,0 0-22 16,0 0-27-16,0 0-36 0,0 0-37 0,0 0-127 15,0 0-335-15,0 0 94 0</inkml:trace>
  <inkml:trace contextRef="#ctx0" brushRef="#br0" timeOffset="5127.92">7418 8424 325 0,'0'0'129'0,"0"0"-9"0,0 0-11 0,0 0-10 0,0 0-3 0,0 0 2 16,0 0-9-16,0 0-6 0,0 0 1 15,0 0-8-15,0 0-1 0,0 0-5 0,0 0-3 16,0 0-1-16,0 0 1 0,0 0-3 0,0 0-3 0,0 0 0 31,0 0 0-31,0 0-4 0,0 0-2 0,0 0 0 16,0 0-3-16,0 0-3 0,0 0 2 0,0 0-2 0,0 0-2 15,0 0-4-15,0 0-2 0,0 0 2 0,0 0-2 16,0 0 0-16,0 0-5 0,0 0-1 0,32 14 1 16,-32-14-4-16,0 0-3 0,14 2 4 0,-14-2-3 0,0 0-3 15,15 1 1-15,-15-1-3 0,12 0-3 0,-12 0-1 16,0 0 1-16,15 2-7 0,-15-2 2 0,0 0-2 16,17 2 1-16,-17-2-4 0,0 0-1 15,15 1-2-15,-15-1 0 0,0 0-3 0,14 1-1 0,-14-1-1 16,0 0-2-16,0 0-9 0,13 2-6 0,-13-2-8 15,0 0-10-15,0 0-11 0,0 0-17 0,0 0-24 16,0 0-29-16,0 0-30 0,0 0-34 0,15 0-137 16,-15 0-370-16,0 0 105 0</inkml:trace>
  <inkml:trace contextRef="#ctx0" brushRef="#br0" timeOffset="5645.58">7381 8584 279 0,'0'0'160'16,"0"0"-19"-16,0 0-14 0,0 0-9 0,0 0-7 0,0 0-8 0,0 0-3 15,0 0-7-15,0 0 2 0,0 0-11 0,0 0 9 16,0 0-11-1,0 0-9-15,0 0-1 0,0 0-3 0,24 9 1 0,-24-9-4 16,0 0-5-16,16 2-1 0,-16-2-3 0,0 0-2 16,22 1 2-16,-22-1-6 0,14 0-2 0,-14 0 3 0,0 0-4 15,24 1-1-15,-24-1-3 0,14 0 2 0,-14 0-1 16,0 0-6-16,17 0 1 0,-17 0-7 0,0 0 1 16,0 0-5-16,19 0 0 0,-19 0-2 15,0 0-2-15,0 0-3 0,15 2-1 0,-15-2-5 16,0 0 0-16,0 0-4 0,0 0 1 0,0 0-4 0,0 0 7 15,17 1-7-15,-17-1-3 0,0 0-4 0,0 0-6 0,0 0-9 0,0 0-12 16,0 0-10-16,0 0-16 0,0 0-25 0,0 0-28 16,0 0-34-16,0 0-15 0,0 0-29 0,0 0-114 15,0 0-353-15,0 0 99 0</inkml:trace>
  <inkml:trace contextRef="#ctx0" brushRef="#br0" timeOffset="7252.74">8094 7933 264 0,'0'0'123'16,"0"0"-14"-16,0 0 1 0,0 0-9 0,0 0-5 15,0 0 2-15,0 0-8 0,0 0 1 0,0 0-8 0,0 0-4 16,0 0 1-16,13-6-7 0,-13 6 1 0,0 0-5 16,0 0-5-16,0 0-5 0,0 0 0 0,0 0 1 15,0 0 6-15,0 0-2 0,0 0 0 0,0 0-6 16,0 0-1-16,0 0-4 0,0 0-3 0,0 0 1 0,0 0-3 16,0 0-3-16,0 0-5 0,0 0 2 0,0 0-3 15,-21 38 0-15,21-38-5 16,-7 14-2-16,7-14 2 0,-7 13-5 0,7-13 0 15,-7 14 1-15,7-14-3 0,-8 14-2 0,8-14-1 0,-7 14 2 0,2-6-3 16,5-8 2-16,-9 14-2 0,9-14-1 0,-7 14 0 16,7-14-2-1,-4 16 2-15,-2-9 2 0,6-7-2 0,-5 16 0 16,5-16-4-16,-7 15 1 0,7-15 2 0,-7 23 1 0,5-14-2 16,2-9-2-16,-8 18-4 0,8-18-1 0,-5 15-3 0,5-15 2 0,-6 16-2 0,6-16 3 15,-4 15-5-15,4-15 2 0,-2 15-4 0,2-15 2 16,-2 15-4-16,2-15 4 0,0 14-5 0,0-14 2 15,0 0-2-15,0 21 0 16,0-21 4-16,0 0-5 0,0 21 2 0,0-21-2 16,-2 11 4-16,2-11-3 0,0 0 0 0,0 0-2 15,4 19 0-15,-4-19 2 0,0 0 3 0,2 13-5 0,-2-13-2 16,0 0 8-16,0 0-4 0,4 14 1 0,-4-14-3 16,0 0 4-16,0 0-5 0,6 10 2 0,-6-10 0 15,0 0 1-15,7 10-1 0,-7-10 0 0,0 0-1 0,9 6 2 0,-9-6 1 16,0 0-1-16,13 7 1 0,-13-7-2 0,0 0 0 0,11 4 6 15,-11-4-5-15,0 0 0 0,14 3 0 16,-14-3 2-16,0 0-3 0,0 0-1 0,20 1 2 16,-20-1-3-16,0 0 2 0,0 0 4 0,20 0-5 15,-20 0 1-15,0 0-1 0,0 0 2 0,17-1-3 0,-17 1 3 16,0 0-4-16,0 0 0 0,19-3 3 0,-19 3 3 16,0 0-4-1,0 0 0-15,15-4-3 0,-15 4 6 0,0 0-2 16,0 0 0-16,14-4-3 0,-14 4 2 0,0 0 0 15,0 0 0-15,13-9-1 0,-13 9 1 0,0 0 2 16,0 0-2-16,12-8 1 0,-12 8 0 0,0 0-2 0,0 0 1 16,9-6 2-16,-9 6-2 0,0 0 2 0,0 0-2 15,0 0 6-15,8-10-5 0,-8 10 1 0,0 0-2 0,0 0 1 16,0 0 2-16,7-10-3 0,-7 10 2 0,0 0-1 16,0 0-2-16,0 0 3 0,6-11-3 0,-6 11 3 15,0 0 0-15,0 0 0 0,0 0-1 0,4-13-5 0,-4 13 2 16,0 0 2-16,0 0-2 0,0 0-1 0,0-15 5 0,0 15 0 15,0 0-2-15,0 0 5 0,0 0-2 0,0 0 0 16,0 0-5 0,-5-22 1-16,5 22 1 0,0 0 0 0,-7-10 0 0,7 10 2 0,0 0-1 0,0 0-1 15,-9-9 2-15,9 9-2 0,0 0-1 0,0 0-2 16,-11-10 1-16,11 10 3 0,0 0 4 0,-11-6-7 0,11 6 2 16,0 0 0-16,0 0 2 0,-15-4-7 0,15 4 4 15,0 0 0 1,0 0-3-16,-17-2 2 0,17 2 5 0,0 0-5 15,0 0-1-15,-19-1 0 0,19 1 0 0,0 0 1 16,0 0 2-16,0 0-2 0,-19 3 1 0,19-3 0 0,0 0 2 16,0 0 0-16,-15 2 0 0,15-2-4 0,0 0 1 15,0 0-1-15,-14 5 6 0,14-5-6 0,0 0 1 0,0 0 0 16,0 0 4-16,-11 5-5 0,11-5 2 0,0 0-2 16,0 0 1-16,0 0 3 0,-14 7-3 0,14-7 0 0,0 0-1 15,0 0 1-15,0 0 2 0,0 0-7 0,-11 4 0 0,11-4-3 16,0 0-10-16,0 0-5 0,0 0-14 0,0 0-10 0,0 0-13 15,0 0-18-15,0 0-25 0,0 0-31 0,0 0-33 32,0 0-29-32,0 0-152 0,0 0-416 0,0 0 116 0</inkml:trace>
  <inkml:trace contextRef="#ctx0" brushRef="#br0" timeOffset="8225.84">7942 8629 367 0,'0'0'138'16,"0"0"-15"-16,0 0-12 0,0 0-8 0,0 0-9 15,0 0 1-15,0 0-3 0,0 0-2 0,0 0-7 0,0 0 1 16,0 0-3-16,0 0-7 0,0 0-2 0,0 0 2 15,0 0 2-15,0 0-5 0,0 0 4 0,0 0 2 16,0 0-2-16,0 0 0 0,0 0-5 0,0 0-2 16,16 3 0-16,-16-3-3 0,0 0-2 0,0 0 2 15,0 0-6-15,17 1 0 0,-17-1-2 0,0 0-2 16,21 0-4-16,-21 0-4 0,0 0 4 0,23-1-9 0,-23 1-2 0,15-3 1 0,-15 3-3 16,18-1-3-16,-18 1 5 0,0 0-2 0,25-1-9 15,-25 1 0-15,15-2 3 0,-15 2-3 0,17-2 0 0,-17 2-4 16,17-2-3-16,-17 2-3 0,0 0 6 15,21 1-6-15,-21-1 1 0,0 0-3 0,19-2 0 16,-19 2-2-16,0 0-3 0,19-2 3 0,-19 2-4 16,14 0 0-16,-14 0-2 0,0 0 2 0,21 0 2 15,-21 0 1-15,0 0-1 0,17-1-2 0,-17 1-1 0,0 0 1 16,17-2-4-16,-17 2 0 0,16-1 8 0,-16 1-9 16,0 0 4-16,15-2-3 0,-15 2-2 0,0 0 1 0,0 0-4 31,18-2 1-31,-18 2-3 0,0 0 5 0,0 0-4 0,16-1 4 0,-16 1 2 0,0 0-7 0,0 0 3 0,16-1-1 31,-16 1 3-31,0 0-3 0,0 0-2 0,0 0 3 16,0 0-1-16,23 0 0 0,-23 0-2 0,0 0 2 15,0 0 1-15,0 0-1 0,0 0 2 0,15 0-5 0,-15 0 6 16,0 0-6-16,0 0-1 0,0 0-2 0,0 0-4 16,0 0-11-16,0 0-8 0,0 0-6 0,18 1-17 15,-18-1-19-15,0 0-21 0,0 0-25 0,0 0-22 0,0 0-31 16,0 0-21-16,0 0-29 0,0 0-137 0,0 0-424 15,0 0 117-15</inkml:trace>
  <inkml:trace contextRef="#ctx0" brushRef="#br0" timeOffset="9006.54">7965 8856 292 0,'0'0'123'0,"0"0"-7"0,0 0-1 0,0 0-4 15,0 0-14-15,0 0-1 0,0 0-11 0,0 0-1 0,0 0-1 16,0 0 2-16,0 0-7 0,0 0-5 16,0 0-7-16,0 0-6 0,0 0-2 0,0 0-2 15,0 0 0-15,0 0-2 0,52-5-3 0,-52 5-5 0,0 0 1 16,0 0-2-16,0 0-3 0,2 24 1 0,-2-24-7 16,4 14 3-16,-4-14-1 0,0 14-1 0,0-14-1 15,0 15-2-15,0-15 2 0,0 15-2 0,0-15 0 16,0 0 1-16,0 23-1 0,0-23-3 0,0 16 4 15,0-16-7-15,0 16 1 0,0-16-1 0,2 14-1 16,-2-14-5-16,0 0 1 0,0 20-3 0,0-20 1 0,0 14-1 16,0-14-4-16,0 0 0 0,0 19 0 0,0-19-4 15,0 0 0-15,0 15-2 0,0-15 1 0,0 0 0 16,0 0-3-16,0 0-1 0,-2 18 1 0,2-18-4 0,0 0 2 16,0 0 0-16,2 13-1 0,-2-13-2 0,0 0 2 15,0 0-2-15,0 0-3 0,0 0-1 0,0 0-2 16,2 15 0-16,-2-15-7 0,0 0-8 0,0 0-5 15,0 0-8-15,0 0-11 0,0 0-11 0,0 0-19 0,0 0-23 16,0 0-22-16,0 0-18 0,-4 15-22 0,4-15-127 16,0 0-338-16,0 0 96 0</inkml:trace>
  <inkml:trace contextRef="#ctx0" brushRef="#br0" timeOffset="10380.33">8220 8853 250 0,'0'0'162'15,"0"0"-25"-15,0 0-11 0,0 0-9 0,0 0-12 16,0 0-2-16,0 0-10 0,0 0-10 0,0 0-3 0,0 0-5 15,0 0-8-15,0 0-3 0,0 0 0 0,0 0-11 0,0 0-4 16,0 0-1-16,0 0 3 0,0 0-6 0,0 0-1 16,0 0 0-16,0 0-1 0,0 0-3 0,0 0 1 15,0 0 5-15,0 0 0 0,0 0-5 16,0 0 0-16,-35 21-1 0,35-21 1 0,0 0 0 16,-7 7-1-16,7-7-7 0,0 0 3 0,0 0-3 15,-8 12 0-15,8-12-1 0,0 0-2 0,-8 10-2 0,8-10-1 16,0 0-4-16,-9 11 1 0,9-11 0 0,0 0-2 15,-7 14-3-15,7-14 1 0,-4 9-2 16,4-9 2-16,-7 12-3 0,7-12-2 0,0 0 4 16,-7 16-2-16,7-16-1 0,-2 13 1 0,2-13-1 0,0 0-2 15,-4 16 3-15,4-16 1 0,0 0 0 0,-3 17-1 0,3-17 1 16,0 0-2-16,-1 14 4 0,1-14-2 0,0 0 0 16,0 0-3-16,0 17 2 0,0-17-1 0,0 0-2 15,0 0 0-15,3 16 2 0,-3-16-1 0,0 0 1 16,0 0-3-16,5 14 1 0,-5-14 1 0,0 0-3 15,5 10-1-15,-5-10-1 0,0 0 0 0,0 0 4 16,7 12-5-16,-7-12 3 0,0 0-3 0,0 0 0 0,8 11 1 16,-8-11-3-16,0 0 6 0,0 0-3 0,11 8-5 0,-11-8 6 15,0 0-4-15,9 9 1 0,-9-9 1 0,0 0-3 16,10 4-1-16,-10-4 5 0,0 0-2 0,13 5 1 16,-13-5-2-1,0 0-2-15,14 4 0 0,-14-4-2 0,13 3 1 0,-13-3 4 0,0 0-4 0,0 0 7 0,19 2-6 0,-19-2 1 16,0 0-1-16,0 0 2 0,17 1 0 0,-17-1-5 31,0 0 3-31,0 0 0 0,0 0 1 0,20-2 1 16,-20 2-2-16,0 0 2 0,0 0-3 0,16-3 4 0,-16 3 1 15,0 0-1-15,14-4 2 0,-14 4-3 0,0 0-1 16,14-5-2-16,-14 5 0 0,0 0 0 0,17-8 1 16,-17 8 1-16,0 0-2 0,11-5 8 0,-11 5-3 0,0 0-5 15,0 0 5-15,14-8-1 0,-14 8-1 0,0 0-3 16,8-7 4-16,-8 7-4 0,0 0 5 0,9-9-3 0,-9 9 7 15,0 0-5-15,10-9-7 0,-10 9 0 0,0 0 3 16,8-9-2-16,-8 9 5 0,0 0-5 0,7-9 8 0,-7 9-8 16,0 0 0-16,7-11 14 0,-7 11-11 0,0 0 3 15,7-11 0-15,-7 11 2 0,0 0-9 0,0 0 8 16,6-14-2-16,-6 14 4 0,0 0-1 0,0 0-6 16,0 0 5-16,0 0-2 0,7-20 2 0,-7 20-2 15,0 0 8-15,0 0-7 0,0 0 2 0,0 0-5 0,2-18 1 16,-2 18-1-16,0 0 5 0,0 0-4 0,0 0 3 15,0 0-1-15,0 0-1 0,-4-24 2 0,4 24-4 16,0 0 5-16,0 0-3 16,0 0 4-16,0 0-1 0,0 0-5 0,-7-18 3 15,7 18 2-15,0 0-1 0,0 0-1 0,0 0 0 16,0 0 4-16,-8-16 2 0,8 16-3 0,0 0-3 16,0 0-2-16,0 0 2 0,0 0-2 0,-12-13 7 0,12 13-12 15,0 0 15-15,0 0-11 0,0 0 5 0,0 0-2 16,-15-9-4-16,15 9 2 0,0 0-1 0,0 0 1 0,0 0 3 0,-14-9-9 15,14 9 0-15,0 0 2 0,0 0-4 0,0 0 4 16,0 0 4-16,-19-6-1 16,19 6-2-16,0 0 4 0,0 0-7 0,0 0-1 0,0 0 2 0,0 0 3 15,-17-5-1 1,17 5-7-16,0 0 1 0,0 0 9 0,0 0-2 0,0 0 3 16,-20-3-8-16,20 3 0 0,0 0-1 0,0 0-6 15,0 0 2-15,0 0-14 0,0 0-2 0,-26 1-6 0,26-1-2 0,0 0-12 0,0 0-7 16,-21 3-11-16,21-3-8 15,-14 3-13-15,14-3-10 0,-14 5-12 0,14-5-16 16,0 0-15-16,-24 7-25 0,24-7-21 16,-14 6-29-16,14-6-172 0,0 0-455 0,-22 6 126 15</inkml:trace>
  <inkml:trace contextRef="#ctx0" brushRef="#br0" timeOffset="14305.71">7033 9853 286 0,'0'0'81'0,"0"0"-3"0,0 0-7 0,0 0-4 0,0 0-2 0,0 0 10 15,0 0-14-15,0 0 7 0,14 5-10 0,-14-5 2 16,0 0 0-16,0 0-2 0,0 0-1 0,0 0-3 16,0 0-6-16,0 0 0 0,0 0-2 0,0 0-4 15,0 0-9-15,0 0 4 0,0 0-1 0,0 0 1 16,0 0-3-16,0 0 0 0,0 0-1 0,0 0-1 0,0 0-1 16,0 0 2-16,0 0-2 0,0 0 0 0,0 0-7 15,0 0 9-15,0 0 4 0,0 0-6 0,0 0-2 16,0 0-1-16,0 0-1 0,0 0 3 0,0 0-2 15,0 0 3-15,0 0-5 0,0 0 4 0,0 0 0 16,0 0-3-16,0 0 2 0,0 0-5 0,0 0-1 16,0 0 0-16,0 0 0 0,0 0-5 0,0 0 3 0,0 0 2 15,0 0 0-15,8 5 4 0,-8-5-1 16,0 0 3-16,0 0-6 0,0 0 1 0,0 0 4 16,16 1-1-16,-16-1-5 0,0 0 3 0,17 2 0 0,-17-2-3 0,14 1 8 15,-14-1-7-15,15 0-1 0,-15 0-3 0,17 1 3 0,-17-1 0 16,20 0-3-16,-20 0 0 0,15 1-3 0,-15-1-1 15,18 0 0-15,-18 0-2 0,16 1 1 0,-16-1-5 16,18 0-1-16,-18 0 1 0,14 2 0 0,-14-2-3 16,13 0-2-16,-13 0 1 0,0 0 3 0,14 2-4 15,-14-2 1-15,0 0-3 0,0 0 2 0,16 2-1 16,-16-2 2 0,0 0-2-16,0 0-1 0,0 0-2 0,0 0 5 15,15 2-4-15,-15-2 2 0,0 0 1 0,0 0-1 0,0 0 4 16,0 0-2-16,0 0-3 0,0 0 4 0,13 0-6 15,-13 0 5-15,0 0-4 0,0 0 3 0,0 0 0 0,0 0 4 16,0 0 3-16,0 0-1 0,0 0-1 0,0 0 0 16,0 0-2-16,0 0 3 0,0 0-4 15,0 0-2-15,14 2 8 0,-14-2-4 0,0 0-2 16,0 0 1-16,0 0-3 0,0 0 2 0,0 0 2 16,0 0 2-16,0 0 3 0,0 0-4 0,0 0 8 0,0 0-5 0,0 0 1 0,0 0-3 0,-2 20-2 15,2-20 2-15,0 0-2 0,0 0-1 16,-9 24 7-16,9-24-6 0,-7 14 5 0,7-14 3 15,-7 15-3-15,7-15 3 0,-8 15-6 0,5-8 11 0,3-7-8 16,-9 15 3-16,9-15-2 0,-10 14-2 0,10-14 13 16,-8 14-12-16,8-14 0 0,-9 14 6 0,2-8-3 31,7-6-1-31,-9 14 0 0,9-14 3 0,-7 11-1 0,7-11 1 16,-8 12-7-16,8-12 4 0,-7 10-2 0,7-10-2 0,0 0-2 15,-7 11 1-15,7-11-1 0,0 0 4 0,0 0-5 16,-6 11 0-16,6-11-2 0,0 0-2 0,0 0-1 15,0 0 0-15,-6 10 6 0,6-10 1 0,0 0-5 16,0 0-3-16,0 0-3 0,0 0 6 0,0 0-3 16,0 0-8-16,0 0-1 0,0 0-7 0,-7 9-8 15,7-9-8-15,0 0-11 0,0 0-14 0,0 0-14 0,0 0-14 0,0 0-22 16,0 0-20-16,0 0-26 0,0 0-26 0,0 0-16 16,0 0-173-16,0 0-439 0,0 0 122 0</inkml:trace>
  <inkml:trace contextRef="#ctx0" brushRef="#br0" timeOffset="14869.23">6950 10229 294 0,'0'0'151'0,"0"0"-5"0,0 0-18 0,22 14-1 0,-22-14-6 16,0 0-7-16,0 0-4 0,22 0-6 0,-22 0-3 16,15 0-3-16,-15 0-3 0,20 0-3 0,-20 0-2 15,19 0-5-15,-19 0-5 0,29 0-6 0,-15 0 0 16,1-3-7-16,2 3-5 0,-5 0 1 0,7-1-7 0,-6 2-3 0,3-2-3 15,0 1-2-15,-2-2-2 0,-14 2-6 0,27 2 2 0,-10-3-6 16,-5 0 3-16,-12 1-5 0,30 0 1 0,-17-1-4 16,-13 1-2-16,24-1 1 0,-24 1 1 0,17 0-4 15,-17 0 1-15,19 0-5 0,-19 0-1 16,17-1-2-16,-17 1 0 0,0 0-2 0,23 0-4 16,-23 0-2-16,0 0 2 0,15 1-3 0,-15-1 0 0,0 0-3 0,0 0-3 15,0 0 0-15,18-2-9 0,-18 2-8 0,0 0-7 16,0 0-14-16,0 0-13 0,0 0-12 0,0 0-19 15,0 0-22-15,0 0-18 0,0 0-21 0,0 0-21 16,0 0-28-16,0 0-100 0,0 0-344 0,0 0 98 0</inkml:trace>
  <inkml:trace contextRef="#ctx0" brushRef="#br0" timeOffset="15518.63">7028 10450 311 0,'0'0'127'0,"0"0"-36"0,0 0-11 0,0 0 9 0,0 0-14 0,13-38 9 16,-13 38-3-16,0 0-2 0,0 0 1 0,0 0 5 16,0 0-10-16,0 0 2 0,0 0-6 0,0 0 6 15,0 0-4 1,0 0-1-16,0 0 0 0,0 0-2 0,0 0-5 0,0 0 1 15,0 0-7-15,0 0 1 0,16 35-1 0,-13-27-6 16,-3-8-2-16,2 15-1 0,-2-15-4 0,2 16 0 16,-2-16-3-16,2 24-1 0,-2-11 2 0,0-3-6 0,1 6-1 15,-1-3-4-15,0-13 2 0,1 22-3 0,-1-12 2 16,0-10-6-16,0 17 5 0,0-17-10 0,0 15 0 16,0-15 0-16,0 14-5 0,0-14 1 0,0 13-2 15,0-13-1-15,1 12-5 0,-1-12 0 0,0 0 3 16,0 14-3-16,0-14-3 0,0 0-1 0,0 0 0 0,0 0-4 15,0 13-4-15,0-13-11 0,0 0-7 0,0 0-14 16,0 0-13-16,0 0-18 0,0 0-26 0,0 0-24 16,0 0-25-16,0 0-25 0,0 0-137 0,0 0-356 15,0 0 101-15</inkml:trace>
  <inkml:trace contextRef="#ctx0" brushRef="#br0" timeOffset="16551.03">7259 10507 290 0,'0'0'139'0,"0"0"-18"0,0 0-7 0,0 0-3 0,0 0-11 15,0 0-1-15,0 0-17 0,0 0-2 0,0 0-6 16,0 0-15-16,0 0 4 0,0 0-9 0,0 0 0 16,0 0-3-16,0 0 0 0,0 0-11 0,0 0 3 31,0 0-3-31,0 0 1 0,0 0 5 0,0 0-7 0,0 0 2 0,0 0 1 0,-33-4-10 0,33 4 4 16,0 0-4-16,0 0-4 0,0 0-8 0,-19 12 5 0,19-12-3 31,-6 6 2-31,6-6-1 0,0 0-3 0,-11 12-5 15,11-12 1-15,-6 8 3 0,6-8-3 0,-4 9 1 0,4-9-2 0,0 0-7 16,-10 14 7-16,10-14 2 0,-3 12-2 0,3-12 6 16,-3 11-2-16,3-11 3 0,0 0-3 0,-2 16-7 15,2-16 7-15,0 0-2 0,1 16-1 0,-1-16 3 0,0 0 1 16,4 14-1-16,-4-14-1 0,0 0 1 16,5 11 1-16,-5-11-1 0,4 7-4 0,-4-7 5 15,0 0-7-15,7 11 5 0,-7-11-1 0,7 7 5 0,-7-7-4 16,0 0 7-16,10 7-3 0,-10-7-1 0,11 6-1 0,-11-6 1 15,11 4-4-15,-11-4 4 0,0 0-5 0,18 3 3 16,-18-3-3 0,11 2 4-16,-11-2-3 0,14 1-1 0,-14-1-1 0,16 1 0 0,-16-1-1 0,0 0-2 15,19 0-2-15,-19 0 2 0,15-2-5 0,-15 2 5 0,13-2-4 16,-13 2 2-16,14-3-1 0,-14 3 0 0,0 0-3 16,15-5 3-16,-15 5-1 0,14-4 1 0,-14 4-3 15,12-3 1-15,-12 3 1 0,0 0-6 0,13-6 4 0,-13 6-1 16,9-5 3-16,-9 5-1 0,0 0 1 15,12-5-3 1,-12 5 1-16,8-6 4 0,-8 6-4 0,0 0 3 0,9-7-6 16,-9 7 1-16,7-7-1 0,-7 7 1 0,0 0-1 0,8-9 1 15,-8 9-1-15,0 0 4 0,8-9 2 0,-8 9-2 0,0 0 1 16,7-9 0-16,-7 9 1 0,0 0 0 0,4-11 0 16,-4 11-3-16,0 0 2 0,0 0 3 0,4-13-3 15,-4 13 2-15,0 0 2 0,0 0 1 0,0 0 2 16,2-12-5-1,-2 12 2-15,0 0-2 0,0 0 0 0,0 0 0 0,0 0-3 0,-2-22 6 0,2 22-7 0,0 0 5 16,0 0-1-16,0 0 0 0,-4-14 1 0,4 14-1 16,0 0-5-16,0 0 11 0,0 0-3 0,-9-13-6 0,9 13 6 15,0 0-10-15,-9-6 4 0,9 6 0 0,0 0-3 16,-11-5 0-16,11 5 0 0,0 0-2 0,-21-4 1 16,21 4 0-16,0 0-2 0,-20-1 0 0,20 1 1 15,0 0 1-15,-18 0-4 0,18 0 1 0,0 0-1 31,-22 2-2-31,22-2 1 0,-14 2-2 0,14-2 1 0,-16 3 1 16,16-3 0-16,-14 3-5 0,14-3-3 0,-14 5-4 16,14-5-5-16,-11 3-6 0,11-3-6 0,-11 5-6 0,11-5-11 15,-14 7-7-15,14-7-11 0,-14 7-14 0,14-7-15 16,-15 6-19-16,15-6-25 0,-13 9-23 0,6-5-23 0,7-4-150 16,-16 9-399-16,2-1 111 0</inkml:trace>
  <inkml:trace contextRef="#ctx0" brushRef="#br1" timeOffset="25741.16">6820 7890 289 0,'0'0'90'0,"0"0"-16"0,0 0 2 0,-4-15-13 0,4 15 2 16,0 0-3-16,0 0-1 0,0 0 6 0,0 0-13 0,0 0 5 16,0 0-4-16,0 0 2 0,0 0 0 0,0 0-2 15,0 0-1-15,0 0 2 0,0 0-4 0,0 0 6 16,0 0-2-1,0 0-7-15,0 0 8 0,0 0-4 0,0 0-5 16,-9-10 5-16,9 10-5 0,0 0 4 0,0 0-2 0,0 0 2 16,0 0-5-16,0 0 0 0,0 0 3 0,0 0-1 15,0 0-1-15,0 0 1 0,0 0 0 0,0 0-2 16,0 0 0-16,0 0-1 0,0 0 1 0,0 0-3 0,0 0 1 16,0 0-3-16,0 0-3 0,0 0-4 0,0 0 3 15,-8-4-4-15,8 4 0 0,0 0-3 0,0 0 2 0,0 0-5 16,0 0 7-16,0 0-3 0,0 0-2 0,0 0 2 15,0 0-1-15,0 0-1 0,0 0-2 0,0 0-2 16,0 0-4-16,0 0 1 0,0 0 2 0,0 0-2 16,0 0 0-16,0 0-4 0,0 0-1 0,0 0 0 0,0 0-3 15,0 0 1-15,0 0-1 0,0 0 0 16,0 0-2-16,0 0-1 0,0 0 3 0,0 0-6 16,0 0 3-16,0 0-5 0,0 0 3 0,0 0-2 0,0 0 2 15,0 0-3-15,0 0 3 0,0 0-4 0,0 0 1 16,0 0-1-16,0 0 0 0,0 0 2 0,0 0-4 0,0 0-1 15,0 0 2-15,0 0-2 0,0 0-1 0,0 0 1 16,0 0-1-16,0 0-2 0,0 0 1 0,0 0 4 16,0 0-2-16,0 0-2 0,0 0 3 0,15-20-3 15,-15 20 1 1,0 0 1-16,0 0-1 0,0 0 0 0,10-8-1 0,-10 8 1 16,0 0 1-16,0 0 3 0,11-9 1 0,-11 9-6 15,0 0 2-15,10-7-1 0,-10 7 3 0,0 0-2 16,10-7 7-16,-10 7-10 0,10-7 2 0,-10 7-1 0,0 0 1 15,14-8 0-15,-14 8-1 0,0 0 6 0,10-9-5 0,-10 9-2 16,12-8 4-16,-12 8-3 0,10-7 2 0,-10 7-3 16,0 0 2-16,16-8 3 0,-16 8-4 0,10-7 2 15,-10 7-5-15,10-5 8 0,-10 5-3 0,0 0 2 16,13-6-3-16,-13 6 1 0,0 0 0 0,0 0-2 0,16-6 2 16,-16 6 1-16,0 0-2 0,11-4-2 0,-11 4 3 0,0 0 0 15,13-5-1-15,-13 5 4 0,0 0-1 16,0 0-2-16,14-6 1 0,-14 6-1 0,0 0 5 0,12-4-2 15,-12 4-1-15,0 0 1 0,18-9 1 0,-18 9 0 16,11-4-1-16,-11 4 1 0,0 0-5 0,16-8 3 0,-16 8-3 16,11-3 1-16,-11 3 1 0,13-6 0 0,-13 6 5 31,0 0-6-31,14-4-3 0,-14 4 0 0,0 0 6 0,14-4-1 16,-14 4-5-16,12-4 0 0,-12 4 3 0,0 0-1 0,19-6 1 15,-19 6-1-15,10-3 0 0,-10 3 0 0,0 0 8 16,18-2-9-16,-18 2 0 0,0 0-1 0,14-3 1 15,-14 3 2-15,0 0 2 0,17-4 0 0,-17 4-1 0,13-3-2 16,-13 3-1-16,0 0 4 0,18-3 0 0,-18 3 0 16,0 0-1-16,15-4 1 0,-15 4-3 0,0 0 3 15,19-1-1-15,-19 1 0 0,0 0 1 0,21-3 1 0,-21 3-4 0,12-2-2 16,-12 2 3 0,14-3 0-16,-14 3 2 0,0 0-2 15,24-3-1-15,-24 3 2 0,15-2 2 0,-15 2-6 0,0 0 7 16,23-1 4-16,-23 1-8 0,14-2-1 0,-14 2 1 15,0 0 0-15,19-2-1 0,-19 2 2 0,0 0-1 0,21-1 1 0,-21 1 3 0,0 0-9 0,16 0 2 32,-16 0 5-32,0 0-5 0,20-1-1 0,-20 1-1 15,0 0 7-15,20-1-10 0,-20 1 5 0,0 0 1 16,18 0 2-16,-18 0-1 0,0 0 1 0,16 1-5 0,-16-1 4 16,0 0-4-16,19 0 3 0,-19 0-2 0,0 0 7 15,17 1-6-15,-17-1-3 0,0 0 1 0,0 0 2 16,19 1-2-16,-19-1 1 0,0 0 3 0,12 3-3 0,-12-3 0 15,0 0 2-15,0 0 2 0,16 1-2 0,-16-1-4 16,0 0 5-16,0 0 1 0,14 4-1 0,-14-4 0 0,0 0-3 16,0 0 5-16,18 4-3 0,-18-4-4 0,0 0 4 15,13 2-2-15,-13-2 2 0,0 0-1 0,13 4 4 0,-13-4-5 16,0 0 1-16,0 0 4 0,14 6-1 0,-14-6-4 16,0 0-1-16,0 0 1 0,13 5 1 0,-13-5 5 15,0 0-2-15,14 4-3 0,-14-4 4 0,0 0-1 16,11 7-2-16,-11-7 4 0,0 0-5 0,0 0 10 0,14 7-11 15,-14-7 1 1,0 0 0-16,9 5 1 0,-9-5-2 0,0 0 2 16,0 0 1-16,11 7 1 0,-11-7 0 0,0 0-2 0,0 0 4 15,12 7-6-15,-12-7 1 0,0 0 5 0,0 0-5 16,0 0 3-16,12 7 2 0,-12-7-6 0,0 0 2 16,9 6 2-16,-9-6 1 0,0 0-1 0,0 0-6 15,0 0 1-15,12 11 3 0,-12-11-2 0,0 0 2 16,0 0-1-16,11 6 5 0,-11-6-1 0,0 0 4 0,0 0-10 15,0 0 1-15,9 8 2 0,-9-8 0 16,0 0 0-16,0 0-4 0,0 0 2 0,9 7 5 16,-9-7 0-16,0 0 4 0,0 0-13 0,0 0 5 15,9 8-1-15,-9-8 1 0,0 0 1 0,0 0-1 16,0 0 2-16,7 11-2 0,-7-11 2 0,0 0-1 0,0 0-3 0,8 8 1 0,-8-8 3 16,0 0-3-16,0 0 2 0,0 0 0 0,6 11 3 15,-6-11-4-15,0 0-5 0,0 0 1 0,0 0 8 16,0 0-5-16,8 8 3 15,-8-8-1-15,0 0 1 0,0 0-7 0,0 0 6 0,0 0 1 0,0 0-7 0,7 11 4 16,-7-11 6-16,0 0 3 0,0 0-11 0,0 0 2 16,0 0-3-1,0 0 6-15,6 11 0 0,-6-11 3 0,0 0-1 0,0 0-3 16,0 0-1-16,0 0-2 0,0 0 1 0,0 0 8 16,0 0-3-16,0 0-3 0,0 0 0 0,8 8 4 0,-8-8-2 15,0 0-1-15,0 0 3 0,0 0-2 0,0 0-2 16,0 0 4-16,0 0 0 0,0 0 5 0,0 0 3 15,0 0-4-15,0 0 7 0,0 0-10 0,0 0 2 16,0 0-1-16,0 0-3 0,0 0 1 0,0 0 2 0,0 0 6 16,0 0-7-16,0 0 2 0,0 0 2 0,0 0-6 15,0 0 5-15,0 0-3 0,0 0-1 0,0 0 0 16,0 0-3-16,0 0 3 0,0 0-5 0,0 0 1 16,0 0 1-16,0 0 5 0,0 0 1 0,-3-50-7 15,3 50 1-15,0 0 3 0,0 0-7 0,0 0 2 0,-4-26-3 16,4 26 6-16,0 0 7 0,0 0-7 0,0 0 3 0,-1-20-5 15,1 20-1 1,0 0 0-16,0 0 2 0,0-12 0 0,0 12 0 16,0 0 7-16,0 0-7 0,0 0-1 0,0 0-3 15,-4-15-2-15,4 15 5 0,0 0 2 0,0 0 6 0,0 0-8 16,0 0 2-16,0 0 0 0,-4-14 0 0,4 14-7 16,0 0 2-16,0 0 4 0,0 0 0 0,0 0 1 15,-2-13-6-15,2 13 13 0,0 0-8 0,0 0 1 16,0 0-1-16,0 0-1 0,0 0 4 0,0 0 0 0,0 0-3 0,-1-16 0 15,1 16 2-15,0 0-6 0,0 0 6 16,0 0-2-16,0 0-4 0,0 0-3 0,0 0 5 16,-2-14 1-16,2 14-2 0,0 0 2 0,0 0 0 0,0 0-3 0,0 0-1 15,0 0 5-15,0-18 0 0,0 18-3 0,0 0 2 16,0 0 4-16,0 0-1 0,0 0-4 0,0 0 6 16,0 0-9-16,-2-15 8 0,2 15 2 0,0 0-4 15,0 0 7-15,0 0-7 0,0 0 1 0,0 0-5 16,0 0 4-16,0 0 6 0,0 0 0 0,0 0-11 15,0 0 4-15,0 0 4 0,0 0-12 0,0 0 10 0,0 0-1 0,0 0-4 16,-2-14-2-16,2 14 3 0,0 0-5 16,0 0 0-16,0 0 6 0,0 0 2 0,0 0-11 0,0 0 5 15,0 0 1-15,0 0 0 0,0 0 1 0,0 0-1 16,0 0-2-16,0 0-2 0,0 0 6 0,0 0-4 16,0 0-1-16,0 0 15 0,0 0-12 0,0 0 2 15,0 0 0-15,0 0 1 0,2 54 8 0,-2-54-9 0,0 13-8 16,0-13 5-16,0 15-1 15,0-15 5-15,0 0 1 0,2 19-2 16,-2-19 4-16,0 12-4 0,0-12-1 0,0 0 2 16,2 14 2-16,-2-14-1 0,0 0 0 0,0 0-5 0,1 17 9 15,-1-17-8-15,0 0-2 0,0 0 7 0,0 16-4 0,0-16 1 16,0 0 0-16,0 0-2 0,0 0 1 0,0 0 4 16,1 17 0-16,-1-17-3 0,0 0 4 0,0 0-5 15,0 0 0-15,0 0-4 0,0 0 7 0,1 15-3 16,-1-15 1-16,0 0-1 0,0 0-1 0,0 0 4 15,0 0-2-15,2 14-3 0,-2-14 3 0,0 0 2 16,0 0 0-16,0 0 3 0,0 0-2 0,2 14-7 0,-2-14 7 0,0 0-1 16,0 0-3-16,0 0 0 0,0 0 2 0,0 0 0 31,0 0-2-31,2 16 3 0,-2-16-8 0,0 0 12 0,0 0-6 16,0 0 4-16,0 0-6 0,0 0 7 0,0 0-11 15,0 0 12-15,0 0-5 0,0 0-2 0,0 0 3 0,2 15-9 0,-2-15 12 0,0 0-7 0,0 0 7 16,0 0-12-16,0 0 5 0,0 0 0 15,0 0 0-15,0 0 0 0,0 0 0 0,0 0 6 0,0 0-4 16,0 0-2-16,0 0 2 0,0 0 2 0,0 13 1 16,0-13-8-16,0 0 5 0,0 0 2 0,0 0 3 15,0 0-10-15,0 0 5 0,0 0 0 0,0 0 7 16,0 0-5-16,0 0-4 0,0 0 3 0,0 0 1 0,0 0 0 31,0 0 2-31,0 0 6 0,0 0-5 0,0 0-5 16,0 0 1-16,0 0 7 0,0 0-4 0,0 0-3 0,0 0-1 0,0 0 6 15,0 0-9-15,-4 15 7 0,4-15-8 0,0 0 9 16,0 0-3-16,0 0-3 0,-11 8 4 0,11-8-5 16,0 0 4-16,-12 5-3 0,12-5 1 0,0 0-1 0,-15 7 6 0,15-7-8 31,-11 4 4-31,11-4-1 0,-14 5 0 0,14-5 2 0,0 0-4 16,-18 8 2-16,18-8 6 0,-14 7-8 0,14-7 0 15,-13 9-5-15,13-9 5 0,-13 8 6 0,13-8-5 16,-11 6-3-16,11-6 4 0,-9 6-5 0,9-6 8 15,0 0-1-15,-12 9 1 0,12-9-6 0,0 0 6 0,-10 8-6 16,10-8 7-16,0 0-3 0,0 0 3 0,-13 7-6 16,13-7 3-16,0 0-1 0,0 0-3 0,-9 7 1 0,9-7 7 0,0 0-5 15,0 0 3-15,0 0-8 0,-8 7 3 0,8-7-3 16,0 0 10-16,0 0-8 0,0 0 4 16,0 0 0-16,0 0-4 0,0 0-1 0,0 0 6 0,0 0-6 15,-11 8-8-15,11-8-12 0,0 0-5 0,0 0-16 16,0 0-12-16,0 0-22 0,0 0-28 0,0 0-20 0,0 0-26 15,0 0-29-15,0 0-31 0,0 0-28 0,0 0-192 16,-12-23-518-16,12 23 143 0</inkml:trace>
  <inkml:trace contextRef="#ctx0" brushRef="#br1" timeOffset="26968.28">7284 7329 233 0,'0'0'106'16,"0"0"-10"-16,0 0-3 0,0 0-8 0,0 0-11 0,0 0-4 0,0 0-2 0,0 0-6 0,0 0 6 15,0 0-9-15,0 0 5 0,0 0 1 0,0 0 3 16,0 0-5-16,0 0-5 0,0 0 0 0,0 0-4 15,0 0-1-15,0 0 0 0,0 0-6 0,0 0 1 16,0 0-3-16,0 0 1 0,0 0 0 0,0 0-1 16,0 0-3-16,-18 34 1 0,18-34-4 0,0 0 4 15,-7 13 0-15,7-13-1 16,-7 12-1-16,7-12-2 0,-4 11 3 0,4-11-3 16,-8 10 2-16,8-10-2 0,-6 11-1 15,6-11-1-15,-9 12-2 0,9-12-8 0,-6 11 4 0,6-11-3 16,-8 11-1-16,8-11-2 0,-6 10-3 0,6-10-5 15,0 0 1-15,-8 11-1 0,8-11-3 0,0 0 1 0,0 0-4 16,-8 8 0-16,8-8 4 0,0 0-3 0,0 0-1 16,0 0 1-16,0 0-4 0,0 0 0 0,0 0 0 0,-7 10-3 15,7-10-3-15,0 0-6 0,0 0-4 0,0 0-6 16,0 0-3-16,0 0-5 0,0 0-6 0,0 0-2 16,0 0-4-16,0 0-8 0,0 0-13 0,0 0-5 15,0 0-10-15,0 0-13 0,0 0-16 0,0 0-13 0,0 0-10 0,0 0-12 16,0 0-107-16,0 0-286 0,0 0 81 0</inkml:trace>
  <inkml:trace contextRef="#ctx0" brushRef="#br1" timeOffset="27611.05">7133 7331 253 0,'0'0'108'15,"0"0"-19"-15,0 0-3 0,0 0-2 0,0 0-7 16,0 0-9-16,0 0 8 0,0 0 2 0,0 0-10 15,0 0-3-15,0 0-3 0,0 0 5 0,0 0-2 16,0 0-9-16,0 0-4 0,23 27-4 0,-23-27 3 0,0 0 0 16,8 9-11-16,-8-9 3 0,0 0-2 0,8 8 1 15,-8-8-6-15,10 8-2 0,-10-8 0 0,10 9 1 16,-10-9 5-16,10 8-9 0,-10-8 1 0,8 9 1 16,-8-9 1-16,11 11-3 0,-11-11-1 0,8 8 5 0,-8-8-6 15,0 0-2-15,9 11-2 0,-9-11-1 0,9 7-4 16,-9-7 0-16,0 0 1 0,12 10-2 0,-12-10 1 0,9 7-7 0,-9-7 4 15,11 8-1-15,-11-8 1 0,11 6-5 0,-11-6 2 16,0 0-2-16,10 9-1 0,-10-9 0 0,0 0 1 16,12 6-1-16,-12-6 1 0,0 0-5 0,0 0 5 0,13 7-6 31,-13-7 0-31,0 0 0 0,0 0 1 0,13 5 1 16,-13-5 0-16,0 0-4 0,0 0 3 0,0 0-4 15,0 0 1-15,9 6 0 0,-9-6-6 0,0 0-7 16,0 0-3-16,0 0-20 0,0 0-27 0,0 0-17 0,0 0-23 15,0 0-26-15,0 0-21 0,0 0-113 0,0 0-306 16,0 0 88-16</inkml:trace>
  <inkml:trace contextRef="#ctx0" brushRef="#br1" timeOffset="28711.7">7325 7240 213 0,'0'0'133'0,"0"0"-15"0,0 0-9 0,0 0-3 0,0 0-7 15,13-8-5-15,-13 8 0 0,0 0-11 0,0 0 9 0,0 0-8 16,0 0-3-16,13-4-3 0,-13 4-7 0,0 0-4 16,9-4 2-16,-9 4-13 0,0 0 5 0,0 0-3 15,14-4-1-15,-14 4-7 0,0 0 1 0,11-3-2 16,-11 3-1-16,0 0-2 0,0 0-3 0,16 0-2 15,-16 0-2 1,0 0-1-16,0 0-5 0,0 0 1 0,16 1-1 0,-16-1-1 16,0 0 0-16,0 0-2 0,14 6 3 0,-14-6-4 15,0 0-1-15,8 7-2 0,-8-7-1 0,0 0-5 16,6 11-1-16,-6-11-1 0,4 9 4 0,-4-9-2 16,3 10-1-16,-3-10 1 0,2 13 2 0,-2-13 1 15,0 0-1-15,2 20 6 0,-2-20-8 0,0 0 1 0,0 15-2 16,0-15 1-16,0 0-5 0,-4 20 1 15,4-20-4-15,-3 13 0 0,3-13-1 0,-3 12 1 0,3-12-5 16,-3 13 4-16,3-13-3 0,-4 11 4 0,4-11-7 16,0 0 4-16,-7 14-3 0,7-14 0 0,0 0-3 0,-5 12 6 15,5-12-3-15,0 0-1 0,0 0-2 0,-6 11 1 16,6-11-3-16,0 0 2 0,0 0-2 0,0 0 1 16,-5 12 0-16,5-12-2 0,0 0 0 0,0 0 4 15,0 0 3-15,0 0-4 0,-6 10 0 0,6-10-1 0,0 0-2 16,0 0 2-16,0 0 2 0,0 0-2 0,0 0 0 0,0 0 5 15,0 0-5-15,0 0 2 0,-5 11-1 0,5-11 0 16,0 0-3-16,0 0 4 0,0 0-4 0,0 0 1 0,0 0-2 16,0 0 0-16,0 0 1 0,0 0-2 0,0 0 2 15,0 0-1-15,0 0 1 0,0 0 2 0,0 0-5 16,0 0 4-16,0 0-3 0,0 0 1 0,0 0-2 16,0 0 5-16,0 0-2 0,0 0 3 0,0 0-5 0,0 0 4 15,24 6 0-15,-24-6-2 0,0 0 3 0,0 0 4 31,16 2 2-31,-16-2 0 0,0 0 2 0,0 0 2 0,21 3 2 16,-21-3-3-16,13 2 2 0,-13-2-1 0,0 0 2 16,20 1 0-16,-20-1-1 0,11 3 1 0,-11-3-3 15,0 0 2-15,0 0-3 0,16 2-3 0,-16-2 1 0,0 0 2 16,0 0-3-16,0 0-4 0,0 0 2 0,16 1-3 0,-16-1-8 16,0 0-9-16,0 0-14 0,0 0-13 0,0 0-21 15,0 0-33-15,0 0-33 0,0 0-36 0,0 0-47 16,0 0-140-16,0 0-419 0,0 0 117 0</inkml:trace>
  <inkml:trace contextRef="#ctx0" brushRef="#br1" timeOffset="31875.58">7032 9125 279 0,'0'0'105'0,"0"0"-17"0,0 0 4 0,0 0-21 0,0 0 8 0,13 7 3 15,-13-7-6-15,0 0-10 0,0 0-2 0,0 0 2 16,0 0 1-16,0 0-9 0,0 0 6 16,0 0-2-16,0 0-1 0,0 0-3 0,10 6-4 15,-10-6-2-15,0 0 4 0,0 0-3 0,0 0-2 16,0 0-6-16,0 0 6 0,0 0-5 0,0 0 0 0,10 6 4 15,-10-6-7-15,0 0-3 0,0 0 2 0,0 0-2 16,0 0-2-16,0 0-2 0,9 11 2 0,-9-11-4 0,0 0-3 16,0 0 0-16,7 8 0 0,-7-8 0 0,0 0-2 15,0 0-1-15,7 9-1 0,-7-9-2 0,0 0 0 0,0 0 0 16,0 0 2-16,9 8-4 0,-9-8-1 0,0 0 0 16,0 0 0-16,0 0 1 0,8 10-4 0,-8-10-2 15,0 0 1-15,0 0 1 0,8 9-2 0,-8-9 0 16,0 0 1-16,9 8-2 0,-9-8 0 0,0 0-1 15,0 0-2-15,11 9 3 0,-11-9-3 0,0 0 5 0,9 6-2 16,-9-6-2-16,0 0 2 0,10 7 0 0,-10-7 3 16,0 0 0-16,0 0-1 0,12 7-3 0,-12-7 2 15,0 0 0-15,12 6-2 16,-12-6-1-16,0 0 2 0,13 7-1 0,-13-7 1 16,12 3 2-16,-12-3-4 0,0 0 0 0,16 6 0 15,-16-6 2-15,0 0 1 0,17 4 2 0,-17-4-7 16,13 3 2-16,-13-3 0 0,13 3-3 0,-13-3-1 0,0 0 0 15,19 3 2-15,-19-3 2 0,0 0-3 0,16 3 2 16,-16-3 1-16,0 0-1 0,17 3-3 0,-17-3 3 0,0 0-2 16,21 0-2-16,-21 0 2 0,16 3-1 0,-16-3 2 15,14 2 1-15,-14-2 1 0,0 0-6 0,17 0 3 16,-17 0-1-16,0 0-3 0,21 3 1 0,-21-3-2 0,0 0 1 16,17 0 6-16,-17 0-8 0,0 0 2 0,0 0-3 15,21 0 1-15,-21 0 1 0,0 0-3 0,0 0 6 0,15 0-3 16,-15 0-1-16,0 0 1 0,0 0 2 15,23 0-3-15,-23 0 3 0,0 0-1 0,16-3-6 0,-16 3 4 16,0 0 0-16,0 0-2 0,17-2-1 0,-17 2-1 16,0 0 1-16,0 0 3 0,16-2 1 0,-16 2-5 0,0 0 1 15,0 0 0 1,16-2 1-16,-16 2-1 0,0 0 1 0,0 0-3 16,0 0 2-16,20-1 1 0,-20 1-2 0,0 0-2 15,0 0 7-15,14-3-3 0,-14 3-1 0,0 0-2 16,0 0 0-16,0 0 3 0,16-3 1 0,-16 3-1 15,0 0 2-15,0 0-5 0,0 0 4 0,15-3 2 16,-15 3-6-16,0 0 2 0,0 0 0 0,14-6-1 0,-14 6 4 16,0 0-6-16,0 0 1 0,13-4 3 0,-13 4-4 0,0 0 1 15,0 0 5-15,14-6-3 0,-14 6 2 0,0 0-6 16,0 0 1-16,13-6 1 0,-13 6 2 0,0 0 2 16,0 0-2-16,10-5-2 0,-10 5 6 0,0 0-5 15,0 0 0-15,0 0-2 0,13-6 3 0,-13 6-4 0,0 0 6 16,0 0-3-16,10-6-3 0,-10 6 3 0,0 0 4 0,0 0-5 15,12-6 2-15,-12 6-3 0,0 0 1 0,0 0-1 0,0 0 1 16,12-6-1-16,-12 6-1 0,0 0 0 16,0 0 4-16,0 0-2 0,11-7-2 0,-11 7 1 0,0 0-2 15,0 0 4-15,0 0-2 0,13-5 1 0,-13 5 3 16,0 0-2-16,0 0-2 0,11-4 2 0,-11 4-3 16,0 0 3-1,0 0 4-15,0 0-2 0,0 0-3 0,0 0-2 16,0 0-1-16,20-9 3 0,-20 9-2 0,0 0-1 15,0 0 5-15,9-4-3 0,-9 4 5 0,0 0-2 16,0 0-1-16,0 0 0 0,0 0-3 0,0 0 1 0,12-5 1 16,-12 5 2-16,0 0 0 0,0 0 0 0,0 0-1 15,0 0-4-15,0 0 4 0,0 0-1 0,0 0-2 16,20-9 0-16,-20 9 3 0,0 0 1 0,0 0-4 16,0 0 2-16,0 0 5 0,0 0-5 0,0 0 0 15,0 0 1-15,18-6-5 0,-18 6 2 0,0 0 7 16,0 0-5-16,0 0 7 0,0 0-8 0,0 0 0 15,0 0 1-15,0 0-2 0,15-6 2 0,-15 6 0 0,0 0 0 16,0 0 1-16,0 0-2 0,0 0 7 0,0 0-5 0,0 0 1 0,17-8-6 16,-17 8 1-16,0 0 1 0,0 0 5 0,0 0-3 15,0 0-4-15,0 0 4 0,0 0 1 0,15-8-1 0,-15 8-1 16,0 0 4-16,0 0-2 0,0 0-4 0,0 0 4 16,0 0 0-16,0 0 3 0,0 0-3 0,0 0-2 15,0 0 2-15,0 0 0 0,0 0 0 0,16-6 1 0,-16 6 0 16,0 0 8-16,0 0-10 0,0 0 1 0,0 0 1 15,0 0-2-15,0 0 3 0,0 0-1 16,0 0 4-16,0 0 1 0,0 0-7 0,0 0 4 0,0 0-7 16,0 0 8-16,0 0-4 0,0 0-3 0,0 0 2 15,0 0 0-15,0 0 0 0,0 0-4 0,0 0 1 16,0 0 2-16,0 0 1 0,0 0-2 0,0 0-1 16,0 0 2-16,0 0 3 0,0 0 0 0,0 0-2 0,0 0 1 15,0 0 1-15,0 0-4 0,0 0 4 16,0 0-2-16,0 0-2 0,0 0 3 0,0 0-2 15,-27-27 3-15,27 27-3 0,0 0 1 0,0 0 2 16,0 0-4-16,0 0-2 0,0 0 5 0,-19-7-3 16,19 7 1-16,0 0 0 0,0 0 0 0,0 0-1 0,0 0 4 15,0 0-3-15,-16-5 2 0,16 5 2 0,0 0 0 16,-12-4-2-16,12 4 0 0,0 0 0 0,0 0-4 0,0 0 5 31,0 0-2-31,0 0-1 0,-20-7-2 0,20 7 2 16,0 0 2-16,0 0-1 0,0 0-1 0,-12-5 0 0,12 5 2 15,0 0 1-15,0 0-4 0,0 0 7 0,-11-5-5 16,11 5 0-16,0 0 0 0,0 0-2 0,0 0 2 0,0 0 1 16,0 0-2-16,-14-4 0 0,14 4 2 0,0 0-3 15,0 0 4-15,0 0-3 0,-11-7-1 0,11 7 3 16,0 0-5-16,0 0 11 0,0 0-7 0,0 0-1 0,0 0 3 16,-13-6-3-16,13 6 0 0,0 0 1 0,0 0-3 15,0 0 1-15,0 0 4 0,0 0-4 0,0 0 1 16,0 0-3-16,0 0 4 0,-12-6-3 0,12 6-2 15,0 0 4-15,0 0-1 0,0 0-4 0,0 0 2 0,0 0 0 16,0 0-3 0,0 0 5-16,0 0 1 0,0 0 1 0,0 0-4 15,0 0 0-15,0 0 6 0,0 0 0 0,0 0-6 0,0 0 2 16,0 0 1-16,0 0 1 0,0 0 0 0,0 0-3 16,0 0 3-16,0 0-3 0,0 0 1 0,0 0-1 15,0 0 10-15,0 0-11 0,0 0 3 0,0 0-2 16,0 0 1-16,0 0 1 0,0 0 1 0,0 0 0 0,0 0 3 15,0 0-1-15,0 0-5 0,32 24 4 0,-32-24 1 16,0 0-1-16,0 0-1 0,0 0-1 0,16 9 0 16,-16-9 0-16,0 0 2 0,0 0 2 0,0 0-6 15,18 9 6-15,-18-9 1 0,0 0-1 0,0 0 1 16,14 7-2-16,-14-7-2 0,0 0 1 0,0 0 0 0,0 0-1 16,17 7-2-16,-17-7 0 0,0 0 0 0,0 0 1 0,0 0 1 15,0 0-1-15,14 7 2 0,-14-7 2 0,0 0-3 16,0 0-1-16,0 0 6 0,0 0-4 0,0 0-1 0,0 0-2 15,15 6 1-15,-15-6-3 0,0 0 6 0,0 0-2 16,0 0 1-16,0 0 0 0,0 0-3 0,0 0 2 16,0 0 1-16,0 0 1 0,17 5 1 0,-17-5-2 0,0 0-3 15,0 0 2 1,0 0-5-16,0 0 8 0,0 0-2 0,0 0-2 16,0 0 0-16,0 0-1 0,0 0 2 0,0 0 0 15,0 0 0-15,0 0 4 0,0 0-4 0,0 0-3 16,0 0 8-16,0 0-6 0,13 7 2 0,-13-7-2 15,0 0-2-15,0 0 6 0,0 0-5 0,0 0 3 16,0 0 2-16,0 0 0 0,0 0-3 0,0 0-2 16,0 0 2-16,0 0-1 0,0 0 4 0,0 0-4 0,0 0-1 15,0 0-3-15,0 0 8 0,0 0-8 0,0 0 7 16,0 0-3-16,0 0 0 0,0 0 4 0,13 11 1 16,-13-11-1-16,0 0-4 0,0 0 6 0,0 0-3 0,0 0 2 15,0 0 0-15,0 0 0 0,0 0 1 0,0 0 0 16,0 0-2-16,-12 29-4 0,12-29 4 0,0 0-2 15,-4 12 7-15,4-12-5 0,0 0-2 0,-6 17 0 0,6-17 1 16,-4 10 0-16,4-10 3 0,0 0-8 0,-7 13 4 0,7-13 2 16,0 0 0-16,-4 10-4 0,4-10 2 0,0 0 3 0,0 0-2 15,-8 14-2 1,8-14 0-16,0 0 1 0,0 0 1 0,-6 11 3 16,6-11-5-16,0 0-1 0,0 0 9 15,0 0-5-15,0 0-3 0,-3 12 1 0,3-12-3 0,0 0 1 16,0 0-5-16,0 0-6 0,0 0-4 0,0 0-14 15,0 0-9-15,0 0-14 0,0 0-24 0,0 0-24 0,0 0-28 16,0 0-27-16,0 0-32 0,-10 10-16 0,10-10-25 16,0 0-126-16,0 0-424 0,0 0 117 0</inkml:trace>
  <inkml:trace contextRef="#ctx0" brushRef="#br1" timeOffset="33069.18">7368 9429 230 0,'0'0'102'0,"0"0"-7"0,0 0-1 0,0 0-20 0,0 0 3 0,0 0-3 16,0 0 9-16,0 0-3 0,0 0-12 0,0 0 4 15,9-8-6-15,-9 8-7 0,0 0 7 0,0 0-2 0,0 0-2 16,0 0 4-16,0 0-7 0,0 0-6 0,0 0 3 16,0 0-1-16,0 0-1 0,0 0-3 0,0 0 1 15,0 0 1-15,0 0-5 0,0 0 8 0,0 0-1 16,0 0-1-16,0 0 1 0,0 0-3 0,0 0-2 16,0 0 1-16,0 0-5 0,0 0 0 0,0 0-1 15,-19 35-2-15,19-35-3 0,0 0-3 0,-7 9 0 0,7-9-7 0,0 0 2 16,-8 10-5-16,8-10-4 0,0 0-2 0,0 0-1 15,-7 12-1-15,7-12-2 0,0 0 2 0,0 0-6 16,-9 10-2-16,9-10-1 0,0 0 0 0,0 0 1 0,0 0-4 16,0 0-2-16,0 0-3 0,-5 9-4 0,5-9-8 15,0 0-8-15,0 0-8 0,0 0-5 0,0 0-11 16,0 0-12-16,0 0-15 0,0 0-26 0,0 0-10 0,0 0-9 16,0 0-23-16,0 0-23 0,0 0-102 0,0 0-314 15,0 0 88-15</inkml:trace>
  <inkml:trace contextRef="#ctx0" brushRef="#br1" timeOffset="33644.14">7255 9389 342 0,'0'0'130'0,"0"0"-18"0,0 0-10 0,0 0-4 0,0 0-10 0,0 0 3 0,0 0-9 16,0 0-7-16,0 0-3 0,0 0 0 0,0 0-4 15,0 0-1 1,0 0-4-16,0 0-5 0,0 0-5 0,0 0 6 0,0 0-3 16,0 0-2-16,32 25-1 0,-32-25 0 15,0 0-1-15,12 6-1 0,-12-6 2 0,10 9-5 0,-10-9 2 16,9 5-6-16,-9-5 0 0,10 6-2 0,-10-6 0 15,11 7-1-15,-11-7-1 0,0 0-4 0,14 9-5 0,-14-9-9 0,0 0 9 16,11 7-2-16,-11-7-2 0,0 0-4 0,12 6 2 16,-12-6-7-16,0 0 4 0,0 0-1 0,13 9-8 15,-13-9 0-15,0 0 2 16,10 4-5-16,-10-4 3 0,0 0-2 0,0 0-3 16,0 0 0-16,15 6 0 0,-15-6 1 0,0 0-3 15,0 0-1-15,0 0 1 0,8 5-3 0,-8-5 2 16,0 0-5-16,0 0-3 0,0 0-2 0,0 0-6 0,0 0 0 15,13 6-9-15,-13-6 5 0,0 0-12 0,0 0 1 16,0 0-9-16,0 0-8 0,0 0-20 0,0 0 4 16,0 0-18-16,0 0-15 0,0 0-11 0,15 7-23 0,-15-7-18 15,0 0-107-15,0 0-301 0,0 0 87 0</inkml:trace>
  <inkml:trace contextRef="#ctx0" brushRef="#br1" timeOffset="34775.32">7497 9372 269 0,'0'0'107'15,"0"0"-7"-15,0 0-9 0,0 0-16 0,0 0 9 0,0 0-5 0,0 0-5 16,0 0-11-16,0 0 4 0,24-4-6 0,-24 4 1 15,0 0-6-15,0 0 5 0,0 0-8 0,0 0 2 16,0 0-3-16,0 0-1 0,18-5-2 0,-18 5-1 0,0 0-1 0,0 0-1 16,0 0-3-16,0 0-3 0,0 0-4 0,23-4-3 15,-23 4-2-15,0 0 0 0,0 0 0 0,13-2-3 16,-13 2-5-16,0 0 0 0,0 0 6 0,0 0 1 16,15 0-4-16,-15 0 1 15,0 0 2-15,0 0-1 0,0 0-2 0,0 0 2 16,0 0 0-16,15 6-6 0,-15-6 2 15,0 0 1-15,0 0 2 0,9 11-5 0,-9-11 3 16,0 0 1-16,7 10 4 0,-7-10 3 0,0 0-1 0,4 12 4 16,-4-12-2-16,0 0 0 0,2 14 3 0,-2-14 1 15,0 0-3-15,0 0-3 0,-1 19-2 0,1-19 1 0,0 0-6 16,-2 17-1-16,2-17 1 0,0 0-5 0,-3 17 0 0,3-17-7 16,0 0 4-16,-7 13-4 0,7-13 3 0,0 0-7 15,-5 12-1-15,5-12-3 0,0 0 3 0,-6 12-1 16,6-12 0-16,0 0 5 0,0 0-2 0,-7 12 2 0,7-12 1 15,0 0-4-15,0 0 0 0,0 0 0 0,-5 11 2 16,5-11-2-16,0 0-1 0,0 0 1 0,0 0 3 0,0 0-7 16,-6 10-2-16,6-10 6 0,0 0-3 0,0 0-1 31,0 0 4-31,0 0 0 0,0 0-3 0,0 0-3 16,0 0 2-16,0 0 0 0,0 0 0 0,0 0-7 0,0 0 5 15,0 0 0-15,0 0 0 0,0 0 0 0,0 0 2 16,0 0-1-16,0 0 5 0,0 0-5 0,0 0 1 15,0 0-1-15,0 0 4 0,0 0-2 0,0 0 2 16,0 0 0-16,15 12 6 0,-15-12-2 0,0 0 4 16,0 0 0-16,0 0 3 0,0 0 2 0,0 0 0 0,26 3 5 15,-26-3-4-15,0 0 0 0,0 0 1 0,24 3-1 16,-24-3-2-16,0 0-1 0,21 3 4 0,-21-3-3 16,0 0-2-16,17 3 6 0,-17-3-1 0,0 0-10 0,0 0 6 15,0 0-4-15,0 0 11 0,23 4-14 0,-23-4 0 16,0 0-2-16,0 0-3 0,0 0 4 0,0 0 0 0,0 0-5 15,17 4-8-15,-17-4-9 0,0 0-13 0,0 0-18 16,0 0-20-16,0 0-20 0,0 0-30 0,0 0-42 16,0 0-50-16,12 0-217 0,-12 0-503 0,0 0 137 15</inkml:trace>
  <inkml:trace contextRef="#ctx0" brushRef="#br0" timeOffset="46780.78">5100 5245 286 0,'0'0'86'16,"0"0"-10"-16,0 0-8 0,0 0-3 0,0 0 3 0,0 0-3 0,0 0 0 0,0 0-6 0,0 0-1 15,0 0 2-15,0 0-11 0,-20 1-3 0,20-1 11 16,0 0-5-16,0 0 3 0,0 0-9 0,0 0-1 15,0 0 1-15,0 0-1 0,0 0 7 0,0 0 3 16,0 0-8-16,0 0 3 0,0 0-4 0,0 0 5 16,0 0-5-16,0 0 2 0,0 0-2 0,0 0 0 0,0 0-1 15,0 0 3-15,0 0-6 0,0 0-3 0,0 0-3 32,0 0 1-32,0 0-5 0,0 0 0 0,-11-5-2 0,11 5 1 15,0 0-2-15,0 0-3 0,0 0-2 0,0 0-1 16,0 0-5-16,0 0 1 0,0 0-2 0,0 0 0 15,0 0 0-15,0 0 0 0,0 0 5 0,0 0-6 16,-15-2-3-16,15 2 7 0,0 0 1 0,0 0-3 16,0 0-2-16,0 0 0 0,0 0-5 0,0 0 3 15,0 0 1-15,0 0-3 0,-22 0 2 0,22 0-5 16,0 0-1-16,0 0 1 0,0 0-2 0,-18 2 1 0,18-2-3 16,0 0 0-16,-12 0 4 0,12 0-3 0,0 0-3 15,0 0 5-15,-18 2-4 0,18-2 1 0,0 0-2 0,0 0 0 16,-16 3 3-16,16-3-5 0,0 0 0 0,-13 4 1 15,13-4 1-15,0 0 2 0,0 0-1 0,-15 4-3 16,15-4 2-16,0 0 0 0,-13 4 0 0,13-4 2 16,-10 4-4-16,10-4-1 0,-14 5 2 0,14-5 1 0,0 0 1 0,-20 6-2 0,14-4 3 15,6-2 0 1,-13 6 2-16,13-6 0 0,-13 5 0 0,13-5-2 16,-13 3-2-16,13-3-2 0,-14 6 1 0,14-6 0 15,-12 4-2-15,12-4 2 0,-13 6 0 0,13-6 0 0,0 0 1 16,-13 7-2-16,13-7 2 0,0 0-2 0,-12 5 5 0,12-5-2 0,0 0-3 15,0 0 0-15,-13 7 1 0,13-7-1 0,0 0 0 16,0 0 0 0,-15 5-1-16,15-5 1 0,0 0-3 0,-11 5 2 15,11-5-1-15,0 0 3 0,0 0 0 0,-14 7-2 16,14-7 0-16,0 0-1 0,-14 5 6 0,14-5-8 0,0 0 3 0,-12 6 1 0,12-6-1 16,-13 4-2-16,13-4 3 0,0 0-2 0,-14 8 3 15,14-8-3-15,0 0 0 0,-14 6 3 0,14-6-4 16,0 0 2-16,-13 5-1 0,13-5 0 0,-14 7 0 0,14-7 1 15,-15 7 2 1,15-7-4-16,-13 8 1 0,13-8-2 0,-13 7 1 0,13-7 2 16,-13 7 2-16,13-7 0 0,-14 8-4 0,14-8 0 15,-12 6 4-15,12-6-3 0,-12 9 2 0,12-9 1 0,-10 5-2 0,10-5 1 16,-11 8 3-16,11-8 0 0,-10 6-1 0,10-6-3 0,0 0 4 31,-13 8-4-31,13-8 1 0,0 0 0 0,-12 9 1 16,12-9 1-16,0 0-1 0,-11 7-1 0,11-7 1 0,-8 8-2 0,8-8 3 15,-9 8-1-15,9-8-3 0,-8 9 6 0,8-9-4 0,-10 9-1 16,10-9 1-16,-9 12 4 0,9-12-5 0,-11 12 1 0,11-12 0 16,-12 13-1-1,7-7 1-15,5-6-1 0,-8 15-1 0,8-15 1 16,-8 14 2-16,8-14-2 0,-13 19 1 0,7-10-1 0,1 0 1 0,5-9-1 16,-9 14 2-16,9-14 1 0,-8 14-4 0,8-14 2 15,-7 14 0-15,7-14-2 0,-7 13 3 0,7-13 0 0,-5 12-4 0,5-12 6 31,-6 13-2-31,6-13-4 0,-5 10 3 0,5-10-2 16,0 0 1-16,-7 18 2 0,7-18-2 0,-5 12 0 0,5-12 0 16,-4 13 0-16,4-13 1 0,-5 13 2 0,5-13-4 0,-5 13 1 15,5-13 0-15,-5 14-1 0,5-14 2 0,-6 14-3 0,6-14 1 0,-4 15 2 16,4-15 1-16,-4 16 0 0,4-16-2 0,-4 16 2 0,4-16-1 31,-4 16-3-31,4-16 3 0,-5 15 0 0,5-15 2 0,-2 16-1 16,2-16 3-16,-4 15 0 0,4-15-4 0,-2 13 1 0,2-13 2 15,-3 14-2-15,3-14 1 0,-3 16-2 0,3-16 2 16,-2 15 2-16,2-15-2 0,-3 16-2 16,3-16 4-16,-4 16-2 0,0-2 0 0,4-14-3 0,-2 19 5 0,2-19-3 0,-3 19 0 0,3-19-1 31,-3 16 1-31,3-16 1 0,-3 17 1 0,3-17-2 16,-3 16 1-16,3-16-2 0,-4 17-2 0,4-17 2 0,-3 17 3 0,3-17 1 15,-2 17-4-15,2-17 4 0,-3 23 2 0,0-11-3 0,3-12 1 16,-2 20 1-16,2-20-1 0,-2 23-4 0,0-12 4 0,2-11-2 15,-2 21 1 1,2-21 2-16,-3 18-2 0,3-18 0 0,-3 23 0 16,3-23-1-16,-3 22-1 0,3-22 0 0,-5 24 4 0,5-24 2 15,-3 22-2-15,3-22 1 0,-1 17-1 0,1-17-3 0,0 0 3 16,-4 22-1-16,4-22-2 0,0 0 1 0,-4 19 0 16,4-19 1-16,0 16-2 0,0-16-3 0,0 15 3 0,0-15-1 0,0 0 1 15,-1 20 0-15,1-20 0 0,-2 14-2 0,2-14 3 16,2 17-3-16,-2-17 1 15,0 0-2-15,-3 20 0 0,3-20 2 0,1 15 1 16,-1-15-5-16,0 0 2 0,-1 22-1 0,1-22 4 0,-1 16 0 16,1-16 0-16,-1 16-3 0,1-16 0 0,0 0 1 0,-3 20-1 15,3-20-1 1,0 14 1-16,0-14 0 0,0 16 0 0,0-16 2 16,-1 18-1-16,1-18 0 0,3 13 1 0,-3-13-1 15,0 0-1-15,0 21 0 0,0-21 2 0,1 16 3 0,-1-16-4 0,1 14-1 16,-1-14 3-16,1 15-1 0,-1-15 0 0,3 15-2 0,-3-15 2 15,1 14-1-15,-1-14 2 0,0 0-4 0,1 21 5 0,-1-21-1 16,2 12-1-16,-2-12 0 0,2 15 0 0,-2-15-2 16,0 0 0-16,2 19 5 15,-2-19-5-15,2 12-2 0,-2-12 3 0,4 13 0 16,-4-13 3-16,3 14-2 0,-3-14 1 0,2 14-4 0,-2-14 1 16,3 14 1-16,-3-14 1 0,4 14-2 0,-4-14 3 0,5 11-2 15,-5-11 3-15,5 13-2 0,-5-13-4 0,3 13-1 0,-3-13 6 16,5 11-3-16,-5-11 2 0,5 11-2 0,-5-11 4 15,4 13-6-15,-4-13 2 16,5 11 0-16,-5-11-2 0,0 0 2 0,8 14 1 16,-8-14 0-16,5 11 3 0,-5-11-3 0,6 11 3 0,-6-11-5 15,6 9 4-15,-6-9-2 0,0 0-1 0,6 11 3 0,-6-11-3 16,0 0 1 0,0 0 1-16,8 13 3 0,-8-13-4 0,0 0 4 15,8 11-2-15,-8-11-1 0,0 0 0 0,7 9 1 16,-7-9 0-16,0 0 2 0,7 9-1 0,-7-9 0 15,0 0 4-15,10 11-4 0,-10-11-4 0,6 7 2 0,-6-7-2 16,8 9 3-16,-8-9-1 0,8 11 1 16,-8-11 2-16,0 0-3 0,11 10-2 0,-11-10 4 0,0 0 1 15,9 9-2-15,-9-9 0 0,0 0 2 0,8 10-1 0,-8-10 2 16,0 0-1-16,11 7-2 0,-11-7 5 0,0 0-5 0,0 0 2 16,7 9 2-16,-7-9-3 0,0 0-1 0,7 9 3 15,-7-9 1-15,0 0-2 0,0 0-2 0,10 7 2 16,-10-7-1-16,0 0 6 0,9 10-7 15,-9-10 0-15,0 0 3 0,8 7-5 0,-8-7 3 16,0 0 1-16,10 8 2 0,-10-8 4 0,0 0-7 0,11 6-2 0,-11-6-1 16,0 0 1-16,11 6 4 0,-11-6-3 0,0 0 1 0,11 8-3 15,-11-8 2 1,0 0-4-16,15 9 11 0,-15-9-6 0,9 4 0 16,-9-4 3-16,0 0-3 0,11 8-2 0,-11-8-1 0,0 0 1 15,12 5 1-15,-12-5-2 0,0 0 2 0,12 5-3 16,-12-5 2-16,0 0 2 0,12 7 2 0,-12-7-6 0,0 0 0 0,12 5 2 15,-12-5 5-15,0 0 2 0,11 8 2 0,-11-8-5 16,0 0 0-16,13 5 1 16,-13-5-1-16,0 0-4 0,11 6 5 0,-11-6-2 15,0 0 2-15,13 6-1 0,-13-6 1 0,0 0-4 0,11 5-1 0,-11-5 4 16,0 0-2 0,0 0-1-16,15 6-1 0,-15-6 11 0,0 0-9 0,11 4 0 15,-11-4-3-15,0 0 1 0,0 0 0 0,13 4 1 16,-13-4-3-16,0 0 4 0,0 0-4 0,14 5 1 0,-14-5 1 0,0 0-4 15,0 0 3-15,0 0-1 0,16 3 1 0,-16-3-2 0,0 0 1 16,0 0 3 0,12 4 10-16,-12-4-11 0,0 0-2 0,0 0 0 0,0 0-1 15,14 3 0-15,-14-3 3 0,0 0 0 0,0 0-1 16,13 4 2-16,-13-4-1 0,0 0-2 0,0 0 0 0,16 3 2 0,-16-3-1 16,0 0-1-1,0 0 5-15,16 3-5 0,-16-3 3 0,0 0-1 0,0 0 1 16,17 1-3-16,-17-1-2 0,0 0 1 0,0 0 4 0,19 3-4 15,-19-3-1-15,0 0 2 0,19 0 1 0,-19 0-1 0,0 0 0 16,19 0 0-16,-19 0 0 0,0 0 3 0,15 0-4 0,-15 0 4 16,0 0-5-16,0 0 1 0,23 0 3 0,-23 0-1 0,0 0-1 15,20-1 3-15,-20 1 1 0,0 0-3 0,19 0-6 16,-19 0 7-16,0 0 0 16,19 0 1-16,-19 0 5 0,0 0-4 0,15-2-6 15,-15 2 5-15,0 0-5 0,18-1 4 0,-18 1-3 0,0 0-1 0,22-2 5 31,-22 2-5-31,15-2 3 0,-15 2 0 0,14-2 0 0,-14 2-2 16,14-4-2-16,-14 4 3 0,0 0 2 0,23-4-7 0,-23 4 4 16,13-3-1-16,-13 3 3 0,15-2 3 0,-15 2-1 0,14-3-5 0,-14 3 2 15,0 0-2-15,19-3 3 0,-19 3 1 0,0 0-2 0,0 0-1 32,23-6 0-32,-23 6 0 0,0 0 1 0,19-5 0 0,-19 5 2 15,0 0-1-15,20-6 3 0,-20 6-5 0,0 0 0 0,21-5 0 16,-21 5 0-16,0 0 0 0,21-7 4 0,-21 7-3 0,0 0 5 15,19-5-10-15,-19 5 15 0,0 0-2 0,18-5-8 0,-18 5-2 16,0 0 0-16,20-8 2 0,-20 8 2 0,15-5 0 0,-15 5-5 31,0 0 9-31,18-8-8 0,-18 8 2 0,0 0-2 0,20-8 3 16,-20 8-6-16,14-7 5 0,-14 7-3 0,0 0 7 0,21-10-8 16,-21 10 7-16,12-6-2 0,-12 6 0 0,0 0 0 0,20-10 2 15,-20 10-3-15,13-7 1 0,-13 7-2 0,0 0 2 0,19-10 0 16,-19 10 0-1,13-7-2-15,-13 7 1 0,0 0 2 0,15-10 1 0,-15 10 4 16,0 0-4-16,18-11-2 0,-18 11 3 0,0 0 5 0,12-10-7 16,-12 10 2-16,0 0-3 0,12-8 7 0,-12 8-4 0,0 0-2 0,15-11 3 15,-15 11-3 1,0 0-4-16,13-11 6 0,-13 11 2 0,0 0-2 16,16-13 0-16,-16 13 1 0,10-9-4 0,-10 9 2 0,0 0 1 15,16-14-6-15,-16 14 4 0,9-10 1 0,-9 10 12 0,10-12-12 0,-10 12 4 31,0 0-1-31,14-16-4 0,-14 16 4 0,9-11-2 0,-9 11 4 16,9-11-3-16,-9 11 1 0,0 0-1 0,14-18 1 0,-14 18 3 16,8-11-9-16,-8 11 6 0,0 0 2 0,12-18-2 0,-12 18 1 0,9-12 6 15,-9 12-8 1,8-13 2-16,-8 13 5 0,0 0-6 0,9-20 12 0,-9 20-5 16,7-14-5-16,-7 14 0 0,7-15-2 15,-7 15 2-15,0 0-3 0,9-21-3 0,-9 21 6 0,4-15 6 0,-4 15-9 0,0 0 0 16,8-21 2-16,-8 21 4 0,4-15-4 0,-4 15-2 0,6-15-3 15,-6 15 10-15,0 0-6 0,6-22 5 0,-6 22-4 16,5-16 2 0,-5 16-4-16,3-17 3 0,-3 17-1 0,0 0-4 15,5-24 2-15,-5 24-2 0,4-16 1 0,-4 16 0 0,4-17 1 16,-4 17 2-16,0 0-7 0,5-26 3 0,-5 26 1 0,3-17-1 0,-3 17 7 0,0 0-7 16,4-23 9-1,-4 23-6-15,2-18 3 0,-2 18-5 0,0 0 9 16,3-24-6-16,-3 24 6 0,0 0-5 0,1-24 3 0,-1 24-2 15,2-18-1-15,-2 18 0 0,0 0 4 0,0-24-3 0,0 24 2 0,0-24-5 16,0 24 2 0,0-20-8-16,0 20 15 0,0 0-11 0,1-25 1 15,-1 25-1-15,0 0-5 0,-2-21 5 0,2 21-1 16,0 0 1-16,0-23 3 0,0 23-11 0,0 0 10 0,0-24-3 0,0 24 0 0,0 0 1 16,-1-23 0-16,1 23-1 0,0 0 0 0,-1-24-1 0,1 24 0 15,0 0 0 1,-1-24 2-16,1 24-4 0,0 0 4 0,0-22-3 0,0 22 6 15,0 0-10-15,-1-22 8 0,1 22-5 0,0 0 6 16,0-22-5-16,0 22 5 0,0 0-3 0,-2-20 0 0,2 20 1 0,0 0 4 16,-3-22-6-1,3 22 1-15,0 0-1 0,-2-22 3 0,2 22 2 0,-3-15-4 16,3 15 4-16,0 0 1 0,-3-24-7 0,3 24 2 0,0 0 8 0,-6-22-2 16,6 22-4-16,0 0 0 15,-3-20 1-15,3 20-5 0,0 0 7 16,-2-22-2-16,2 22-4 0,0 0 1 0,-2-22 0 0,2 22 0 15,0 0-3-15,-4-21 6 0,4 21 0 0,-3-15 1 0,3 15-1 16,0 0 0-16,-5-22-2 0,5 22-1 0,0 0 0 0,-4-21 3 0,4 21-5 16,-3-15 5-16,3 15-2 0,0 0 3 0,-4-21-2 15,4 21 1-15,0 0-3 16,-5-22-2-16,5 22 2 0,0 0 10 0,-3-21-9 0,3 21-3 16,0 0 6-16,-4-20-2 0,4 20-2 0,0 0-1 15,-3-21 3-15,3 21 0 0,0 0-1 0,-5-22 0 0,5 22 1 0,0 0 0 16,-5-20 3-1,5 20 2-15,0 0-5 0,-6-21 3 0,6 21 1 16,0 0-5-16,-5-21-3 0,5 21 11 0,0 0-8 0,-4-20 3 16,4 20-4-16,0 0 2 0,-5-21-2 0,5 21 0 0,0 0 5 15,-5-20-7-15,5 20 1 0,0 0-3 0,-4-19 3 0,4 19-3 0,0 0 0 16,-7-22 7 0,7 22-8-16,0 0 4 0,-4-19-1 0,4 19-1 15,0 0 1-15,-4-19-2 0,4 19 2 0,0 0 2 0,-5-20 0 16,5 20-3-16,0 0 0 0,-5-16 1 0,5 16 1 0,0 0 2 0,-4-18-3 15,4 18 4 1,0 0-3-16,0 0 3 0,-4-17-2 0,4 17 0 16,0 0 0-16,0 0 1 0,-6-16 1 0,6 16-5 0,0 0 4 15,0 0-2-15,-5-17-1 0,5 17 1 0,0 0 0 0,0 0 4 16,0 0-4-16,-7-17 2 0,7 17-2 0,0 0-1 0,0 0 0 16,-6-15 1-16,6 15-1 15,0 0 1-15,0 0-1 0,0 0-2 0,-8-17-2 0,8 17 8 16,0 0-1-16,0 0 1 0,-8-13-1 0,8 13-1 0,0 0 3 15,0 0-1-15,0 0-2 0,-9-15 0 0,9 15 0 0,0 0 1 16,0 0 2-16,-9-11 0 0,9 11-6 0,0 0 1 16,0 0 2-16,0 0-4 0,-10-13 2 0,10 13-1 15,0 0 0-15,0 0 2 0,0 0-1 0,0 0-1 16,-11-12 0-16,11 12 2 0,0 0 0 0,0 0 3 16,0 0-2-16,-11-11-2 15,11 11-1-15,0 0 1 0,0 0 0 0,0 0 4 16,-15-11-5-16,15 11 1 0,0 0 2 0,0 0-3 15,0 0-1-15,-13-9 2 0,13 9-5 0,0 0 7 0,0 0 0 0,0 0 1 16,-13-11-3-16,13 11-2 0,0 0 2 0,0 0-6 0,-12-10 8 16,12 10-2-1,0 0 2-15,0 0-2 0,0 0-1 0,-17-9 0 16,17 9 4-16,0 0-2 0,0 0 0 0,0 0 0 0,-12-8 1 0,12 8 0 16,0 0-3-16,0 0 4 0,0 0-1 0,-14-9-1 15,14 9 3-15,0 0-5 0,0 0 3 0,0 0-3 0,-15-10 2 0,15 10 0 16,0 0 0-16,0 0 2 15,0 0-4-15,0 0 1 0,-16-8 1 0,16 8-1 16,0 0-1-16,0 0 4 0,0 0-2 0,0 0-2 0,-16-9 0 0,16 9 0 16,0 0 1-16,0 0-1 0,0 0 2 0,0 0-4 0,0 0 4 15,-13-8 1-15,13 8-3 0,0 0 1 0,0 0-2 16,0 0 4-16,-14-9-3 16,14 9 2-16,0 0-2 0,0 0 0 0,0 0-1 15,0 0 2-15,-13-10-1 0,13 10 2 16,0 0 2-16,0 0-2 0,0 0-3 15,-17-9 1-15,17 9-1 0,0 0-1 0,0 0 1 0,0 0 2 16,-14-9-1-16,14 9 1 0,0 0-1 0,0 0 1 16,0 0-2-16,0 0 0 0,-15-9 1 0,15 9-1 0,0 0 1 15,0 0 0-15,0 0-1 0,0 0 2 0,-15-7-2 0,15 7 1 0,0 0 0 0,0 0 1 16,0 0-4 0,0 0 6-16,0 0-5 0,-16-8 1 0,16 8 0 15,0 0 2-15,0 0-3 0,0 0 3 0,0 0-2 16,0 0 1-16,0 0-1 0,-18-5-1 0,18 5 3 15,0 0 1-15,0 0-3 0,0 0 0 0,0 0 3 0,0 0-1 16,0 0-1-16,0 0 1 0,-19-6-2 0,19 6 2 16,0 0-2-16,0 0 2 0,0 0 5 0,0 0-9 15,0 0 3-15,0 0-3 0,-16-5 4 0,16 5-6 0,0 0 7 16,0 0 3-16,0 0-2 16,0 0-6-16,0 0 3 0,0 0 1 0,-17-6 0 0,17 6-2 15,0 0 5-15,0 0-5 0,0 0 3 0,0 0-4 16,0 0 3-16,0 0-3 0,0 0 4 0,-17-7-2 0,17 7-1 15,0 0 2-15,0 0-3 0,0 0-4 0,0 0 6 0,0 0 0 0,0 0-1 16,0 0 1-16,0 0-2 0,0 0 2 0,-19-4-1 0,19 4 3 16,0 0-2-16,0 0-1 15,0 0-1-15,0 0 1 0,0 0-4 0,0 0 6 0,0 0-3 16,0 0 1-16,0 0 0 0,0 0 3 0,0 0-3 16,0 0 2-16,0 0-3 0,0 0-1 0,-18-4 4 15,18 4-4-15,0 0 2 0,0 0-3 16,0 0 0-16,0 0 3 0,0 0-4 0,0 0-2 15,0 0-6-15,0 0-1 0,0 0-9 0,0 0-7 16,0 0-6-16,0 0-11 0,0 0-20 0,0 0-12 16,0 0-17-16,0 0-16 0,0 0-23 0,0 0-39 0,0 0-23 15,0 0-32-15,0 0-51 0,0 0-211 0,0 0-589 16,0 0 161-16</inkml:trace>
  <inkml:trace contextRef="#ctx0" brushRef="#br0" timeOffset="51731.24">6653 14122 328 0,'0'0'157'0,"0"0"-18"0,0 0-16 16,0 0-11-16,0 0-8 0,0 0-13 0,0 0-2 16,18-1-5-16,-18 1-2 0,0 0-6 0,0 0 0 15,0 0-8-15,0 0-1 0,0 0-2 0,0 0-1 16,0 0-1-16,0 0-9 0,0 0 2 0,0 0-2 0,0 0-1 0,0 0 0 16,0 0 0-16,0 0-4 0,0 0 1 0,0 0-2 0,0 0 0 15,0 0-2-15,0 0-5 0,0 0 0 0,0 0-6 16,0 0 1-16,0 0-1 0,0 0-2 0,0 0-6 15,0 0 4-15,0 0-3 0,0 0-1 0,0 0-1 16,0 0 0-16,0 0-5 0,0 0 2 0,0 0-1 16,0 0-2-16,0 0 3 0,0 0-4 0,0 0 3 15,0 0-2-15,0 0-1 0,0 0-2 0,0 0 1 0,0 0 0 16,0 0 0-16,0 0-3 0,0 0-1 0,0 0-3 16,0 0-3-16,0 0 1 0,0 0-4 0,0 0 3 15,0 0 1-15,0 0-6 0,0 0 7 0,0 0-3 16,0 0 1-16,0 0 0 0,0 0-3 0,0 0 1 15,0 0 2-15,0 0-3 0,0 0-2 0,0 0-3 16,0 0 4-16,0 0 1 0,0 0-1 0,0 0-2 0,0 0 1 16,0 0 0-16,0 0 0 0,0 0-2 0,4-12-2 15,-4 12 3-15,0 0 1 0,0 0-8 0,0 0 5 16,0 0-1-16,0 0 3 0,6-8-1 0,-6 8-5 16,0 0 0-16,0 0 5 0,0 0-2 0,0 0 3 15,0 0-2-15,0 0 1 0,0 0-4 0,3-10 4 16,-3 10 0-16,0 0-4 0,0 0 1 0,0 0 2 0,0 0-1 15,0 0 3-15,12-6-3 0,-12 6 4 0,0 0 0 16,0 0-3-16,0 0-6 0,0 0 6 0,0 0-1 16,10-3 0-16,-10 3 0 0,0 0 2 0,0 0-1 15,0 0-1-15,0 0 0 0,0 0 2 0,0 0-3 0,14-3 2 16,-14 3 0-16,0 0 2 0,0 0-3 0,0 0 4 16,0 0-4-16,0 0 1 0,15 0 0 0,-15 0-1 15,0 0 0-15,0 0 0 0,0 0 2 0,0 0 1 16,0 0-5-16,14 3 6 0,-14-3-1 0,0 0-4 15,0 0 6-15,0 0-8 16,0 0 4-16,13 3 4 0,-13-3 0 0,0 0 1 16,0 0-2-16,0 0 6 0,0 0-2 0,9 6 1 0,-9-6-2 15,0 0-1-15,0 0 1 16,0 0 1-16,4 10-4 0,-4-10 5 0,0 0-1 16,0 0-1-16,0 0 0 0,0 0-3 0,3 11-1 0,-3-11-2 15,0 0 6-15,0 0 1 0,0 0-2 0,0 0 1 0,0 0-1 0,0 15 0 0,0-15 2 16,0 0 1-16,0 0 2 0,0 0-3 0,0 0 3 15,0 0-1-15,-3 16 1 0,3-16-7 0,0 0 4 16,0 0 2-16,-4 11-2 0,4-11-2 0,0 0 0 16,0 0-2-1,-5 9 0-15,5-9 7 0,0 0-4 0,0 0 0 0,0 0 4 16,-7 9-4-16,7-9-3 0,0 0 1 0,0 0 1 16,-6 7 0-16,6-7 1 0,0 0 0 0,0 0-1 0,0 0-2 0,-11 7 1 15,11-7 0-15,0 0-1 0,0 0-1 0,-8 4 1 0,8-4 2 16,0 0-5-16,0 0 3 0,0 0-4 0,0 0 5 0,-9 6-5 15,9-6-1-15,0 0-1 0,0 0 3 0,0 0-1 32,0 0 4-32,0 0-2 0,0 0 0 0,-9 5 1 0,9-5 1 15,0 0-6-15,0 0 1 0,0 0 4 0,0 0-2 16,0 0-2-16,0 0 1 0,0 0-4 0,0 0 4 16,0 0-1-16,0 0-2 0,0 0 1 0,0 0 2 15,0 0 1-15,0 0 0 0,0 0-1 0,0 0 1 16,0 0-4-16,0 0 7 0,0 0-1 0,0 0-2 15,0 0-1-15,0 0 4 0,0 0-5 0,0 0 2 16,0 0 0-16,0 0 1 0,0 0-1 0,0 0 1 0,0 0-2 16,21 13 1-16,-21-13 2 0,8 4-3 0,-8-4 1 15,0 0 1-15,14 8-3 0,-14-8 6 16,9 7-5-16,-9-7 0 0,10 6 3 0,-10-6-4 0,8 6 2 16,-8-6 0-16,0 0 2 0,12 10 1 0,-12-10-5 0,7 7 6 15,-7-7-4-15,0 0 0 0,10 8-3 0,-10-8 2 0,0 0 1 16,4 7 4-16,-4-7-4 15,0 0 3-15,6 9-3 0,-6-9 5 0,0 0-4 0,0 0 3 16,6 7-3-16,-6-7 2 0,0 0 1 0,0 0 0 0,0 0-1 16,0 0 9-16,6 10 2 0,-6-10-3 0,0 0-3 15,0 0 4-15,0 0-1 16,0 0 4-16,0 0 0 0,0 0-5 0,0 0-1 0,0 0-1 16,-1 14-1-16,1-14 2 0,0 0-3 0,0 0 1 15,0 0 0-15,0 0 1 0,-10 9-1 0,10-9 1 16,0 0 0-16,0 0-3 0,-12 8 6 0,12-8-4 0,0 0 0 15,-12 6 4-15,12-6-2 0,0 0 0 0,-10 4-2 16,10-4 0-16,0 0 2 0,-12 3-6 0,12-3 9 0,0 0-7 0,0 0 5 16,-11 4-4-16,11-4-3 15,0 0 0-15,0 0 1 0,0 0-2 0,-12 3-2 16,12-3 4-16,0 0-8 0,0 0 3 0,0 0-7 0,0 0-6 0,-14 2-1 16,14-2-7-16,0 0-9 0,0 0 4 0,0 0-8 15,0 0-8-15,0 0-7 0,-14 1-8 0,14-1-14 16,0 0-18-16,0 0-21 0,0 0-18 0,0 0-28 15,0 0-22-15,0 0-198 0,0 0-449 0,-16 0 125 16</inkml:trace>
  <inkml:trace contextRef="#ctx0" brushRef="#br0" timeOffset="52561.77">6628 14511 253 0,'0'0'207'16,"0"0"-22"-16,0 0-21 0,0 0-17 0,0 0-14 15,0 0-9-15,0 0-7 0,0 0-5 0,0 0-10 16,0 0-7-16,0 0-1 0,0 0-6 0,0 0-3 0,0 0-3 15,0 0-7-15,0 0-4 0,0 0 3 16,0 0-2-16,0 0-1 0,0 0-4 0,0 0 5 0,16 5-2 16,-16-5-6-16,0 0 0 0,0 0-8 0,0 0 4 15,0 0 2-15,0 0-7 0,18-3 4 0,-18 3-2 16,0 0 1-16,16-1-2 0,-16 1-6 16,16-3-1-16,-16 3-4 0,15-2 0 0,-15 2-1 15,16-3-3-15,-16 3 0 0,16-3-3 16,-16 3-1-16,19-1-3 0,-19 1-3 0,18-3-2 0,-18 3 0 15,17 0-3-15,-17 0-5 0,16-2 6 0,-16 2-3 16,19 0-1-16,-19 0-3 0,19-1-2 0,-19 1-4 16,15 0 4-16,-15 0 4 0,20 1-3 0,-20-1-5 15,14-1 5-15,-14 1-4 0,16-1 1 0,-16 1 0 0,14 0-11 16,-14 0 4-16,0 0 5 0,19 0 0 0,-19 0-4 0,0 0-2 16,16 0-4-16,-16 0 2 0,0 0-4 0,15-3 3 0,-15 3 6 15,0 0-4-15,17-1-3 0,-17 1 4 16,14 0 0-16,-14 0-2 0,0 0-2 0,16 0-4 15,-16 0-1-15,0 0 6 0,0 0-2 0,17-2-7 0,-17 2 8 16,0 0-4-16,0 0-10 0,13-1-1 16,-13 1-10-16,0 0-6 0,0 0-6 15,0 0-13-15,0 0-11 0,0 0-11 0,0 0-15 16,0 0-20-16,0 0-13 0,15 1-15 0,-15-1-14 0,0 0-14 16,0 0-19-16,0 0-24 0,0 0-164 15,0 0-438-15,0 0 121 0</inkml:trace>
  <inkml:trace contextRef="#ctx0" brushRef="#br0" timeOffset="53753.1">6855 14653 388 0,'0'0'162'0,"0"0"-7"0,0 0-9 0,0 0-6 0,0 0-13 0,0 0-4 16,0 0-1-16,0 0-7 0,0 0-3 15,0 0-5-15,0 0 0 0,0 0-2 0,0 0-9 0,-3-10 1 16,3 10-1-16,0 0-1 0,0 0-2 0,0 0-2 15,0 0-5-15,0 0-8 0,0 0-1 0,0 0-3 16,0 0-5-16,0 0-2 0,0 0-6 0,0 0 1 0,0 0-4 16,0 0-4-16,0 0-7 0,0 0 2 0,-14-10-1 15,14 10-6-15,0 0-1 0,0 0-8 0,0 0 0 16,-12-4 2-16,12 4-8 0,0 0 4 0,0 0-7 16,0 0-2-16,-17-5-2 0,17 5-1 15,0 0-3-15,0 0 2 0,0 0-6 16,-15-5 1-16,15 5 1 0,0 0-1 0,0 0-5 0,0 0-2 15,0 0 1-15,0 0-1 0,-18 0-1 0,18 0 3 16,0 0-4-16,0 0 0 0,0 0-1 0,0 0 3 16,0 0-7-16,0 0 2 0,0 0 5 0,0 0-7 15,0 0 5-15,-21 5-5 0,21-5 1 0,0 0 3 0,0 0 1 16,0 0-3-16,-10 9-4 0,10-9 2 0,0 0 0 0,0 0 4 16,0 0-5-1,-5 11 3-15,5-11-3 0,0 0 1 0,0 0-1 0,0 0 3 16,0 0 0-16,-6 13 3 0,6-13-7 0,0 0 2 15,0 0-1-15,0 0-5 0,0 0 4 16,0 0 1-16,0 0 1 0,0 0-1 0,0 0-3 16,-2 13-2-16,2-13 4 0,0 0 3 0,0 0-2 15,0 0 1-15,0 0 3 0,0 0-1 0,0 0 4 0,0 0-5 16,0 0-3-16,0 0 6 0,15 13-6 0,-15-13 3 16,0 0 3-16,0 0-3 0,0 0-1 0,14 3-1 15,-14-3-1-15,0 0 6 0,13 4-2 0,-13-4 2 0,0 0-4 16,15 1 1-16,-15-1 0 0,16 5 0 0,-16-5 0 0,12 5 2 0,-12-5 1 0,15 7-3 15,-15-7-2 1,14 6-4-16,-14-6 2 0,14 10 6 0,-14-10-3 16,10 8 4-16,-2-3 1 0,-8-5-2 0,11 12 0 0,-5-7-2 0,-6-5-2 15,11 12 3 1,-5-6-2-16,-6-6-2 0,10 11 5 0,-7-4-4 0,-3-7 4 0,8 12 1 16,-4-4-6-16,-4-8 9 0,4 11 1 0,-4-11-4 15,0 0 0-15,6 11-3 0,-6-11 4 0,0 0 5 16,4 9 2-16,-4-9-2 0,0 0 0 0,0 0 6 15,0 0-5-15,0 0 1 0,0 0 6 0,-2 20 0 16,2-20 3-16,0 0-2 0,0 0-4 0,0 0 3 0,-11 9 1 0,11-9-4 16,0 0-6-16,-16 7 5 15,16-7 3-15,-16 5-1 0,16-5-5 0,-17 5 3 0,17-5-6 16,-18 1 3-16,18-1 9 0,-16 5-10 0,16-5 0 0,-19 4 2 16,19-4-8-16,-18 4-3 0,18-4-1 0,-15 4-10 0,15-4-5 0,-16 1-6 15,16-1-14 1,-15 3-8-16,15-3-19 0,-12 2-11 0,12-2-12 15,-12 4-23-15,12-4-16 0,0 0-23 0,0 0-28 16,-18 3-35-16,18-3-198 0,0 0-488 0,0 0 136 16</inkml:trace>
  <inkml:trace contextRef="#ctx0" brushRef="#br0" timeOffset="54613.18">7312 14412 369 0,'0'0'197'0,"0"0"-20"0,0 0-16 0,0 0-16 0,0 0-6 0,0 0-8 15,0 0-10-15,0 0-9 0,0 0-5 0,0 0-4 16,0 0-8-16,0 0-4 0,0 0-4 0,0 0-2 0,0 0-7 15,0 0-2-15,0 0-12 0,0 0 0 0,0 0 3 16,0 0-6-16,0 0-4 0,0 0-2 0,0 0-2 0,0 0-3 16,0 0-2-16,0 0-3 0,0 0-6 0,26-13-7 15,-26 13-2 1,0 0 0-16,13-4-5 0,-13 4-4 0,0 0 1 0,13-2-2 0,-13 2-3 0,0 0-3 16,12-3-2-1,-12 3-13-15,0 0-10 0,0 0-7 0,14-1-7 0,-14 1-17 16,0 0-7-16,0 0-9 0,0 0-21 0,0 0-12 0,0 0-14 15,0 0-22-15,0 0-16 0,0 0-21 0,0 0-127 0,14 5-346 16,-14-5 99-16</inkml:trace>
  <inkml:trace contextRef="#ctx0" brushRef="#br0" timeOffset="54953.5">7250 14571 412 0,'0'0'215'16,"0"0"-24"-16,0 0-15 0,0 0-11 0,0 0-11 16,0 0 2-16,0 0-3 0,0 0-4 0,0 0-10 0,0 0-4 15,9 16-3-15,-9-16-4 0,0 0-9 16,0 0-6-16,0 0-7 0,0 0-13 0,0 0-8 0,0 0-2 31,0 0-10-31,0 0-6 0,17 6-5 0,-17-6-9 0,0 0-2 16,0 0-6-16,0 0-5 0,0 0-5 0,18-2-8 15,-18 2 0-15,0 0-6 0,11 2-6 0,-11-2-15 16,0 0-12-16,0 0-9 0,0 0-18 0,14 0-17 0,-14 0-17 16,0 0-23-16,0 0-24 0,0 0-18 15,0 0-43-15,0 0-180 0,0 0-432 0,21-4 120 16</inkml:trace>
  <inkml:trace contextRef="#ctx0" brushRef="#br0" timeOffset="56468.82">7976 13885 327 0,'11'-13'162'0,"-11"13"-17"0,0 0-9 15,0 0-15-15,0 0-6 0,0 0-2 0,0 0-11 16,0 0 3-16,0 0-6 0,7-7 0 0,-7 7-6 16,0 0-1-16,0 0 0 0,0 0-2 0,0 0 2 15,0 0-3-15,0 0-2 0,0 0-2 0,0 0-2 16,0 0-3-16,0 0-5 0,0 0-1 0,0 0-8 15,0 0-3-15,0 0-7 0,0 0-11 0,0 0 1 16,0 0-4-16,0 0-3 0,0 0-3 0,0 0-4 0,0 0-2 16,0 0 3-16,0 0-4 0,0 0-4 0,0 0 0 15,0 0-4-15,0 0 2 0,0 0-3 0,-15 40 0 16,15-40-3-16,-6 16 2 0,6-16-2 0,-7 13-4 16,7-13-1-16,-6 17 2 0,6-17-3 0,-4 12-4 0,4-12 2 15,-8 17-2-15,8-17 0 0,-6 15 0 0,6-15-2 16,-3 15 2-16,3-15-7 0,-4 14 4 0,4-14 1 15,-2 15-2-15,2-15-3 0,0 15 3 0,0-15 0 16,0 0-2-16,-4 17-1 0,4-17 1 0,0 0 2 16,0 17 2-16,0-17-3 0,0 0-5 0,4 19 5 15,-4-19-1-15,2 13 1 0,-2-13-4 0,0 0 5 16,4 15 0-16,-4-15-1 0,0 0-4 0,7 15 6 0,-7-15-3 0,4 10 3 16,-4-10 1-16,8 9-2 15,-8-9-3-15,7 11 3 0,-7-11 1 0,0 0-1 16,10 13 2-16,-10-13-4 0,8 8 4 0,-8-8-5 15,9 7 2-15,-9-7 3 0,0 0 2 0,10 8-3 0,-10-8 1 16,12 6-4-16,-12-6 3 0,0 0 2 16,13 7 1-16,-13-7-6 0,0 0 1 0,9 4 3 0,-9-4-2 15,0 0 2-15,0 0-2 0,0 0-1 0,16 3 2 16,-16-3-3-16,0 0 2 0,0 0 1 0,0 0 0 16,0 0-3-16,19 0 2 0,-19 0-2 0,0 0 2 0,0 0 0 0,0 0 1 15,0 0-2-15,19-6 2 0,-19 6-3 0,0 0 0 16,0 0 1-16,12-7 1 0,-12 7-2 0,0 0-3 0,11-7-2 15,-11 7 7-15,6-5-4 0,-6 5 4 0,0 0-1 16,0 0-1-16,0 0 1 16,11-11 1-16,-11 11-2 0,0 0-2 0,5-7 5 15,-5 7-3-15,0 0-1 0,0 0 4 0,9-9-1 16,-9 9-3-16,0 0 3 0,0 0-6 0,0 0 0 16,7-12 8-16,-7 12-2 0,0 0-1 0,0 0-1 15,2-13-1-15,-2 13 0 0,0 0 0 0,0 0-1 0,0 0 2 16,2-16-1-16,-2 16 3 0,0 0-6 0,0 0 3 15,0 0 1-15,0 0 2 0,-4-21-2 0,4 21 0 16,0 0-1-16,0 0 2 0,-7-12 0 0,7 12 1 0,0 0-2 0,0 0 0 16,-10-10-2-16,10 10 1 0,0 0 0 0,0 0 0 15,-8-7-1-15,8 7 0 0,0 0 1 0,0 0-1 16,-13-5 1-16,13 5-2 0,0 0 3 0,0 0-2 0,-21-1 0 16,21 1 2-16,0 0-1 0,0 0 0 0,-20 2 1 15,20-2 0-15,0 0-2 16,0 0 0-16,-15 7-2 0,15-7 2 0,0 0 2 15,-9 6 3-15,9-6-7 0,0 0 4 0,-14 5 0 0,14-5-3 0,0 0 5 0,-9 8-2 16,9-8-1-16,0 0 0 0,-11 9 0 16,11-9 0-16,-10 8 1 0,10-8 1 0,-10 8-3 15,10-8 2-15,-9 8-4 0,9-8 4 0,0 0-3 16,-9 9 1-16,9-9 0 0,0 0-7 0,0 0-2 16,-9 8-8-16,9-8-12 0,0 0-14 0,0 0-9 0,0 0-12 15,0 0-19-15,0 0-13 0,-9 8-20 0,9-8-17 16,0 0-25-1,0 0-48-15,0 0-136 0,0 0-408 0,0 0 114 0</inkml:trace>
  <inkml:trace contextRef="#ctx0" brushRef="#br0" timeOffset="57405.67">7848 14509 332 0,'0'0'189'0,"0"0"-26"0,0 0-22 0,0 0-4 15,0 0-12-15,-23-23-3 0,23 23-16 0,0 0 3 0,0 0-12 16,0 0-5-16,0 0-3 0,0 0-4 0,0 0-5 16,0 0-8-16,0 0-1 15,0 0-3-15,0 0 0 0,0 0-4 0,0 0 4 16,0 0-2-16,0 0 0 0,0 0 1 0,0 0-4 16,0 0 0-16,0 0-1 0,0 0-1 0,0 0 3 0,0 0-1 0,0 0-8 0,0 0 1 15,0 0-1-15,0 0-1 0,0 0-2 0,0 0-5 16,35-17 1-16,-35 17-2 15,14-4 3-15,-14 4-3 0,14-6-2 16,-14 6-3-16,14-4-6 0,-14 4 2 0,15-5 0 0,-15 5-5 16,18-4-5-16,-18 4 2 0,14-4-4 0,-14 4 1 15,16-3-8-15,-16 3 2 0,14-2-2 0,-14 2-2 0,0 0 3 0,19-3-6 0,-19 3 3 0,0 0 1 32,18-2-8-32,-18 2 6 0,0 0-6 0,16-2 4 0,-16 2 3 0,0 0-1 15,0 0-3-15,20 1-1 0,-20-1 8 0,0 0-6 0,0 0-2 0,16 0 7 16,-16 0-6-16,0 0-4 15,0 0 8-15,18 1-4 0,-18-1-1 0,0 0 0 16,0 0-4-16,0 0 6 0,21 0-8 0,-21 0-2 0,0 0 0 0,0 0 7 16,0 0-1-16,19 0-2 15,-19 0-5-15,0 0 0 0,0 0-2 0,0 0 4 16,16 0 2-16,-16 0 2 0,0 0-3 0,0 0 3 0,15 1-2 16,-15-1-5-16,0 0 5 0,0 0-6 0,0 0 5 15,19 1-2-15,-19-1-5 0,0 0 4 0,0 0-1 16,0 0-2-16,0 0 1 0,17 0 1 0,-17 0-2 0,0 0-9 15,0 0-4 1,0 0-9-16,0 0-10 0,0 0-5 0,14 0-12 0,-14 0-8 16,0 0-14-16,0 0-11 0,0 0-16 0,0 0-25 15,0 0-21-15,0 0-19 0,0 0-25 0,0 0-25 16,0 0-172-16,0 0-463 0,0 0 130 0</inkml:trace>
  <inkml:trace contextRef="#ctx0" brushRef="#br0" timeOffset="58137.75">7885 14651 214 0,'0'0'161'0,"0"0"-15"0,0 0-14 0,0 0-9 0,0 0 0 0,0 0-11 16,0 0 0-16,0 0-3 0,0 0-7 0,0 0 3 15,0 0-4-15,0 0-6 0,0 0-3 0,0 0-2 16,0 0-7-16,0 0-3 0,0 0-7 0,0 0 5 16,0 0-5-16,0 0-11 0,0 0 4 0,0 0-4 15,0 0-7-15,0 0-6 0,0 0 0 0,19 38-5 16,-19-38 2-16,0 15-5 0,0-15-4 0,2 12-3 15,-2-12 1-15,2 14-2 0,-2-14-4 0,2 14-5 0,-2-14 5 16,0 0 1-16,0 20-6 16,0-20-2-16,1 16-1 0,-1-16-2 0,2 13-1 0,-2-13 0 15,4 14-4-15,-4-14-1 0,0 0 0 0,2 18 2 16,-2-18-5-16,0 0 0 0,3 15-5 0,-3-15 1 0,0 0 2 0,2 15 0 16,-2-15-3-16,0 0 2 0,0 0-3 0,4 13 0 15,-4-13 0-15,0 0-4 0,0 0-1 16,0 0-7-16,3 11-6 0,-3-11-4 0,0 0-9 0,0 0-4 15,0 0-8-15,0 0-8 0,0 0-11 0,0 0-12 0,0 0-8 0,4 14-21 16,-4-14-5-16,0 0-22 0,0 0-1 16,0 0-23-16,0 0-139 0,0 0-346 0,0 0 97 15</inkml:trace>
  <inkml:trace contextRef="#ctx0" brushRef="#br0" timeOffset="59527.09">8061 14707 221 0,'0'0'158'0,"0"0"-14"0,0 0-18 0,0 0-9 0,8-12-19 16,-8 12 7-16,0 0-11 0,0 0 6 0,0 0-7 16,0 0-2-16,0 0-5 0,0 0-2 0,0 0-6 0,0 0-8 15,0 0 3-15,0 0-5 0,0 0-7 0,0 0-2 16,0 0 0-16,0 0-3 0,0 0-7 0,0 0-5 16,0 0-12-16,0 0 10 0,0 0-7 0,0 0 2 15,0 0-6-15,0 0-3 0,0 0-2 0,0 0-5 16,0 0-2-16,0 0-1 0,0 0 2 0,0 0-2 0,0 0-4 15,0 0-2-15,0 0 2 0,0 0-1 0,0 0-1 16,0 0-2-16,0 0 0 0,0 0 2 0,0 0 0 16,0 0-2-16,0 0-4 0,0 0 2 0,0 0-2 15,-33 23 3-15,33-23-2 16,0 0-1-16,-5 12-1 0,5-12-5 0,0 0 4 16,0 0 1-16,-2 15 0 0,2-15 1 0,0 0-3 15,0 0 0-15,-2 16 0 0,2-16-3 0,0 0 6 16,-2 14 1-16,2-14-1 0,0 0 0 0,0 0-3 0,0 0 6 0,0 0 4 0,3 20-4 0,-3-20 5 15,0 0-3-15,0 0 3 16,4 12 2-16,-4-12-2 0,0 0-2 0,6 9 0 16,-6-9-2-16,0 0-1 0,0 0 3 0,10 11 0 15,-10-11-1-15,0 0 3 0,0 0-4 0,11 8 0 16,-11-8 3-16,0 0-7 0,0 0 6 0,10 6 0 16,-10-6-4-16,0 0 1 0,11 7 0 0,-11-7 3 15,0 0-6-15,0 0 5 0,16 6 1 16,-16-6-2-16,0 0 3 0,0 0-4 0,15 3-4 0,-15-3 1 15,0 0 2-15,0 0-2 0,15 2 2 0,-15-2 0 0,0 0 0 0,0 0 0 16,14 3-2-16,-14-3 1 0,0 0 2 0,0 0-4 16,0 0 3-16,0 0 1 0,17 0-1 0,-17 0 0 15,0 0 0-15,0 0-2 0,0 0-4 0,0 0 3 16,0 0 4-16,19-4-3 0,-19 4-1 0,0 0 1 0,0 0 3 16,0 0 0-16,11-4-1 15,-11 4-3-15,0 0 6 0,0 0-4 16,0 0 7-16,0 0-3 0,14-6-2 0,-14 6 1 0,0 0 2 0,0 0-5 0,0 0 1 15,11-5-2 1,-11 5 1-16,0 0-1 0,0 0 0 0,0 0 0 0,13-8 0 0,-13 8 0 16,0 0-5-16,0 0 6 0,9-8-5 0,-9 8 0 0,0 0 2 0,0 0 3 15,0 0 1-15,9-7-2 0,-9 7 6 0,0 0-7 16,0 0 2-16,6-10-2 0,-6 10 3 0,0 0-5 0,0 0 4 16,0 0 3-16,9-8-3 0,-9 8-3 0,0 0 2 31,0 0 0-31,0 0-1 0,0 0-2 0,4-12 5 0,-4 12-3 15,0 0 0-15,0 0-1 0,0 0 1 0,0 0-3 0,4-14 4 0,-4 14-6 16,0 0 3-16,0 0 0 16,0 0 5-16,0 0-5 0,0-14 4 0,0 14-5 15,0 0 5-15,0 0-6 0,0 0 5 0,0 0-2 0,-2-19-1 0,2 19 1 16,0 0 1-16,0 0 0 16,0 0 0-16,-3-18-4 0,3 18 0 0,0 0 5 0,0 0-1 15,-7-10-4-15,7 10 1 0,0 0 6 0,0 0-6 0,0 0 1 0,0 0 0 16,-6-13-1-16,6 13 3 0,0 0-2 0,0 0-2 15,0 0 1-15,-7-12-2 0,7 12 1 0,0 0-2 16,0 0 2-16,-7-8 1 0,7 8 3 0,0 0-1 0,0 0 0 16,-11-9 1-16,11 9 0 15,0 0 2-15,0 0-2 0,-9-7-3 0,9 7 3 16,0 0-3-16,0 0-1 0,0 0 6 0,0 0-6 16,-11-7 2-16,11 7 2 0,0 0 1 0,0 0-5 15,0 0 4-15,0 0-4 0,-18-4 1 0,18 4-5 16,0 0-1-16,0 0 7 0,0 0-4 0,0 0 1 0,-16 0-2 0,16 0 6 15,0 0-3-15,0 0 1 16,0 0-2-16,0 0 1 0,-18 7-2 0,18-7-4 0,0 0 4 16,0 0 4-16,-13 6-6 0,13-6 6 15,0 0-2-15,-10 7-2 0,10-7 5 0,0 0-8 16,0 0 7-16,-13 6-3 0,13-6 1 0,0 0-3 16,0 0 3-16,0 0-2 0,-12 5 3 0,12-5 0 0,0 0-4 0,0 0-2 15,0 0-1-15,0 0-1 0,0 0 0 0,-11 8 0 0,11-8-3 0,0 0-2 31,0 0-1-31,0 0-1 0,0 0-5 0,0 0-4 0,-9 6 1 16,9-6-10-16,0 0-7 0,0 0-9 0,0 0-6 16,0 0-14-16,0 0-16 0,0 0-16 0,0 0-19 15,0 0-23-15,0 0-34 0,0 0-193 0,0 0-440 16,0 0 122-16</inkml:trace>
  <inkml:trace contextRef="#ctx0" brushRef="#br0" timeOffset="61641.25">6972 16405 328 0,'0'0'170'0,"0"0"-23"0,0 0-5 0,0 0-7 0,0 0-8 0,0 0-11 16,0 0-2-16,0 0-7 0,0 0-5 0,0 0-4 0,0 0-5 15,0 0 0 1,0 0-7-16,0 0-5 0,0 0-13 16,0 0 6-16,0 0-6 0,0 0-5 0,0 0-1 15,0 0-7-15,0 0-3 0,0 0-10 0,-1 29 4 0,1-29-4 0,0 0-1 0,0 0-2 0,-8 14-4 0,8-14-1 16,-5 13-6-16,5-13 5 16,-4 12-2-16,4-12 1 0,-5 13-1 15,5-13 1-15,-5 14-3 0,5-14 1 0,-4 16-5 0,2-8 1 16,2-8-2-16,-5 16 4 0,5-16-7 0,-4 16 4 15,1-2-6-15,0-3 3 0,2 0 0 16,1-11-3-16,-7 19-1 0,7-11-4 0,0-8-1 0,-2 17 3 16,2-17-1-16,0 17 2 15,0-17 0-15,0 16-3 0,0-16 1 0,1 18-3 0,-1-8-2 0,0-10 1 16,3 17-4-16,-1-8 5 0,-2-9 1 0,3 17-2 16,-1-9 3-16,-2-8-5 0,4 16-1 0,1-1-2 15,0-5 5-15,-5-10-4 0,5 17 1 0,-1-10-1 16,-4-7-3-16,8 13 1 0,-3-7 5 0,-5-6-1 0,10 11 0 15,-4-4-4-15,-6-7 2 0,11 10-1 0,-6-5-5 0,-5-5 1 0,12 9 6 32,-7-4-7-32,-5-5 6 0,12 7-1 0,-12-7-2 0,14 7 2 0,-14-7-4 0,13 3 1 15,-13-3 3-15,0 0-4 16,21 3 1-16,-21-3 1 0,13 1 0 0,-13-1-1 16,0 0-3-16,20 0 0 0,-20 0-1 0,0 0 1 0,21-3 0 0,-21 3 3 0,14-2-3 15,-14 2 2-15,0 0 0 0,15-5-2 0,-15 5 4 16,10-6-3-16,-10 6 4 0,12-5-6 0,-12 5 5 15,0 0-5-15,13-9 2 0,-13 9 4 0,0 0-2 16,10-7-3-16,-10 7 1 16,0 0 1-16,8-8-4 0,-8 8 9 0,0 0-1 15,0 0-7-15,8-10 3 0,-8 10 1 0,0 0-1 0,0 0-2 0,0 0-2 0,0 0 6 16,2-14-2-16,-2 14 2 16,0 0-1-16,0 0 0 0,0 0-1 0,0 0 3 15,-5-19-5-15,5 19 3 0,0 0 0 0,0 0 3 0,-9-12-6 0,9 12 2 0,0 0 5 31,-7-9-1-31,7 9-1 0,0 0 5 0,0 0-12 0,-14-9 15 16,14 9-14-16,0 0 11 0,-9-6 1 0,9 6-4 0,0 0 1 0,0 0-3 0,-11-7 2 0,11 7-1 16,0 0-3-1,0 0-4-15,0 0 6 0,-12-5-2 0,12 5-4 16,0 0 5-16,0 0 1 0,0 0-4 16,0 0-1-16,0 0-2 0,-15-5 3 0,15 5-2 0,0 0-3 15,0 0 1-15,0 0 1 0,0 0 2 0,0 0-3 0,-16-1-8 0,16 1-7 16,0 0-7-16,0 0-3 0,0 0-3 0,0 0-9 15,0 0-17-15,0 0-13 0,0 0-11 0,0 0-16 16,-15-4-15-16,15 4-14 0,0 0-16 0,0 0-4 16,0 0-13-16,-10-8-5 15,10 8-8-15,0 0-127 0,0 0-354 0,0 0 101 16</inkml:trace>
  <inkml:trace contextRef="#ctx0" brushRef="#br0" timeOffset="62768.41">6913 17022 216 0,'0'0'148'0,"0"0"-16"0,0 0-11 0,0 0-9 0,0 0-6 0,0 0-12 15,0 0 1-15,-16-7 0 0,16 7-15 0,0 0 1 16,0 0 1-16,0 0 5 0,0 0-7 0,0 0-4 15,0 0-3-15,0 0 0 0,0 0-8 0,0 0 0 16,0 0-4-16,0 0 1 0,0 0 0 0,0 0-7 16,0 0 2-16,0 0 0 0,-11-5-2 0,11 5-2 0,0 0 2 15,0 0-1-15,0 0-2 0,0 0-1 0,0 0-2 16,0 0-1-16,0 0 1 0,0 0-4 0,0 0-3 16,0 0-6-16,0 0 0 0,0 0-7 0,0 0 2 15,0 0-3-15,0 0-4 0,0 0-1 0,0 0-3 31,0 0 2-31,0 0-1 0,0 0-2 0,0 0 4 0,0 0-1 16,0 0 3-16,0 0 0 0,0 0 2 0,0 0-2 16,0 0 5-16,0 0 1 0,0 0-3 0,0 0 0 15,0 0-1-15,47 8-4 0,-47-8 4 0,17 3-2 16,-17-3 1-16,18 3-6 0,-18-3 5 0,17 2 2 0,-17-2-2 0,19 3-1 0,-19-3-1 16,26 3 8-1,-13-2-4-15,-13-1-1 0,29 3 2 0,-17-2-4 16,6-1 1-16,-18 0 0 0,31-3 4 0,-18 3-8 0,4-1 2 0,-17 1 2 0,29-3-8 15,-14 2 5-15,-15 1-5 16,30 0 1-16,-17 0 0 0,-13 0 0 0,22-2-4 0,-22 2 1 16,21-1 4-16,-21 1-7 0,19-2 5 0,-19 2-13 0,18 0 9 0,-18 0-1 15,19-2-1-15,-19 2-3 0,15-1-2 0,-15 1 5 16,0 0-2-16,19-3 2 0,-19 3-7 0,0 0 8 16,13-2-10-16,-13 2 6 0,0 0-4 0,0 0 4 15,0 0-2-15,18-1 5 0,-18 1-5 0,0 0-3 16,0 0 0-16,0 0-1 0,0 0 1 0,0 0-8 0,16-2-18 15,-16 2-3-15,0 0-20 0,0 0-20 0,0 0-8 16,0 0-21 0,0 0-15-16,0 0-20 0,0 0-20 0,0 0-19 0,0 0-6 15,0 0-26-15,0 0-32 0,0 0-136 0,0 0-442 16,0 0 125-16</inkml:trace>
  <inkml:trace contextRef="#ctx0" brushRef="#br0" timeOffset="64480.03">7086 16797 236 0,'0'0'48'0,"0"0"-10"0,0 0-8 0,0 0-6 0,0 0 7 0,0 0-17 15,38 2 12-15,-38-2 3 0,0 0-9 0,0 0-3 16,0 0 9-16,0 0 8 0,0 0-5 0,0 0 7 16,0 0-3-16,0 0-6 0,0 0 1 0,0 0 4 15,0 0-4-15,0 0 1 0,0 0-24 0,0 0 16 16,0 0-6-16,0 0 3 0,0 0-1 0,0 0 1 0,0 0-2 15,0 0-7-15,0 0 3 0,0 0-3 0,0 0 2 16,0 0 7-16,0 0-10 0,13-5 7 0,-13 5 5 16,0 0 0-16,0 0 4 0,0 0-1 0,0 0-2 15,0 0 7 1,0 0-6-16,0 0 11 0,0 0-10 0,0 0 7 16,0 0-1-16,0 0-1 0,0 0-8 0,0 0-5 0,0 0 0 15,0 0 0-15,0 0 1 0,0 0 4 0,0 0-8 16,0 0 4-16,0 0 6 0,0 0-6 0,0 0-4 15,0 0 12-15,0 0 0 0,0 0 1 0,0 0 6 16,0 0-5-16,0 0 4 0,0 0 1 0,0 0-5 0,0 0 3 16,0 0 2-16,0 0-4 0,0 0-1 0,0 0-5 15,0 0 2-15,0 0-1 0,0 0-5 0,0 0 1 16,0 0-1-16,0 0 3 0,0 0-8 0,0 0 10 16,0 0-1-16,0 0-2 0,0 0 7 0,0 0-2 15,0 0 4-15,0 0 1 0,0 0 0 0,0 0-1 16,0 0-3-16,0 0 4 0,0 0-4 0,0 0 5 15,0 0-7-15,0 0-2 0,0 0-1 0,0 0 4 0,0 0-5 16,0 0-1-16,0 0-2 0,0 0-4 0,0 0 4 16,0 0-1-16,0 0 2 0,0 0-10 0,0 0 9 15,0 0-2-15,0 0 0 0,0 0 0 0,0 0 0 16,0 0-1-16,0 0 1 0,0 0 0 0,0 0 0 16,0 0 1-16,0 0-2 0,0 0 1 0,0 0-3 15,0 0 8-15,0 0-2 0,0 0 0 0,0 0 0 0,0 0-3 16,0 0 0-16,0 0-1 0,0 0 0 0,0 0-1 15,0 0 2-15,0 0-3 0,0 0-1 16,0 0-4-16,0 0 2 0,0 0-10 0,-25-15 9 0,25 15-3 16,0 0 1-16,0 0 4 0,0 0-8 0,0 0 7 15,0 0-3-15,0 0 3 0,0 0-1 0,0 0-3 16,0 0 4-16,0 0-5 0,0 0 3 0,0 0 1 16,0 0 4-16,0 0-5 0,-14-2 5 0,14 2-5 0,0 0-3 15,0 0 1-15,0 0 2 0,0 0-2 16,0 0-2-16,0 0 0 0,0 0 3 0,0 0-4 0,0 0 0 0,0 0 0 15,-16-3-1-15,16 3 1 16,0 0-1-16,0 0 0 0,0 0 3 0,0 0-1 16,0 0 1-16,0 0 0 0,0 0-7 0,0 0 5 15,0 0-5-15,0 0 7 0,0 0-3 0,0 0-1 16,0 0 1-16,0 0 2 0,-18-1-2 0,18 1-2 16,0 0 3-16,0 0 0 0,0 0 4 0,0 0-4 15,0 0 0-15,0 0-5 0,0 0 7 0,0 0-5 0,-12-2 3 0,12 2-6 16,0 0 2-16,0 0 6 0,0 0 0 0,0 0-1 15,0 0 0-15,0 0-2 0,0 0 0 0,0 0 2 16,0 0-5-16,0 0-4 0,0 0 5 0,0 0 2 16,-15-1 1-16,15 1-2 0,0 0 1 0,0 0 3 0,0 0-3 15,0 0-1-15,0 0-2 0,0 0 5 0,0 0-4 16,0 0 4-16,0 0-2 0,0 0 1 0,0 0-2 16,0 0 2-16,-18 2-2 0,18-2-2 0,0 0 4 0,0 0 3 15,0 0-3-15,0 0-2 0,0 0 1 16,0 0 3-16,0 0-2 0,0 0-2 0,0 0 1 15,0 0-1-15,0 0 4 0,0 0-6 0,0 0 3 16,0 0-3-16,0 0 3 0,0 0-1 0,-15 3 1 16,15-3-6-16,0 0 2 0,0 0 4 0,0 0 3 0,0 0-3 15,0 0-2-15,0 0 2 0,0 0 2 0,0 0-2 16,0 0-2-16,0 0 0 16,0 0 2-16,0 0-1 0,0 0 2 0,0 0-1 15,0 0 2-15,0 0-2 0,0 0 0 0,0 0-1 0,0 0-2 16,-12 8 2-16,12-8 3 0,0 0-9 0,0 0 6 0,0 0 0 15,0 0 0-15,0 0 1 0,0 0-6 0,0 0 8 0,0 0-3 0,0 0-1 16,0 0 5-16,0 0-7 0,0 0 6 16,0 0-4-16,0 0 5 0,0 0-1 0,0 0-2 0,0 0-3 15,0 0 2-15,0 0-2 0,0 0-5 0,0 0 0 16,0 0-2-16,0 0-4 0,0 0-3 0,0 0-5 16,0 0 1-16,0 0-5 0,0 0-1 0,0 0-3 15,0 0-13-15,0 0-4 0,0 0-10 0,0 0-13 0,0 0-14 16,0 0-19-16,0 0-30 0,0 0-170 0,0 0-361 15,0 0 103-15</inkml:trace>
  <inkml:trace contextRef="#ctx0" brushRef="#br0" timeOffset="65762.05">7043 17232 245 0,'9'-8'165'16,"-9"8"-12"-16,0 0-25 0,0 0 1 0,0 0-7 0,0 0-9 16,0 0-6-16,0 0-6 0,0 0-11 0,0 0-1 15,0 0 2-15,0 0-4 0,0 0-5 0,0 0-4 16,0 0-1-16,0 0-11 0,0 0 3 0,0 0-3 16,0 0-4-16,0 0-8 0,12-5-3 0,-12 5-2 15,0 0-5-15,0 0-2 0,0 0-1 0,0 0 2 16,0 0 0-16,0 0 1 15,0 0 1-15,0 0-4 0,0 0 4 0,0 0-3 16,0 0-8-16,0 0 7 0,0 0 2 0,0 0 0 16,0 0 2-16,0 0-5 0,13 18 2 0,-13-18-3 15,0 0 2-15,2 16-1 0,-2-16-5 0,4 13 1 16,-4-13-4-16,3 12-3 0,-3-12 4 0,5 15-3 0,-5-15 4 0,3 16-6 0,-3-16-2 16,5 15 1-16,-5-15-6 0,5 16 6 0,-5-16 4 15,3 15-7-15,-3-15 0 0,3 14-4 0,-3-14 2 16,3 12-2-16,-3-12 3 0,4 14-5 0,-4-14 6 15,2 13 0-15,-2-13-2 0,0 0 1 0,4 14-3 16,-4-14-2-16,0 0-5 0,2 12 5 0,-2-12 4 0,0 0 0 16,0 0-8-1,4 13-1-15,-4-13 5 0,0 0 1 0,0 0-4 16,0 0-5-16,1 15-3 0,-1-15 6 0,0 0-4 0,0 0-4 0,0 0 5 0,0 0-7 0,2 13 2 16,-2-13 8-16,0 0-10 0,0 0 1 0,0 0-1 15,0 0-3-15,0 0-16 0,0 0 4 0,0 0-5 16,4 12-10-16,-4-12-7 0,0 0-11 0,0 0-13 15,0 0-9-15,0 0-11 0,0 0-17 0,0 0-16 16,0 0-18-16,0 0-29 0,0 0-14 0,0 0-30 16,0 0-176-16,0 0-453 0,0 0 127 0</inkml:trace>
  <inkml:trace contextRef="#ctx0" brushRef="#br0" timeOffset="66819.25">7205 17212 260 0,'0'0'133'16,"0"0"-25"-16,0 0-8 0,0 0-2 0,0 0 12 16,0 0-9-16,0 0-4 0,0 0-2 0,0 0-9 0,0 0 0 15,0 0-3-15,0 0 0 0,0 0-1 0,0 0 1 16,0 0-7-16,0 0 0 0,0 0-3 0,0 0-7 16,0 0 1-16,0 0-5 0,0 0-3 0,0 26 0 0,0-26 0 15,0 0-5-15,0 0-1 0,4 21-2 0,-4-21 3 16,4 14-6-16,-4-14-1 0,2 14-1 0,-2-14-1 0,4 13-5 0,-4-13 2 15,4 15-6-15,-4-15 0 0,2 16 2 0,0-8-1 16,-2-8 1-16,5 14 0 0,-5-14-1 0,3 14-7 0,-3-14 6 16,3 14-8-16,-3-14 3 0,2 13-4 0,-2-13 2 15,2 10-4 1,-2-10-2-16,0 0-1 0,5 12-2 0,-5-12-2 0,0 0 1 0,3 11-3 0,-3-11 1 16,0 0 1-1,3 10 2-15,-3-10 1 0,0 0-1 0,0 0-1 0,4 12-3 16,-4-12 2-16,0 0-6 0,4 9 4 0,-4-9-3 0,0 0-3 0,0 0 2 15,0 0-1-15,3 11-1 0,-3-11 0 0,0 0-4 0,0 0 1 16,0 0 2-16,0 0-4 0,5 11-2 0,-5-11 7 16,0 0-7-16,0 0 3 0,0 0 1 0,0 0 0 0,0 0-3 15,3 10 1-15,-3-10 0 0,0 0-2 0,0 0 3 16,0 0-2-16,0 0-1 0,0 0 6 0,0 0-6 16,4 9 1-16,-4-9 1 0,0 0 0 0,0 0 3 15,0 0-3-15,0 0 1 0,4 11-2 0,-4-11 1 16,0 0-3-16,0 0 1 0,0 0 3 15,0 0 0-15,4 11 0 16,-4-11-2-16,0 0-1 0,0 0 5 0,0 0-5 16,0 0-3-16,3 12 3 0,-3-12 2 0,0 0-4 0,0 0-1 15,0 0 1-15,0 0-3 0,0 0-7 0,0 0-1 16,0 0-11-16,3 9-10 0,-3-9-12 0,0 0-18 16,0 0-24-16,0 0-35 0,0 0-27 0,0 0-43 15,0 0-33-15,0 0-150 0,0 0-446 0,0 0 125 16</inkml:trace>
  <inkml:trace contextRef="#ctx0" brushRef="#br1" timeOffset="77164.92">6961 14005 233 0,'0'0'105'16,"0"0"-17"-16,0 0 4 0,0 0-8 0,0 0 2 15,0 0-8-15,0 0-3 0,0 0-3 0,0 0-13 16,0 0-2-16,0 0-2 0,0 0-8 0,0 0-3 15,0 0-19-15,0 0 9 0,0 0-1 0,0 0-7 16,0 0-5-16,0 0-2 0,0 0 8 0,0 0-9 0,0 0 2 16,0 0-1-16,0 0 2 0,0 0 8 0,0 0-1 15,0 0-1-15,0 0-1 0,0 0 8 0,0 0-3 0,0 0 1 16,0 0 2-16,0 0-2 0,0 0 0 0,0 0 1 16,0 0 9-16,0 0-6 0,0 0 5 0,0 0 1 15,0 0 3-15,0 0-7 0,0 0 0 0,0 0-4 16,0 0 0-16,0 0 2 0,0 0-3 0,0 0 3 0,0 0-2 15,0 0 1-15,0 0-2 0,0 0 5 0,0 0-3 16,0 0 5-16,0 0 0 0,0 0-1 16,0 0 0-16,0 0-1 0,0 0-1 0,0 0-1 0,0 0-4 0,0 0 3 15,0 0-5-15,0 0 0 0,0 0-5 0,0 0 3 16,0 0-4-16,0 0 2 0,0 0-10 0,0 0 7 0,0 0-2 16,0 0 3-16,0 0-7 0,0 0 3 0,0 0-3 15,0 0-1-15,0 0-2 0,0 0-3 0,0 0 0 16,0 0 0-16,0 0-5 0,0 0 6 0,0 0 0 15,-1-37 5-15,1 37-6 16,0 0-1-16,4-8 3 0,-4 8-1 0,0 0-1 16,0 0 4-16,8-9-1 0,-8 9 4 0,0 0-4 15,0 0 3-15,8-10 2 0,-8 10-7 0,0 0 4 16,7-8 1-16,-7 8-1 0,0 0 0 0,0 0 0 0,5-8-2 16,-5 8 2-16,0 0 1 0,8-6-7 15,-8 6 4-15,0 0-2 0,7-9 1 0,-7 9 2 0,0 0-5 16,9-9-1-16,-9 9-1 0,10-8-6 0,-10 8 5 0,11-8 5 0,-11 8-6 0,11-9 0 15,-6 5 4-15,-5 4-3 0,14-12 1 16,-8 9 2-16,-6 3-1 0,11-10 1 0,-11 10-3 0,12-9 3 16,-12 9-1-1,11-7-2-15,-11 7 6 0,10-8-5 0,-10 8 2 16,9-6-5-16,-9 6 3 0,0 0-3 0,10-9-1 0,-10 9 1 0,0 0-1 0,10-7 4 0,-10 7 0 16,13-6 1-16,-13 6 1 0,12-7-1 0,-5 3-4 15,-7 4 7-15,14-8-2 0,-6 4 2 0,-8 4-2 16,17-10 0-16,-9 6 2 0,-8 4-3 0,17-8-1 15,-9 3 1-15,-8 5 2 0,17-9-4 0,-17 9-2 16,15-8 2-16,-7 3 0 0,-8 5 1 0,13-7 0 16,-13 7 0-16,15-5-1 0,-15 5 4 0,14-5-3 15,-14 5 2-15,14-6-3 0,-14 6 0 0,12-4 6 16,-12 4-7-16,13-6 0 0,-13 6 3 0,0 0-2 16,13-6-2-16,-13 6 3 0,14-5-2 0,-14 5-5 15,12-4 6-15,-12 4-1 16,15-5 3-16,-15 5-6 0,14-5 3 0,-14 5-1 15,13-4-1-15,-13 4-3 0,0 0 0 16,20-3 5-16,-20 3-5 0,14-5 10 0,-14 5-3 16,0 0-3-16,16-5-1 0,-16 5-4 0,0 0 4 0,13-3 1 0,-13 3 2 0,0 0 0 15,0 0 0-15,18-2-4 0,-18 2 5 16,0 0-2-16,0 0 2 0,17 1-1 0,-17-1 3 16,0 0-1-16,0 0 0 0,0 0-4 0,21 1-4 0,-21-1 5 0,0 0-5 0,0 0 5 15,17 2 3-15,-17-2-6 16,0 0 2-16,0 0 0 0,14 3 1 0,-14-3-7 0,0 0 5 15,13 3-5-15,-13-3 3 0,0 0 4 16,0 0 3-16,12 5-8 0,-12-5 3 0,0 0 4 16,0 0-2-16,0 0-6 0,13 6 6 0,-13-6-8 15,0 0 3-15,0 0 1 0,14 7-4 0,-14-7-1 16,0 0 5-16,9 4-2 0,-9-4 1 0,0 0-6 0,0 0 9 0,0 0-1 16,12 7 0-16,-12-7 0 0,0 0 1 15,0 0 5-15,0 0-6 0,11 5-1 0,-11-5-4 0,0 0 1 16,0 0-1-16,0 0 15 15,9 8-14-15,-9-8 1 0,0 0 2 0,0 0 1 16,0 0-6-16,9 7 3 0,-9-7 5 0,0 0-2 16,0 0 6-16,0 0-3 0,0 0-2 0,11 9-3 0,-11-9 0 15,0 0-2-15,0 0-1 0,0 0-4 16,7 8 6-16,-7-8 0 0,0 0 0 0,0 0 3 0,0 0 1 16,0 0 0-16,9 10-1 0,-9-10-3 0,0 0 4 15,0 0-1-15,0 0-9 0,7 8 4 16,-7-8 5-16,0 0 2 0,0 0-1 0,0 0 2 15,0 0-3-15,8 10-8 0,-8-10 10 0,0 0-3 0,0 0-2 16,0 0-1-16,0 0 8 0,7 10-5 0,-7-10-2 16,0 0 2-16,0 0-3 0,0 0 2 0,0 0-4 0,7 10 3 0,-7-10 1 15,0 0-6-15,0 0 8 0,0 0-6 0,7 10 5 16,-7-10-5-16,0 0 1 0,0 0 0 0,0 0 0 0,0 0-2 16,6 12 10-1,-6-12 2-15,0 0-9 0,0 0 1 0,0 0 0 16,0 0 0-16,7 10 0 0,-7-10 0 0,0 0 1 0,0 0-7 0,0 0 3 0,0 0 7 15,0 0-5-15,4 10 0 16,-4-10-1-16,0 0 5 0,0 0 6 0,0 0-13 0,0 0 17 16,0 0-12-16,7 10-2 0,-7-10-4 15,0 0 8-15,0 0-8 0,0 0 5 0,0 0-4 0,0 0 5 16,0 0-9-16,0 0 11 0,0 0-9 0,5 12 7 0,-5-12 4 16,0 0-1-16,0 0-5 0,0 0 3 0,0 0 2 0,0 0-2 15,0 0 5-15,0 0-4 0,0 0-3 0,0 0 0 16,0 0-8-16,7 11 8 0,-7-11 1 0,0 0-3 15,0 0 0-15,0 0 2 0,0 0-5 0,0 0 4 16,0 0-1-16,0 0-4 0,0 0 10 0,0 0-5 0,0 0 1 16,0 0 5-16,4 11-1 0,-4-11 0 0,0 0-2 15,0 0-2-15,0 0 3 0,0 0-6 0,0 0-1 16,0 0 10-16,0 0-12 0,0 0 10 0,0 0 2 0,0 0-5 31,0 0 0-31,0 0-6 0,0 0 10 0,0 0-7 16,0 0-5-16,0 0 8 0,7 9 0 0,-7-9 5 0,0 0-4 15,0 0 1-15,0 0-7 0,0 0 2 0,0 0 2 16,0 0-9-16,0 0 8 0,0 0-2 0,0 0 3 0,0 0 0 0,0 0 3 0,0 0-3 16,0 0 11-16,0 0-11 0,0 0 7 0,0 0-4 0,0 0-9 15,0 0 9-15,0 0-7 0,0 0 0 0,0 0 6 16,0 0-3-16,0 0-2 0,0 0 2 0,0 0-2 16,0 0 2-16,0 0 10 0,0 0-11 0,0 0 0 15,0 0 6-15,0 0-8 0,0 0 11 0,0 0-10 16,0 0-2-16,0 0 1 0,0 0 8 0,0 0-3 15,0 0-3 1,0 0 3-16,0 0-2 0,0 0-2 0,0-37 7 0,0 37-6 16,0 0 5-16,0 0 3 0,0 0-5 0,0 0-1 0,2-14 1 0,-2 14 0 15,0 0-8-15,0 0 11 0,0 0-8 0,0 0 6 0,2-14 4 16,-2 14-7-16,0 0-3 0,0 0 3 0,0 0-2 16,0 0 2-1,0 0-4-15,0-16 9 0,0 16-5 0,0 0 1 0,0 0 0 16,0 0-3-16,0 0-3 0,0 0 8 0,2-15 2 0,-2 15-3 0,0 0-6 0,0 0 5 15,0 0 0-15,0 0 4 0,0 0-7 0,0 0-2 16,2-14 10-16,-2 14-11 0,0 0 6 0,0 0-4 31,0 0 4-31,0 0-6 0,0 0 10 0,0 0-6 16,0 0 0-16,0 0 3 0,3-14-3 0,-3 14 4 16,0 0-6-16,0 0 8 0,0 0-3 0,0 0 3 0,0 0 0 15,0 0-6-15,0 0 5 0,0 0-8 0,0 0 2 16,0 0 3-16,2-15 6 0,-2 15-7 0,0 0 6 15,0 0-6-15,0 0 4 0,0 0-6 0,0 0 5 0,0 0-8 0,0 0 3 16,0 0-1-16,0 0 6 0,0 0-14 0,0-16 16 16,0 16-1-16,0 0-2 0,0 0-4 15,0 0-1-15,0 0-1 0,0 0-2 0,0 0 11 0,0 0-4 0,0 0 2 0,0 0 1 16,0 0-4-16,0 0 1 0,3-17-3 0,-3 17 8 16,0 0-17-16,0 0-2 0,0 0 16 0,0 0-1 15,0 0 0-15,0 0 1 0,0 0 0 0,0 0-3 16,0 0 0-16,0 0-2 0,0 0 2 0,0 0-2 15,0 0 1-15,0 0 3 0,0 0-6 0,0 0 6 0,0 0-4 16,0 0 6-16,0 0-4 0,0 0-1 0,0 0 6 16,0 0-7-16,0 0 1 0,0 0 2 0,0 0 1 15,0 0 6-15,0 0-12 0,0 0 1 0,0 0 10 0,0 0-6 16,0 0 0-16,0 0 1 0,0 0-2 16,0 0 5-16,0 0-7 0,0 0 6 0,0 0-6 0,0 0 4 15,0 0-4-15,0 0 5 0,0 0-5 0,-3 48 6 16,3-48-5-16,0 0 4 0,0 0-10 0,0 0 9 15,0 0 1-15,0 0-2 0,0 15 0 0,0-15-8 16,0 0 13-16,0 0 0 0,0 0-12 0,0 0 11 31,0 0 4-31,0 0 2 0,0 0-16 0,3 15 8 0,-3-15 10 0,0 0-6 16,0 0-1-16,0 0-2 0,0 0 6 0,0 0-6 16,0 0 2-16,0 0 4 0,0 0-9 0,0 0-1 15,0 0 7-15,0 0 0 0,0 0-5 0,0 0 5 16,0 0 4-16,0 0 1 0,0 0-1 0,0 0-1 0,0 0-2 15,0 0 0-15,0 0 1 0,0 16-1 0,0-16-3 16,0 0 3-16,0 0 2 0,0 0 1 0,0 0-10 0,0 0 7 16,0 0 1-16,0 0 4 15,0 0-1-15,0 0-3 0,0 0 0 0,0 0-1 0,0 0 1 16,0 0 3-16,0 0 0 0,0 0 1 0,0 0 1 16,0 0 4-16,0 0 4 0,0 0-8 0,0 0 0 0,0 0 1 15,0 0-3-15,0 0-1 0,0 0 1 0,0 0 1 16,0 0 3-16,-5 12-5 0,5-12-5 0,0 0 3 15,0 0-4-15,0 0 1 0,0 0-2 0,0 0 0 0,0 0-3 16,0 0 12-16,-4 15-11 0,4-15 6 0,0 0-4 16,0 0-2-16,-2 10 1 0,2-10 2 0,0 0-4 15,0 0 3-15,0 0-1 0,0 0 6 0,0 0-6 0,-3 11-2 16,3-11 2-16,0 0 1 0,0 0-3 0,0 0 2 16,0 0-2-16,0 0 4 0,0 0-2 0,0 0 2 15,0 0-3-15,0 0 0 0,0 0-1 0,0 0 4 16,-2 12-2-16,2-12 3 0,0 0-5 0,0 0 4 15,0 0-1-15,0 0 1 0,0 0 0 0,0 0-3 0,0 0 7 32,0 0-5-32,0 0 2 0,0 0-1 0,0 0 2 15,0 0 4-15,0 0-7 0,0 0 2 0,0 0 2 0,0 0-3 16,0 0 5-16,0 0-2 0,0 0-1 0,0 0-2 16,0 0 3-16,0 0 1 0,0 0 2 0,0 0-1 15,-3 11 2-15,3-11 2 0,0 0-2 0,0 0-1 16,0 0 3-16,0 0-2 0,0 0 1 0,0 0 1 15,0 0 5-15,0 0-6 0,0 0 4 0,0 0 0 16,0 0-4-16,0 0 0 0,0 0 2 0,0 0-4 16,0 0-2-16,0 0 0 0,0 0-1 0,0 0-2 0,-8 6 1 15,8-6-3-15,0 0 0 0,0 0 2 0,-9 7-2 16,9-7-1-16,0 0 2 0,-9 7-1 0,9-7 2 16,0 0-5-16,-11 8-1 0,11-8 4 0,-10 6-2 15,10-6 1-15,-11 7 1 0,11-7-1 0,-9 7-5 0,9-7 4 0,-6 6 1 0,6-6-2 16,0 0 1-1,-10 6-6-15,10-6 7 0,0 0-2 0,0 0 0 0,-9 6-3 16,9-6 5-16,0 0-2 0,0 0 1 0,0 0 1 16,-10 6 0-16,10-6 1 0,0 0-3 0,0 0 4 15,0 0-4-15,0 0 4 0,-9 6-8 0,9-6 9 16,0 0-4-16,0 0 0 0,0 0 1 0,0 0-6 0,0 0 5 16,0 0 1-16,0 0-1 0,-9 5-2 0,9-5 1 15,0 0-3-15,0 0 2 0,0 0-2 0,0 0 0 16,0 0-2-16,0 0-2 0,0 0 2 0,0 0-3 15,0 0-4-15,0 0-1 0,0 0-3 0,-9 6-5 16,9-6-4-16,0 0 0 0,0 0-4 0,0 0-10 0,0 0-7 0,0 0-10 16,0 0-14-16,0 0-9 15,0 0-17-15,0 0-14 0,0 0-20 0,0 0-23 16,0 0-29-16,0 0-43 0,0 0-39 0,0 0-239 16,0 0-602-16,0 0 165 0</inkml:trace>
  <inkml:trace contextRef="#ctx0" brushRef="#br1" timeOffset="78261.14">7299 13459 313 0,'0'0'179'0,"0"0"-29"0,0 0-18 0,0 0-5 0,0 0-11 16,0 0-1-16,0 0-12 0,0 0-4 0,0 0-2 0,0 0-11 16,0 0-3-16,0 0 1 0,0 0-8 0,0 0-8 15,0 0 0-15,0 0-4 0,0 0 1 0,0 0-8 16,0 0 3-16,0 0-4 0,0 0 1 0,0 0-3 16,0 0 0-16,-13 21-2 0,13-21 2 0,0 0-1 15,-7 11-3 1,7-11-1-16,-7 13-3 0,2-6-1 0,5-7-2 0,-8 15 0 15,8-15-6-15,-7 11 0 0,7-11-3 16,-5 14-4-16,2-7 0 0,3-7 0 0,-8 12-4 0,8-12 2 0,-6 11-6 0,6-11-1 16,0 0-1-16,-5 11-2 0,5-11-2 0,0 0-2 0,-4 12-3 15,4-12-1-15,0 0 0 0,-2 10 3 0,2-10-4 16,0 0-3 0,0 0 2-16,-6 11 3 0,6-11-5 0,0 0 0 0,0 0-4 15,0 0 0-15,0 0-1 0,0 0-5 0,-4 9-2 16,4-9-4-16,0 0-10 0,0 0-3 0,0 0-15 15,0 0-13-15,0 0-10 0,0 0-20 0,0 0-8 0,0 0-14 0,0 0-17 16,0 0-26-16,0 0-20 0,0 0-146 0,0 0-374 0,0 0 108 16</inkml:trace>
  <inkml:trace contextRef="#ctx0" brushRef="#br1" timeOffset="78851.98">7151 13525 333 0,'0'0'139'0,"0"0"-24"0,0 0-12 0,0 0-1 0,0 0-10 15,0 0-6-15,0 0 1 0,0 0-8 0,0 0 0 16,0 0-6-16,0 0-7 0,0 0 1 0,0 0-3 15,0 0 2-15,0 0-4 0,0 0-1 0,0 0 8 16,40 16-5-16,-40-16-2 0,8 3 0 0,-8-3-8 16,0 0 1-16,15 7-3 0,-15-7-1 0,12 5-1 15,-12-5-4-15,11 3-3 0,-11-3-3 0,14 5 0 0,-14-5-4 16,13 7 1-16,-13-7-6 0,14 5-6 0,-14-5 1 0,12 4 2 0,-12-4-8 16,12 4 2-16,-12-4-1 0,14 5-1 0,-14-5 3 31,12 6-3-31,-12-6 1 0,12 3-1 0,-12-3-5 0,0 0 2 15,12 4 0-15,-12-4-2 0,0 0 2 0,12 4-2 16,-12-4 0-16,0 0 5 0,12 3-9 0,-12-3 2 0,0 0-1 0,0 0 0 0,0 0-5 0,13 3 2 16,-13-3-6-16,0 0 5 15,0 0 0-15,0 0-1 0,0 0-8 0,0 0 6 0,0 0-4 16,12 2-5-16,-12-2 2 0,0 0-8 16,0 0-8-16,0 0-10 0,0 0-8 0,0 0-8 15,0 0-18-15,0 0-19 0,0 0-15 0,0 0-27 0,0 0-28 16,0 0-153-16,0 0-363 0,0 0 102 0</inkml:trace>
  <inkml:trace contextRef="#ctx0" brushRef="#br1" timeOffset="80004.28">7346 13394 314 0,'0'0'143'16,"0"0"-12"-16,0 0-5 0,0 0-19 0,0 0-12 15,0 0 3-15,0 0-7 0,0 0-3 0,0 0-2 16,0 0-13-16,0 0 3 0,0 0-4 0,0 0-5 15,0 0-2-15,0 0-5 0,0 0 3 0,0 0-9 16,0 0 0-16,0 0-3 0,0 0 0 0,0 0-2 16,17-20 3-16,-17 20-8 0,0 0-1 0,7-6-7 15,-7 6 2-15,0 0 2 0,10-8-4 0,-10 8-2 0,0 0 1 16,10-6 0-16,-10 6-4 0,0 0 1 0,13-6-1 16,-13 6-2-16,0 0-2 0,9-5-1 0,-9 5 0 0,0 0 2 15,0 0-3-15,10-3 0 0,-10 3 0 0,0 0 0 16,0 0 0-16,0 0-1 0,17-1-1 15,-17 1-3-15,0 0 0 0,0 0 0 0,0 0 0 0,15 6-4 16,-15-6-7-16,0 0 9 0,12 5-2 16,-12-5 1-16,0 0-2 0,7 5 3 0,-7-5 0 15,0 0 0-15,8 9-6 0,-8-9 7 0,0 0 0 0,7 10-1 0,-7-10 0 0,0 0-4 0,7 10 2 32,-7-10 2-32,5 11-2 0,-5-11-1 0,0 0 1 0,4 12 3 0,-4-12-5 0,0 0-1 0,2 11-2 15,-2-11 3-15,0 0-2 0,1 14-2 0,-1-14 1 16,0 0 3-16,-1 15-5 0,1-15 4 0,0 0-4 0,0 0 2 15,-2 17-3-15,2-17 1 16,0 0 1-16,-4 11-4 0,4-11 0 0,0 0 2 16,-3 10-3-16,3-10 4 15,0 0 1-15,0 0-5 0,-4 13 4 0,4-13-2 16,0 0 2-16,-2 9-7 0,2-9 5 0,0 0-3 0,0 0 3 0,0 0-1 0,-7 10-4 0,7-10 1 16,0 0 0-16,0 0 1 0,0 0-1 15,0 0 2-15,0 0-5 0,0 0 3 0,-5 9-4 16,5-9 3-16,0 0 0 0,0 0-2 0,0 0 0 15,0 0-3-15,0 0 3 0,0 0-2 0,0 0 1 16,0 0 4-16,0 0-3 0,0 0 0 0,0 0 1 0,0 0 1 16,0 0-6-16,0 0 8 0,0 0-1 0,0 0 0 15,0 0-5-15,0 0 7 0,0 0-3 0,0 0-2 16,0 0 4-16,0 0 2 0,19 7-2 0,-19-7 0 16,0 0 2-16,0 0-2 0,0 0 3 0,0 0-1 15,14 0-5-15,-14 0 7 0,0 0 2 16,0 0-1-16,0 0 0 0,0 0 3 0,0 0-1 15,21 1-1-15,-21-1 3 0,0 0 2 0,0 0-1 16,0 0 1-16,15 2 4 0,-15-2-7 0,0 0 7 16,0 0 2-16,14 3 3 0,-14-3-3 0,0 0-1 15,0 0 6-15,13 3-8 0,-13-3 2 0,0 0-3 16,0 0 1-16,0 0 0 0,0 0-5 0,0 0 3 0,0 0 3 0,17 1-5 16,-17-1 0-16,0 0-4 0,0 0-1 15,0 0-4-15,0 0 2 0,0 0 2 0,0 0-3 0,15 3 5 16,-15-3-4-16,0 0-9 0,0 0-13 15,0 0-4-15,0 0-18 0,0 0-13 0,0 0-24 16,0 0-31-16,0 0-34 0,0 0-31 0,0 0-32 16,0 0-55-16,0 0-154 0,0 0-491 0,0 0 137 15</inkml:trace>
  <inkml:trace contextRef="#ctx0" brushRef="#br1" timeOffset="83516.78">7012 15025 376 0,'0'0'180'0,"0"0"-17"0,0 0-10 0,0 0-11 0,0 0-4 16,0 0-1-16,0 0-10 0,0 0-2 0,0 0-10 16,0 0-5-16,0 0-1 0,0 0-2 0,0 0-11 15,0 0 4-15,0 0-7 0,0 0-6 0,0 0-3 16,0 0-9-16,0 0-1 0,0 0-3 0,0 0-7 0,0 0-8 16,0 0 2-16,0 0 0 0,0 0-5 0,0 0 2 15,0 0-4-15,0 0-1 0,12 9-4 0,-12-9-3 16,0 0 0-16,0 0-5 0,0 0-1 0,5 10-3 15,-5-10 3-15,0 0-1 0,0 0-2 0,4 8-7 16,-4-8 2-16,0 0 0 0,6 10-4 0,-6-10 1 16,0 0 0-16,5 13-3 0,-5-13-5 0,6 11 6 0,-6-11 0 15,6 11-4-15,-6-11-5 0,5 11 2 0,-5-11-3 16,7 12-2-16,-7-12-4 0,6 13 8 0,-2-8-1 16,-4-5-3-16,8 14-7 0,-8-14 9 0,8 11 2 15,-3-4-7-15,-5-7 2 0,8 10-5 0,-8-10 4 16,10 10-8-16,-10-10 5 0,8 10-5 0,-4-3 4 0,-4-7 0 15,9 9-2-15,-9-9 4 0,10 9-4 0,-10-9 4 16,9 7-5-16,-9-7 3 0,12 9-2 0,-12-9-1 16,11 5 3-16,-11-5-1 0,8 6 2 0,-8-6 0 15,11 5 2-15,-11-5-5 0,11 5 2 0,-11-5-1 16,14 5 1-16,-14-5 3 0,12 5-2 16,-12-5 1-16,14 3-1 0,-14-3 1 0,13 5-2 15,-13-5-2-15,16 2 7 16,-16-2-5-16,14 2-3 0,-14-2 1 0,12 1-2 0,-12-1 1 15,14 1 3-15,-14-1-5 0,17 0 4 0,-17 0-7 16,15 0 11-16,-15 0-1 0,16 0 2 0,-16 0-5 0,15 0 5 16,-15 0-6-16,16 0 2 0,-16 0-3 0,14-1-1 0,-14 1-2 0,15-2 6 15,-15 2-6-15,14-3 8 0,-14 3-4 16,13-1 4-16,-13 1 0 0,14-3-5 0,-14 3 0 16,11-3 1-16,-11 3-2 0,0 0 1 0,15-2 0 15,-15 2 7-15,0 0-9 0,13-5 3 0,-13 5 3 16,12-4-5-16,-12 4 1 15,14-5 0-15,-14 5-3 0,13-5 5 0,-13 5-2 0,12-4-9 16,-12 4 20-16,11-5-15 0,-11 5 3 0,14-5 1 16,-14 5 0-16,11-5-3 0,-11 5 0 0,10-5 6 0,-10 5-7 15,12-4 6-15,-12 4-8 0,10-5 7 0,-10 5-10 0,0 0 6 0,12-5 5 0,-12 5-1 32,0 0-5-32,10-4-1 0,-10 4 4 0,0 0-3 15,11-6-1-15,-11 6 5 0,0 0-6 0,12-5 3 16,-12 5 3-16,0 0-2 0,11-4 1 0,-11 4 10 15,0 0-16-15,10-6 10 0,-10 6-8 0,0 0 2 0,10-6 1 16,-10 6 7-16,0 0-9 0,11-7 1 0,-11 7-6 0,0 0 5 0,8-6 0 0,-8 6 1 16,0 0-5-16,0 0 12 15,10-7-5-15,-10 7-4 0,0 0 3 0,0 0-4 16,0 0-1-16,9-6 4 0,-9 6-2 0,0 0 4 16,0 0-5-16,7-7 6 0,-7 7-8 0,0 0 5 0,9-7-1 15,-9 7-1-15,0 0 8 16,8-6-9-16,-8 6 3 0,0 0-6 0,9-7 6 15,-9 7-1-15,0 0 3 0,7-8 5 0,-7 8-11 0,0 0 5 0,0 0 2 0,7-9-1 16,-7 9-6-16,0 0 18 0,0 0-14 0,11-10-5 16,-11 10 5-16,0 0-5 0,0 0 9 0,9-9-4 15,-9 9 3-15,0 0 5 0,0 0-14 16,9-10 9-16,-9 10-3 0,0 0 1 0,0 0 0 16,7-9-4-16,-7 9 6 0,0 0-1 15,0 0-7-15,9-10 5 0,-9 10-2 0,0 0 3 0,0 0-3 16,0 0 4-16,9-7-7 0,-9 7 5 0,0 0-6 0,0 0 6 0,0 0 1 0,0 0-1 31,6-10 0-31,-6 10 2 0,0 0-5 0,0 0 9 0,0 0-11 0,0 0 3 0,7-11-4 0,-7 11 8 16,0 0-10-16,0 0 12 0,0 0 4 15,0 0-8-15,0 0 1 0,0 0 0 0,0 0-3 16,0 0 4-16,9-10-2 16,-9 10 0-16,0 0-5 0,0 0 4 0,0 0 5 0,0 0-3 0,0 0-4 0,0 0 4 15,0 0 0-15,0 0 2 0,0 0-4 16,0 0 3-16,0 0 0 0,0 0 1 0,0 0-2 0,7-9 4 15,-7 9-2-15,0 0 1 16,0 0-7-16,0 0 8 0,0 0-8 0,0 0 10 16,0 0-3-16,0 0 4 0,0 0-9 0,0 0 4 15,0 0 1-15,0 0-4 0,0 0-3 0,0 0 7 16,0 0-6-16,0 0 5 0,0 0 1 0,0 0-1 0,-21-12 0 16,21 12-5-16,0 0 0 0,0 0-2 0,-13-3 10 15,13 3-6-15,0 0 0 0,0 0 5 0,-17-1-5 16,17 1 0-16,0 0 0 0,0 0-1 0,-14 0 2 15,14 0 1-15,0 0-8 0,0 0 9 0,0 0 6 0,-18 1-14 0,18-1 7 0,0 0-5 16,0 0 2 0,0 0-2-16,-15 1-2 0,15-1 7 0,0 0 0 15,0 0-1-15,0 0 3 0,0 0-4 0,-14 2-7 0,14-2 8 0,0 0-11 0,0 0 19 16,0 0-9-16,0 0 0 0,0 0-2 0,0 0 3 0,0 0 2 16,0 0 0-16,0 0-3 0,0 0 3 0,0 0-2 15,-16-2-1-15,16 2-9 0,0 0 9 0,0 0 0 16,0 0 2-16,0 0-4 0,0 0 2 0,0 0-2 15,0 0 1-15,0 0-8 0,0 0 12 0,0 0-7 16,0 0 4-16,0 0-5 0,0 0 5 0,0 0-3 16,0 0 2-16,-12 3-6 0,12-3 3 0,0 0 0 15,0 0 3-15,0 0-2 0,0 0 4 0,0 0 3 0,0 0-7 16,0 0 0-16,0 0 0 0,0 0 0 0,0 0 7 16,0 0-11-16,0 0 5 0,0 0 2 0,0 0-3 31,0 0 3-31,0 0-2 0,0 0 7 0,0 0-12 0,0 0 3 0,0 0 3 0,0 0-1 0,0 0 6 31,0 0-4-31,0 0 1 0,0 0-1 0,0 0-2 0,0 0 0 16,29 11 2-16,-29-11 0 0,0 0 3 15,0 0-2-15,0 0-3 0,0 0 6 0,0 0 0 0,21 0 0 16,-21 0-7-16,0 0-1 0,0 0 2 0,0 0 2 16,0 0 6-16,0 0-18 0,19-1 15 0,-19 1-8 15,0 0 2-15,0 0 5 0,0 0-4 0,0 0 5 16,0 0-5-16,19-2 0 0,-19 2 9 0,0 0-7 0,0 0 1 0,0 0-3 0,0 0 2 15,0 0 0-15,0 0-3 0,15-3 6 16,-15 3-3-16,0 0 2 0,0 0-1 0,0 0-1 16,0 0 2-16,0 0-2 0,0 0-1 15,0 0 3-15,0 0-3 0,0 0 1 0,0 0 3 16,15-3-3-16,-15 3-2 0,0 0 7 0,0 0-5 16,0 0 4-16,0 0 0 0,0 0-5 0,0 0 4 15,0 0-9-15,0 0 7 0,0 0 3 0,0 0 5 0,0 0-8 16,0 0-1-16,0 0 1 0,0 0 4 0,0 0-5 15,0 0-1-15,0 0-3 0,0 0 2 0,0 0-1 16,0 0 5-16,0 0 5 0,0 0-6 0,0 0-8 16,0 0 7-16,0 0 0 0,0 0-2 0,0 0 1 0,0 0-2 15,0 0-2-15,0 0 5 0,18 4 1 0,-18-4 0 16,0 0 3-16,0 0-2 0,0 0-3 0,0 0-1 16,0 0 1-16,0 0 7 0,2 17-4 0,-2-17 3 15,0 0-1-15,0 0 2 0,0 0-4 0,0 15 0 16,0-15 3-16,0 0 2 0,0 0-3 0,-2 11 2 0,2-11-8 0,0 0 2 15,0 0 3-15,0 0-3 0,2 14-1 0,-2-14 2 16,0 0-6-16,0 0 10 0,0 0-6 0,0 0-1 16,0 0 8-16,0 0-6 0,0 0 0 0,0 0 1 15,0 17 2-15,0-17-6 0,0 0-4 0,0 0 0 0,0 0-12 16,0 0 5 0,0 0-10-16,0 0 1 0,0 0-5 0,0 0-3 15,0 0-5-15,0 0-7 0,0 11-1 0,0-11 0 16,0 0-1-16,0 0-10 0,0 0 2 0,0 0-7 15,0 0-10-15,0 0-3 0,0 0-12 0,0 0-14 0,0 0-8 16,2 11-10-16,-2-11-20 0,0 0-17 0,0 0-23 16,0 0-202-16,0 0-453 0,0 0 126 0</inkml:trace>
  <inkml:trace contextRef="#ctx0" brushRef="#br1" timeOffset="84892.28">7309 15497 245 0,'0'0'190'15,"0"0"-24"-15,0 0-12 0,0 0-1 0,0 0-5 16,0 0-7-16,0 0-6 0,0 0-11 16,0 0-1-16,0 0 0 0,0 0-2 0,0 0-2 15,10-1-1-15,-10 1-3 0,0 0-7 0,0 0-8 16,0 0-5-16,0 0-8 0,0 0-5 0,0 0-3 0,0 0-7 0,0 0-5 0,0 0 0 0,0 0-7 31,0 0 0-31,0 0 3 0,0 0-4 0,0 0-3 0,0 0-1 16,0 0-6-16,0 0 0 0,0 0 0 0,0 0-5 15,0 0 2-15,0 0-8 0,0 0-1 0,0 0 0 16,0 0 0-16,0 0-3 0,0 0 0 0,0 0-2 0,0 0 4 0,0 0-5 0,0 0 1 0,0 0-7 16,0 0 5-16,0 0-4 0,0 0-6 0,0 0 9 31,0 0-8-31,0 0-5 0,-19 29 8 0,19-29-4 0,0 0-3 0,-6 10 4 0,6-10-9 0,0 0 6 15,0 0-3-15,-8 11-9 0,8-11 10 0,0 0-12 16,0 0-5-16,-8 9 9 16,8-9 3-16,0 0-9 0,0 0 3 0,0 0 3 0,-6 11-9 15,6-11 0-15,0 0 2 0,0 0 3 0,0 0 0 16,0 0 0-16,-6 11-4 0,6-11 4 0,0 0-5 16,0 0-5-16,0 0 6 0,0 0-2 0,-5 13 1 15,5-13 1-15,0 0 5 0,0 0-8 0,0 0 0 0,0 0-6 16,-6 11 3-16,6-11-5 0,0 0 5 0,0 0 1 0,0 0-5 15,0 0 5-15,0 0-5 0,0 0 3 0,-4 12 7 0,4-12-8 16,0 0 5-16,0 0-1 0,0 0-3 0,0 0 5 16,0 0-2-16,0 0-3 0,0 0 0 0,0 0 7 15,0 0-1-15,0 0-8 0,0 0 7 0,0 0 3 16,0 0-3-16,0 0 2 0,-4 14 0 0,4-14 0 16,0 0-5-1,0 0 4-15,0 0 1 0,0 0-10 0,0 0 2 16,0 0-8-16,0 0-7 0,0 0-5 0,0 0-6 15,0 0-7-15,-1 10-14 0,1-10-18 0,0 0-8 16,0 0-12-16,0 0-23 0,0 0-29 0,0 0-26 16,0 0-35-16,0 0-201 0,0 0-484 0,0 0 135 0</inkml:trace>
  <inkml:trace contextRef="#ctx0" brushRef="#br1" timeOffset="91680.7">7156 15467 289 0,'0'0'64'0,"0"0"-6"0,0 0 7 0,0 0-13 0,0 0-6 0,0 0-1 16,0 0 3-16,0 0-13 0,0 0 4 0,0 0-10 16,0 0-1-16,0 0 2 0,0 0 6 0,0 0-1 15,0 0-5-15,0 0 1 0,0 0 0 0,0 0-1 16,0 0 4-16,0 0 2 0,0 0-1 0,0 0 1 16,0 0-6-16,0 0-6 0,0 0 10 0,0 0-1 15,0 0-3-15,0 0-3 0,0 0 4 0,0 0-5 0,0 0 3 16,0 0-8-16,0 0 9 0,0 0-9 15,0 0 7-15,0 0-3 0,0 0-3 0,0 0 4 0,0 0-6 16,0 0 3-16,0 0 0 0,0 0 3 0,0 0-2 16,0 0 1-16,0 0-3 0,0 0-3 0,0 0 7 15,0 0 5-15,0 0-8 0,0 0 6 0,0 0-5 16,0 0 0-16,0 0 5 0,0 0-3 0,0 0 3 16,27 8-6-16,-27-8 1 0,0 0 2 0,0 0 2 0,0 0-3 0,0 0 0 15,0 0-6-15,0 0-1 0,0 0-1 16,0 0 1-16,0 0 0 0,0 0-3 0,0 0-2 0,0 0-3 15,0 0 1-15,0 0 1 0,8 8 2 0,-8-8-2 16,0 0-3 0,0 0 5-16,0 0 0 0,0 0-3 0,0 0 1 15,0 0-1-15,9 7 6 0,-9-7-4 0,0 0 1 0,0 0 1 16,0 0-7-16,9 6 5 0,-9-6-2 0,0 0 0 16,6 6 1-16,-6-6-2 0,0 0-2 0,0 0 1 15,8 8 1-15,-8-8-2 0,0 0-2 0,9 5 2 0,-9-5 3 0,0 0-7 0,8 6 3 16,-8-6-1-16,0 0 0 0,10 5 2 0,-10-5-3 15,0 0-4-15,9 6 2 0,-9-6 6 0,0 0-1 16,9 6-3-16,-9-6 1 0,0 0-3 0,0 0 2 16,10 6-1-16,-10-6 3 0,0 0-4 0,0 0 1 0,0 0-2 15,11 7 4-15,-11-7-1 0,0 0 0 16,0 0-4-16,0 0 3 0,11 6-1 0,-11-6 0 0,0 0-1 16,0 0 5-16,0 0-4 0,12 6 3 15,-12-6 0-15,0 0 0 0,0 0 0 0,0 0-2 16,12 7 1-16,-12-7 1 0,0 0-3 15,0 0 4-15,8 7 0 0,-8-7-3 0,0 0 1 16,0 0-2-16,0 0 0 0,10 7-1 0,-10-7 2 0,0 0-1 16,0 0 3-16,11 8-2 0,-11-8-2 0,0 0 1 15,0 0 1-15,0 0 2 0,11 6-4 16,-11-6-1-16,0 0 5 0,0 0-1 0,0 0-2 16,0 0-2-16,10 8 3 0,-10-8-1 0,0 0 0 15,0 0 3-15,0 0-9 0,0 0 10 0,0 0-1 16,10 6 0-16,-10-6-1 0,0 0-1 0,0 0-2 15,0 0 6-15,0 0-5 0,0 0-2 0,10 6 0 16,-10-6 1-16,0 0 3 0,0 0-4 0,0 0-2 16,0 0 5-16,0 0-5 0,0 0 5 0,0 0-4 0,11 8 1 15,-11-8 0-15,0 0 1 0,0 0 0 0,0 0-5 0,0 0 2 0,0 0 2 16,0 0-1-16,0 0 1 0,0 0-1 0,0 0 4 16,0 0-6-16,9 6 2 0,-9-6-1 0,0 0 0 15,0 0 0-15,0 0 1 0,0 0-1 0,0 0 0 0,0 0-2 16,0 0 5-16,0 0 1 0,0 0-2 0,0 0 1 15,0 0 0-15,13 4-8 0,-13-4 4 0,0 0-3 16,0 0 7-16,0 0-1 0,0 0 2 0,0 0-7 16,0 0-6-16,0 0-5 0,0 0-8 0,0 0-9 15,0 0-15-15,0 0-14 0,0 0-18 0,0 0-18 16,0 0-23-16,0 0-35 0,0 0-150 0,0 0-366 16,0 0 105-16</inkml:trace>
  <inkml:trace contextRef="#ctx0" brushRef="#br1" timeOffset="93063.51">7378 15433 309 0,'0'0'135'0,"0"0"-29"0,0 0-15 0,0 0 2 0,0 0-7 16,0 0-9-16,0 0-3 0,0 0-23 0,0 0 15 15,0 0 2-15,0 0-10 0,0 0 1 0,0 0 0 0,0 0-1 16,0 0-10-16,0 0-1 0,0 0 2 0,0 0-4 0,0 0 5 16,17 2-8-16,-17-2-3 0,0 0 3 0,0 0-2 15,0 0-1-15,0 0 4 0,0 0-8 0,0 0-2 0,0 0 4 32,0 0-7-32,0 0 4 0,15-5 1 15,-15 5-6-15,0 0-5 0,0 0 6 0,0 0 1 16,0 0-4-16,0 0-1 0,15-5 1 0,-15 5-1 0,0 0 0 15,0 0 1-15,0 0 0 0,14-5-2 0,-14 5-5 16,0 0 6-16,0 0 0 0,13-5-4 0,-13 5-1 16,0 0 1-16,0 0 1 0,0 0-1 0,12-5 1 15,-12 5 0-15,0 0-2 0,0 0 0 0,0 0-2 0,0 0 1 16,17-2-1-16,-17 2-3 0,0 0 2 0,0 0-2 0,0 0 1 0,0 0 2 0,0 0-4 16,0 0-2-16,0 0 3 0,20 2-2 0,-20-2-2 31,0 0 3-31,0 0-2 0,0 0-2 0,11 9 1 0,-11-9-1 0,0 0 0 15,9 7-2-15,-9-7 0 0,0 0 2 0,8 9-7 0,-8-9 6 0,0 0 2 16,5 9-4-16,-5-9 3 0,0 0-1 0,0 0 1 16,10 14-6-16,-10-14 4 0,0 0 1 0,2 11-1 15,-2-11 0-15,0 0 1 0,0 0-3 0,3 14 3 16,-3-14-3-16,0 0 0 0,0 0-3 0,4 15 5 16,-4-15-2-16,0 0 1 0,0 0-1 0,0 17-1 15,0-17-5-15,0 0 10 0,0 0-6 0,-1 16 1 16,1-16-1-16,0 0 2 0,0 0-1 0,-4 15 0 15,4-15-2-15,0 0-1 0,0 0-1 0,-2 15 2 16,2-15-6-16,0 0 6 0,0 0 3 0,-4 12 2 16,4-12-6-16,0 0 4 0,0 0 0 0,0 0-7 0,0 0 2 15,0 0 4-15,0 0-1 0,-5 14 4 0,5-14-6 16,0 0 1-16,0 0 0 0,0 0 0 0,0 0 2 16,0 0-2-16,0 0 1 0,0 0-1 0,0 0-1 15,0 0 5-15,-4 11-2 0,4-11 2 0,0 0-6 16,0 0 4-16,0 0-1 0,0 0 2 0,0 0-3 15,0 0 2-15,0 0 0 0,0 0-2 0,0 0-1 16,0 0 1-16,0 0 2 0,0 0-3 0,0 0-3 0,-6 13 5 16,6-13-7-16,0 0 7 0,0 0-2 0,0 0-3 15,0 0-2-15,0 0-2 16,0 0 2-16,0 0-1 0,0 0-2 0,0 0 4 16,0 0-3-16,0 0 5 0,0 0-1 0,0 0 3 15,0 0 3-15,0 0-4 0,0 0 3 0,0 0 5 16,0 0-6-16,0 0 4 0,0 0 1 0,0 0 7 15,0 0-4-15,0 0 8 0,0 0-3 0,19 4 2 0,-19-4-1 16,0 0 2-16,0 0 0 0,0 0 5 0,19 2-3 0,-19-2 0 0,0 0 3 16,15 3-12-16,-15-3 11 0,0 0 0 0,16 2-5 15,-16-2 0-15,0 0 3 0,15 3-7 0,-15-3 8 0,14 2-10 16,-14-2 4-16,0 0-3 0,15 4-2 16,-15-4 4-16,0 0 0 0,0 0-1 0,0 0 4 15,21 3-5-15,-21-3-2 0,0 0-1 16,0 0 8-16,0 0-5 0,23 4-2 0,-23-4 6 0,0 0-14 15,0 0 4-15,0 0 0 0,16 4 2 0,-16-4-1 16,0 0-5-16,0 0 2 0,0 0 4 0,0 0-10 16,0 0 6-16,0 0-2 0,21 4-11 0,-21-4 7 15,0 0-9-15,0 0-14 0,0 0-9 0,10 2-13 0,-10-2-13 16,0 0-15-16,0 0-23 0,0 0-25 0,0 0-33 16,0 0-24-16,0 0-38 0,0 0-208 0,0 0-506 15,0 0 138-15</inkml:trace>
  <inkml:trace contextRef="#ctx0" brushRef="#br0" timeOffset="106167.67">2124 11308 400 0,'0'0'179'0,"0"0"-27"0,0 0-10 0,0 0-15 0,-3-13-18 16,3 13-2-16,0 0-11 0,0 0-12 0,0 0-3 15,0 0-6-15,0 0 2 0,0 0-8 0,0 0-2 16,0 0 1-16,-11-4-2 0,11 4-5 0,0 0 1 15,0 0-3-15,0 0 3 0,0 0 1 0,0 0 1 0,0 0-2 16,0 0 2-16,0 0-1 0,0 0-1 0,0 0 0 16,0 0-2-16,0 0-4 0,0 0-5 0,0 0-3 15,0 0-1-15,0 0-7 16,-20-2 0-16,20 2 0 0,0 0-1 0,0 0-8 16,0 0 5-16,0 0-1 0,0 0-6 0,0 0 0 0,0 0 0 15,-24 6 1-15,24-6 2 0,0 0 1 0,0 0 0 16,0 0 1-16,-16 5 1 0,16-5-1 0,0 0-2 0,0 0 0 0,-13 4 0 0,13-4 2 15,0 0 2-15,0 0-6 0,-16 3 4 16,16-3 2-16,0 0-1 0,0 0-4 0,-16 3-2 0,16-3 2 16,0 0 2-16,-14 2-3 0,14-2-1 0,0 0 0 31,0 0 0-31,-19 3 4 0,19-3-7 0,0 0 2 0,0 0-2 16,-16 2-8-16,16-2 10 0,0 0-8 0,0 0-3 15,-16 3 7-15,16-3-8 0,0 0 6 0,0 0-4 16,0 0 1-16,0 0 4 0,0 0-3 0,-17 0-3 15,17 0 7-15,0 0-7 0,0 0 5 0,0 0-9 0,0 0 4 0,0 0 2 16,-20-1 0-16,20 1-1 0,0 0-1 0,0 0 3 16,0 0-5-16,0 0-4 0,0 0 1 0,-18-3-1 0,18 3 1 15,0 0-1-15,0 0-1 0,0 0 5 16,-15-2-5-16,15 2 0 0,0 0 4 0,0 0-7 0,-15-3 7 16,15 3-2-16,0 0-2 0,0 0-2 0,-17-2 1 15,17 2-6-15,0 0 9 0,0 0-6 0,0 0-2 16,-21-1 5-16,21 1-2 0,0 0-1 0,0 0-1 15,-15-2-2-15,15 2 4 0,0 0-3 0,0 0 1 16,-18-2 0-16,18 2-2 0,0 0-2 0,0 0-1 0,0 0 6 16,-17-3-7-16,17 3 3 0,0 0 4 0,0 0-3 15,0 0-3-15,-17-1-2 0,17 1 4 0,0 0 0 16,0 0 2-16,0 0 0 16,-17-4-2-16,17 4-3 0,0 0 3 0,0 0-3 15,0 0 6-15,-17 0-8 0,17 0 3 0,0 0 3 16,0 0-5-16,0 0-1 0,-20 0 0 0,20 0 2 15,0 0 0-15,0 0 0 0,0 0 2 0,-16 2 3 0,16-2-3 0,0 0 0 0,0 0-3 16,0 0 2-16,-18 2 3 0,18-2-2 16,0 0-4-16,0 0 4 0,0 0-8 15,0 0 5-15,-16 3 5 0,16-3-4 0,0 0-2 16,0 0 2-16,-15 5 7 0,15-5-7 0,0 0-1 16,-11 6 1-16,11-6-1 0,0 0-1 0,-11 5-1 15,11-5 3-15,0 0 1 0,-11 6 0 0,11-6 1 0,0 0-1 16,-11 6 0-16,11-6 0 0,0 0-5 0,-12 6 6 15,12-6 0-15,0 0-1 0,0 0-1 0,-13 8 5 16,13-8-3-16,0 0 0 0,-9 6-1 0,9-6-1 16,0 0 2-16,0 0-1 0,-13 8 2 0,13-8-5 0,0 0 2 0,-9 6 3 0,9-6-5 15,0 0 0 1,0 0 7-16,-12 10-5 0,12-10 0 0,-13 9-1 16,13-9-1-16,-11 6 1 0,11-6-2 0,-9 8 6 15,9-8-2-15,-11 10-1 0,11-10-1 0,-10 8 4 0,10-8 2 0,-9 9-7 0,9-9-1 0,-10 11 1 16,10-11 3-16,-9 11-2 0,9-11 6 0,-9 9 0 31,9-9-4-31,-8 7-3 0,8-7 5 0,0 0-1 16,0 0-2-16,-9 9 1 0,9-9 0 0,0 0-2 0,0 0 2 15,-8 11 0-15,8-11 0 0,0 0 0 0,-7 8-3 0,7-8 3 16,0 0 0-16,-8 9 1 0,8-9-4 0,0 0 1 16,-12 15 1-16,12-15 3 0,-7 11-3 0,7-11 1 15,-7 13 6-15,7-13-5 0,-10 13 1 0,10-13-6 0,-9 14 3 0,9-14 1 16,-8 13 0-16,8-13 2 0,-10 14-4 0,10-14 7 15,-6 14-8-15,2-6 6 16,4-8-2-16,-6 14 0 0,6-14-1 0,-7 15-2 0,7-15 0 16,-8 16 0-16,8-16 0 0,-6 15 2 0,6-15-2 15,-5 15 1-15,5-15 1 0,-6 15-2 0,6-15-2 16,-4 13 6-16,4-13-5 0,-4 12 1 0,4-12 2 0,-4 15 1 16,4-15-4-16,-4 15 3 0,4-15-1 0,-2 15-2 15,2-15 4-15,-3 14-3 0,3-14 0 0,-1 16 2 16,1-16 1-16,-3 17 0 0,3-17-2 0,-2 17 0 0,2-17 0 15,-1 16 2-15,1-16-3 0,-1 17 0 0,1-17 3 16,-1 15-1-16,1-15 1 0,-1 18 1 0,1-18-3 0,0 17-3 16,0-17 2-16,2 15 3 0,-2-15 0 0,0 18-1 15,0-18 2-15,1 17 1 0,0-2 2 0,-1-15-5 16,1 22-2-16,-1-22 1 0,2 19-1 0,-2-19-3 16,1 17 2-16,3-3 2 0,-4 0-2 0,3-2 2 0,1 3-1 15,-4-15 4-15,1 22 2 0,-1-22-3 16,3 18-1-16,-3-18 2 0,2 23-4 0,-1-11 3 0,-1-12-6 15,3 21 10-15,-3-21-7 0,2 15 4 0,-2-15-2 32,3 17-1-32,-3-17-1 0,2 15 5 0,-2-15-3 0,2 15-2 15,-2-15 6-15,0 0-6 0,2 30 4 0,-2-30-2 0,2 20-5 0,-2-20 2 0,4 17 7 0,-4-17-4 16,1 16 0-16,-1-16 1 0,3 17-3 0,-3-17 2 16,1 18 3-16,-1-18-4 0,1 23 0 0,-1-10 3 15,0-13 0-15,3 20-2 0,-2-4 0 0,-1-16 1 16,1 21 3-16,-1-21 3 0,0 17-9 0,0-17 0 15,0 17-1-15,0-17 0 0,1 15 3 0,-1-15 8 16,1 16-8-16,-1-16 0 0,0 15-1 0,0-15-1 16,0 16 4-16,0-16-5 0,0 17 2 0,0-17 2 0,0 17 0 15,0-17 2-15,1 16-6 0,-1-16 3 0,0 15 1 16,0-15-3-16,-1 17-2 0,1-17 6 0,-2 17 3 16,2-17-5-16,0 16-2 0,0-16 3 0,-1 15-1 15,1-15-1-15,0 0 1 0,-1 22 1 0,1-22-1 0,-3 16-2 16,3-16 4-16,-2 15 0 0,2-15 0 0,0 14-4 15,0-14 2-15,0 16-3 16,0-16 3-16,-2 16 0 0,2-16-1 0,-2 15 2 0,2-15 0 16,-1 16 3-16,1-16-5 0,-1 17 3 0,1-17 1 15,-2 17-6-15,2-17 0 0,-1 16 5 0,1-16-2 16,-1 18 0-16,1-18 0 0,0 18 0 0,0-18 0 16,-1 16 0-16,1-16 0 0,-1 17 0 0,1-17 0 0,-1 17 0 15,1-17-2-15,2 16 1 0,-2-16-1 0,0 17 3 31,0-17 0-31,-1 17-5 0,1-17 5 0,1 13-5 0,-1-13 4 16,1 15-2-16,-1-15 2 0,2 15 1 0,-2-15-3 16,2 15 1-16,-2-15 8 0,1 16-10 0,-1-16 3 15,2 16 0-15,-2-16-1 0,1 15-3 0,-1-15 3 16,2 17-2-16,-2-17 3 0,1 14-1 0,-1-14 1 16,4 15-3-16,-4-15 3 0,4 15-1 0,-4-15 0 15,3 14-2-15,-3-14 0 0,4 14 0 0,-4-14 2 0,3 13-2 16,-3-13-1-16,3 12 1 0,-3-12-1 0,4 13 4 15,-4-13-1-15,0 0-4 0,3 14 3 0,-3-14 0 16,0 0 4-16,7 11-6 0,-7-11 4 0,6 11-3 16,-6-11 5-16,0 0-4 0,8 12-2 0,-8-12 0 0,0 0 1 15,7 10 2-15,-7-10-1 0,0 0 0 0,7 10 2 16,-7-10 0-16,0 0-2 0,0 0-1 0,15 16 1 0,-15-16 2 16,0 0-1-16,11 9-3 0,-11-9 4 0,0 0-1 15,0 0-1-15,14 11-1 0,-14-11 2 0,8 5-3 16,-8-5 4-16,0 0-3 0,0 0-1 0,20 11 1 15,-20-11 5-15,0 0-3 0,14 8 2 0,-14-8-6 16,10 6 8-16,-10-6-6 0,11 4 3 0,-11-4 0 16,11 7-2-16,-11-7 4 0,0 0-5 0,16 6 7 15,-16-6-5-15,0 0 0 0,14 4 8 0,-14-4-9 0,0 0 7 16,14 4-2-16,-14-4-1 0,0 0 0 0,12 4 1 16,-12-4-6-16,0 0 5 0,12 5-4 0,-12-5 2 15,0 0-4-15,0 0 1 0,17 4 1 0,-17-4 10 0,0 0-7 16,12 2 1-16,-12-2-4 0,0 0 4 0,15 3-5 15,-15-3 6-15,0 0-5 0,0 0 4 0,18 3-2 16,-18-3-2-16,0 0 4 0,0 0-4 0,15 3 2 16,-15-3 0-16,0 0 2 0,0 0-2 0,16 1 2 0,-16-1-5 15,0 0 2-15,0 0 2 0,18 0-2 0,-18 0 1 16,0 0-1-16,14 2 0 0,-14-2 3 0,0 0-5 0,0 0 8 16,0 0-6-16,23 0 1 0,-23 0 2 15,0 0-1-15,0 0 3 0,18-3-2 0,-18 3-2 0,0 0 2 16,14-2 0-16,-14 2-2 0,0 0 1 0,0 0-2 15,18-3 2-15,-18 3 2 0,0 0-3 0,12-3 2 0,-12 3-2 16,0 0-2-16,14-4 6 0,-14 4-3 0,0 0-2 16,12-7 4-16,-12 7-2 0,0 0 1 0,12-6 1 15,-12 6 0 1,13-8 0-16,-13 8-5 0,12-8 3 0,-12 8-2 16,14-8 4-16,-14 8-6 0,12-12 0 0,-12 12 6 15,13-8 0-15,-6 3-6 0,-7 5 3 0,13-11 0 0,-13 11 3 16,14-11 2-16,-14 11-2 0,12-10 11 0,-12 10-13 15,10-11 0-15,-10 11-1 0,13-9 1 0,-13 9 2 16,11-9-2-16,-11 9 6 0,10-11-3 0,-10 11 1 16,11-9-4-16,-11 9 2 0,9-11-3 0,-9 11 1 0,8-9-1 15,-8 9 7-15,11-10-6 0,-11 10 1 0,9-9 0 16,-9 9-2-16,9-10 4 16,-9 10 0-16,8-10-2 0,-8 10 3 0,9-10 1 0,-9 10-5 15,9-11 3-15,-9 11 3 0,8-11-3 0,-8 11 1 16,9-11-2-16,-9 11 3 0,8-12-3 0,-8 12 3 0,8-13 0 0,-8 13 1 15,8-14 2-15,-8 14-4 0,9-12 1 0,-9 12-1 16,8-13 4-16,-8 13 2 0,7-14-7 0,-7 14-1 0,9-16 5 16,-5 9-3-16,-4 7-1 0,11-21 4 0,-5 8-1 0,0 2-3 15,1-1 0-15,-1 1 3 0,0 2-6 0,-6 9 3 16,9-18-1-16,-5 11-1 0,2-7 0 0,0 4 8 16,-1-1-7-16,-5 11 2 0,8-17 3 0,-3 3-5 0,1 3 2 31,-1 1 3-31,-5 10 0 0,7-15 2 0,-7 15-1 0,7-16-2 15,-7 16 2-15,5-12 1 0,-5 12-1 0,7-14-3 16,-7 14 0-16,6-15 0 0,-6 15-1 0,5-15 3 16,-5 15 0-16,5-16-1 0,-5 16-1 0,5-15 2 0,-5 15-2 15,5-16 3-15,-5 16-3 16,6-17 3-16,-6 17-1 0,8-22-2 0,-4 10-2 0,-2 2 3 16,-2 10 1-16,5-17 0 0,-5 17 0 0,4-14 0 15,-4 14 2-15,5-16 0 0,-5 16-1 0,3-17-1 16,-3 17 3-16,4-16 1 0,-4 16-2 0,3-14 0 15,-3 14-1-15,4-14-1 0,-4 14 3 0,3-15-1 0,-3 15-3 16,2-15 2-16,-2 15 3 0,3-14-7 0,-3 14 2 16,3-16-2-16,-3 16-1 0,1-15 4 0,-1 15 2 0,4-17-1 0,-4 17-1 15,0-15 2-15,0 15-1 0,0-15 0 16,0 15-1-16,0 0 5 0,2-21-7 0,-2 21 2 16,0-14 0-16,0 14-2 0,0 0-1 0,2-19-1 0,-2 19 3 15,1-15-2-15,-1 15 4 0,0 0-5 0,1-16 2 16,-1 16-4-16,0 0 0 0,2-19 1 0,-2 19 2 15,0 0-1-15,0-20-1 0,0 20-1 0,0 0-1 16,2-18 2-16,-2 18-2 0,0 0 0 0,0-19 5 0,0 19-5 16,1-12 1-16,-1 12 0 0,0 0-1 0,2-20 0 0,-2 20 2 15,0 0 0-15,-1-19-2 0,1 19 1 16,0 0 1-16,0-20-1 0,0 20 1 0,1-14-3 16,-1 14 8-16,0 0-7 0,-1-22 0 0,1 22 0 0,1-15 1 15,-1 15 1-15,-1-16-2 0,1 16 2 0,-1-16-3 16,1 16 3-16,1-16-2 0,-1 16-1 0,0-18 1 15,0 18 1-15,3-22 1 0,-3 10 0 0,0 12 0 16,0-21 0-16,0 21 2 0,1-25 0 0,-1 14 2 0,0 11 0 16,1-21 0-16,-1 21 3 0,1-17 5 0,-1 17-6 0,-1-17 2 31,1 17-1-31,0-18 2 0,0 18 0 16,1-17-1-16,-1 17 1 0,0-18 0 0,0 18 0 0,0-16 0 15,0 16-4-15,-1-18 5 0,1 18-3 0,0-17-4 0,0 17 2 0,0-15-3 0,0 15 6 0,0-17-5 31,0 17 3-31,0 0-1 0,-1-21-1 0,1 21 0 0,-1-16 3 16,1 16 1-16,0 0-3 0,0-21 3 0,0 21-3 0,-1-13 7 16,1 13-1-16,0 0-3 0,-4-20 3 0,4 20 1 0,0 0 0 0,-1-18 2 0,1 18 0 15,0 0-4-15,-2-16 0 0,2 16-1 16,-4-12 2-16,4 12-3 16,0 0 0-16,-4-18 4 0,4 18-2 0,-4-11-4 0,4 11 1 15,0 0-1-15,-3-18 4 16,3 18 1-16,0 0-7 0,-3-13 1 0,3 13 0 15,0 0 0-15,0 0 0 0,-4-15-3 0,4 15 1 0,0 0 0 16,0 0 1-16,-3-17-4 0,3 17 2 0,0 0-1 16,0 0 7-16,-5-14-11 0,5 14 2 0,0 0-1 15,0 0 2-15,-4-13-3 0,4 13 1 0,0 0 4 16,0 0-4-16,-4-14 2 0,4 14 1 0,0 0-3 0,-6-11 0 0,6 11 2 0,0 0-2 16,0 0 0-16,-4-16-4 0,4 16 3 0,0 0 3 15,0 0-1-15,-4-13-1 0,4 13 0 0,0 0-2 16,0 0 4-16,0 0 1 0,-4-16-5 0,4 16 1 15,0 0 3-15,0 0 1 0,-4-14 0 0,4 14-1 0,0 0 0 16,0 0 0-16,0 0-2 0,0 0 2 0,-4-12-1 16,4 12 2-16,0 0 0 0,0 0-5 15,0 0 4-15,0 0-2 0,-4-13 5 0,4 13-6 0,0 0 0 16,0 0 2-16,0 0-2 0,0 0 4 16,0 0-1-16,0 0-3 0,0 0 5 0,-5-12-1 0,5 12-1 15,0 0 1-15,0 0-1 0,0 0 0 0,0 0 2 16,0 0 1-16,0 0-3 0,0 0 1 0,0 0-6 0,0 0 1 15,-6-13 3-15,6 13 1 0,0 0 0 16,0 0-9-16,0 0 7 0,0 0 1 0,0 0 4 0,0 0-4 16,0 0 1-16,-5-11-1 0,5 11-3 0,0 0 3 15,0 0 1-15,0 0-1 0,0 0-2 0,0 0 2 0,-6-11-2 16,6 11 4-16,0 0-3 0,0 0-1 16,0 0 3-16,0 0 0 0,0 0 1 0,-6-11-2 0,6 11 0 15,0 0 1-15,0 0-1 0,0 0 3 0,0 0-2 16,0 0 7-16,0 0-12 0,0 0 8 0,0 0 1 15,0 0-1-15,-7-12 2 0,7 12-1 0,0 0 0 16,0 0-1-16,0 0 1 0,0 0 0 0,0 0-5 16,0 0 4-16,0 0-2 0,0 0 0 0,0 0-1 0,-7-10 2 15,7 10 0-15,0 0 1 0,0 0-6 0,0 0 1 16,0 0 2-16,0 0 0 0,0 0 0 0,0 0 10 16,0 0-21-16,0 0 12 0,-8-9 1 0,8 9-1 15,0 0 0-15,0 0 3 16,0 0-3-16,0 0 2 0,0 0-5 15,0 0 9-15,0 0-16 0,0 0 9 16,-7-10-1-16,7 10 1 0,0 0-1 0,0 0 0 0,0 0 0 16,0 0-9-16,0 0 6 0,-10-8 6 0,10 8-3 15,0 0 0-15,0 0-5 0,0 0 8 0,0 0-4 16,0 0 4-16,0 0-3 0,0 0 1 0,-11-6 2 0,11 6-1 16,0 0 0-16,0 0-4 0,0 0 2 0,0 0-1 15,0 0 0-15,0 0 1 0,0 0-4 0,0 0 4 16,0 0-3-16,0 0 1 0,0 0-1 0,-11-6-1 15,11 6 0-15,0 0 0 0,0 0 1 0,0 0-1 16,0 0-2-16,0 0-3 0,0 0-6 0,0 0-8 16,0 0-9-16,0 0-7 0,0 0-14 0,0 0-15 0,0 0-17 15,0 0-23-15,0 0-33 0,0 0-47 0,0 0-56 16,0 0-56-16,0 0-63 0,-11-13-331 0,11 13-831 16,0 0 225-16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51:03.7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7389 8469 216 0,'0'0'101'0,"0"0"-10"0,0 0-6 0,0 0-2 0,0 0 0 0,0 0-16 15,0 0 3-15,0 0-5 0,0 0-4 0,0 0-3 16,0 0-6-16,0 0 4 0,0 0-8 0,10 6 1 15,-10-6 0-15,0 0 0 0,0 0 0 0,0 0-6 0,0 0 10 16,0 0-4-16,0 0-5 0,0 0 1 0,0 0-5 16,0 0 2-16,0 0 3 0,0 0-11 0,0 0-2 15,0 0-8-15,0 0 1 0,0 0-4 0,0 0 3 16,0 0-8-16,0 0 3 0,0 0-1 0,0 0-2 16,0 0-2-16,0 0-1 0,10 8-1 0,-10-8-7 15,0 0 10-15,0 0-6 0,0 0-4 0,10 7 0 0,-10-7 1 16,0 0 0-1,0 0-1-15,13 7 0 0,-13-7-2 0,0 0 2 16,11 6-1-16,-11-6 0 0,0 0 1 0,0 0 2 16,14 5-2-16,-14-5 0 0,0 0-3 0,15 4 1 15,-15-4 0-15,0 0 1 0,14 3-1 0,-14-3-1 16,0 0 3-16,15 4-4 0,-15-4 4 0,0 0-3 16,14 3 3-16,-14-3-7 0,0 0 2 0,0 0 9 0,0 0-1 15,16 3 6-15,-16-3 7 0,0 0 7 0,0 0 8 16,0 0 10-16,0 0 6 0,0 0 3 0,0 0-5 15,0 0 0-15,0 0-6 0,0 0-5 0,0 0-4 0,0 0-1 16,0 0-4-16,0 0-3 0,0 0 0 0,0 0-2 16,0 0-2-16,0 0-2 0,-30 25 0 0,30-25-5 15,-19 6 6-15,6-1-5 0,0-2-6 0,-1 1 3 0,14-4-1 0,-26 5 0 16,14-4-1-16,12-1-6 0,-21 3 2 0,21-3-2 16,-19 4 2-1,19-4-1-15,-15 2-2 0,15-2 0 0,-13 2 2 16,13-2-4-16,0 0 2 0,-17 1 0 0,17-1-1 0,0 0-1 15,0 0 2-15,-16 5 2 0,16-5-4 0,0 0 0 0,0 0 2 0,0 0-2 0,0 0-1 0,-13 2-2 32,13-2 2-32,0 0 1 0,0 0-4 0,0 0 1 0,0 0 1 15,0 0-1-15,0 0 0 0,0 0 2 0,0 0-2 16,0 0 1-16,0 0 1 0,-15 3-4 0,15-3-2 16,0 0 1-16,0 0 1 0,0 0 1 0,0 0 0 15,0 0 1-15,0 0-1 0,0 0-2 0,0 0 5 16,0 0-2-16,0 0 2 0,0 0 0 0,0 0-1 15,0 0-4-15,0 0 0 0,0 0-1 0,42-14 5 0,-42 14-1 16,15-2 2-16,-5-1-4 16,-10 3 2-16,18-2 2 0,-18 2 0 0,19-3-3 0,-19 3 2 15,19-4-1-15,-3 3-1 0,-16 1 3 0,25-2-1 16,-25 2 2-16,15-3-2 0,-15 3-2 0,15-2 1 0,-15 2 0 0,0 0 0 16,18-4-1-16,-18 4 1 0,0 0 5 0,0 0-4 15,17-2 2-15,-17 2 0 0,0 0 1 0,0 0 8 0,0 0 4 0,0 0 3 16,0 0-2-16,0 0 2 0,13-3-6 0,-13 3 3 15,0 0-4-15,0 0-2 0,0 0 0 0,0 0-2 16,0 0 2-16,0 0 0 0,0 0-4 0,0 0 1 16,0 0-3-16,0 0 1 0,-51 3-1 0,51-3-1 15,-18 0 1-15,18 0 1 16,-18 0 0-16,18 0-2 0,-18-1-1 0,18 1 7 16,-21-1-1-16,21 1-4 0,-17-1 0 0,17 1-1 15,-19 0-2-15,19 0-1 0,-17-2 1 0,17 2 5 16,0 0-6-16,-24 0 6 0,24 0-5 0,-15-1 0 0,15 1-1 15,0 0 0-15,-22-2 0 0,22 2 0 0,0 0 2 16,-15 0 2-16,15 0-2 0,0 0 1 0,0 0 1 16,0 0-2-16,-16-4 0 0,16 4-2 0,0 0 2 0,0 0 0 15,0 0-2-15,0 0 2 16,0 0-1-16,0 0 1 0,-18-1-3 0,18 1 5 16,0 0-6-16,0 0 1 0,0 0 3 0,0 0-5 15,0 0 5-15,0 0-5 0,0 0 0 0,0 0-1 0,0 0 1 0,0 0 3 0,0 0-3 0,0 0 5 16,0 0-1-16,0 0-3 0,0 0 2 0,0 0-1 15,0 0 1-15,0 0 0 0,0 0-2 0,0 0 2 16,0 0-2-16,0 0 2 0,0 0-4 0,0 0 5 16,0 0-2-16,0 0 0 0,0 0-3 0,51-4 5 15,-51 4-1 1,18 0 1-16,-18 0-1 0,0 0 1 0,25 1-2 16,-25-1 0-16,20 1 1 0,-20-1 2 0,21-1-2 15,-21 1 1-15,19 0-1 0,-19 0 1 0,19-1 1 0,-19 1-1 0,19-1 3 16,-19 1-4-16,19-1-1 0,-19 1 2 0,15 0-4 15,-15 0 5-15,0 0-2 0,23-3 3 16,-23 3-3-16,16 0 1 0,-16 0-2 0,0 0-1 16,18 0 4-16,-18 0 0 0,0 0-4 15,0 0 4-15,20-2-5 0,-20 2 5 0,0 0-4 0,0 0 3 16,0 0-2-16,0 0 2 0,15-2-1 0,-15 2 1 16,0 0 0-16,0 0 4 0,0 0-3 0,0 0 7 0,0 0-1 0,0 0 5 15,14-2-2-15,-14 2-2 0,0 0 0 0,0 0 0 16,0 0-1-16,0 0 0 0,0 0 2 0,0 0-3 0,0 0 3 15,0 0-5-15,0 0-3 0,0 0 3 0,0 0-2 16,0 0 1-16,0 0-1 0,0 0 7 0,0 0-8 16,-45-5 0-16,45 5-1 15,0 0 2-15,-22-1-3 0,22 1 3 0,-16 0-2 16,16 0 3-16,0 0-5 0,-23-1-1 0,23 1 7 0,0 0-6 16,-21-2 2-16,21 2 0 0,0 0-1 0,-17-2 1 0,17 2-1 15,0 0 1-15,0 0-1 0,-15-2 0 0,15 2-2 16,0 0 4-16,0 0-4 0,0 0 5 0,-16-3-4 0,16 3 2 15,0 0-2-15,0 0 2 0,0 0-6 0,0 0 1 16,0 0 2-16,0 0-1 0,0 0 0 16,0 0 3-16,0 0-5 0,-15-3 6 0,15 3-2 0,0 0-1 15,0 0-4-15,0 0 4 0,0 0 0 0,0 0-1 16,0 0-1-16,0 0 4 0,0 0-2 0,0 0 4 0,0 0-5 16,0 0 3-16,33-22-2 0,-33 22 10 0,13-5-13 15,-13 5 4-15,16-5 6 0,-16 5-4 0,14-5-2 16,-14 5-2-16,16-3 2 0,-16 3 1 0,15-4-3 0,-15 4 7 15,16-3-4-15,-16 3-3 0,0 0 9 0,19-2-6 32,-19 2-1-32,0 0-3 0,21-3 3 0,-21 3 0 0,0 0 1 15,19 0 0-15,-19 0-1 0,0 0 2 0,15 0 1 16,-15 0 2-16,0 0-5 0,0 0 1 0,16-2-1 16,-16 2 1-16,0 0-2 0,0 0 2 0,0 0-1 0,0 0 1 15,0 0 1-15,15-2 1 0,-15 2-1 0,0 0-1 16,0 0 0-16,0 0 0 0,0 0 0 0,0 0 2 0,0 0 2 15,0 0-4-15,0 0 1 0,0 0 0 0,0 0 2 16,0 0-1-16,17-1-4 0,-17 1 9 0,0 0-7 16,0 0 1-16,0 0 1 0,0 0 4 0,0 0-6 0,0 0-1 15,0 0 2-15,0 0 3 16,0 0 0-16,0 0 0 0,0 0-2 0,0 0 5 16,0 0-3-16,0 0 3 0,0 0-2 0,0 0 2 15,0 0-6-15,0 0 2 0,0 0-1 0,0 0 1 0,0 0-2 16,10-6 0-16,-10 6 1 0,0 0-1 0,0 0 1 15,0 0-1-15,0 0 1 0,0 0-2 0,0 0 0 16,0 0 0-16,0 0 0 0,-21-27 0 0,21 27 1 16,-8-7 0-16,8 7 1 0,0 0 0 0,-11-11-6 15,11 11 6-15,-9-10-4 0,9 10 1 0,-9-10 0 16,9 10 1-16,-11-11-2 0,11 11 5 0,-10-10-5 16,10 10 2-16,-10-9-3 0,10 9 7 0,-7-10-5 0,7 10 3 15,0 0-2-15,-12-10 2 0,12 10-4 0,-8-8 3 16,8 8-1-16,0 0 3 0,-9-8-2 0,9 8-1 0,0 0 0 15,0 0 5-15,0 0-7 0,-9-10 5 0,9 10-2 16,0 0-1-16,0 0 2 0,0 0-2 0,0 0 2 16,0 0-1-16,0 0-2 0,-10-10 2 0,10 10-1 15,0 0 7-15,0 0-4 0,0 0-1 0,0 0 0 0,0 0-3 0,0 0 2 16,0 0-2-16,0 0 2 0,0 0-1 16,0 0 3-16,0 0-3 0,0 0-1 0,-10-7-2 0,10 7 3 15,0 0 0-15,0 0 1 0,0 0-3 0,0 0 0 16,0 0 1-16,0 0 2 15,0 0 1-15,0 0 0 0,0 0 0 0,0 0-6 16,0 0 5-16,0 0-1 0,0 0 0 0,0 0 1 16,0 0 1-16,0 0-3 0,0 0 1 0,0 0 2 0,0 0-7 15,0 0 5-15,0 0-1 0,0 0-1 0,0 0 0 16,0 0-1-16,0 0 3 0,0 0 1 0,0 0 1 16,0 0-1-16,0 0 2 0,0 0-4 0,0 0 3 15,0 0-2-15,0 0 0 0,0 0 0 0,0 0 0 0,0 0 2 16,0 0-3-16,0 0-2 0,0 0 8 15,0 0-3-15,15 38-3 0,-15-38 3 0,0 0-2 16,5 12 2-16,-5-12 2 0,0 0-2 0,7 15 2 0,-7-15-3 16,6 14 1-16,-6-14 0 0,5 16-2 0,-2-8 0 15,-3-8 1-15,5 17-1 0,-5-17 4 0,8 15-5 16,-4-6 0-16,-4-9 2 0,6 15 0 0,-6-15-3 0,7 15 2 16,-7-15-2-16,4 14 4 0,-4-14-2 0,6 15 1 15,-6-15 1-15,6 10-2 0,-6-10-3 0,5 11 2 0,-5-11-1 16,0 0 1-16,6 13 3 0,-6-13-1 0,0 0 0 15,6 10 1-15,-6-10 1 0,0 0-2 0,0 0 1 16,0 0 0 0,5 10-2-16,-5-10-2 0,0 0 2 0,0 0 0 0,0 0 0 15,0 0-2-15,0 0-2 0,7 11 7 0,-7-11-4 16,0 0 5-16,0 0-5 0,0 0 2 16,0 0-1-16,0 0 0 0,0 0 0 0,0 0 4 0,0 0-6 15,5 11 5-15,-5-11-6 0,0 0 6 0,0 0-6 0,0 0 6 0,0 0-3 16,0 0 0-16,0 0 3 0,0 0-4 0,0 0 4 0,0 0 1 15,0 0 0-15,0 0-5 0,0 0 0 0,0 0 4 0,0 0-1 16,0 0 5-16,0 0-8 0,0 0 2 0,0 0-2 16,0 0 3-16,4 12-2 0,-4-12 0 0,0 0 0 15,0 0 0-15,0 0-4 0,0 0-2 0,0 0-29 16,0 0-18 0,0 0-30-16,0 0-39 0,0 0-41 0,0 0-47 0,-23 7-188 15,23-7-474-15,0 0 130 0</inkml:trace>
  <inkml:trace contextRef="#ctx0" brushRef="#br1" timeOffset="11759.96">7456 8435 214 0,'0'0'95'0,"0"0"1"0,0 0-18 0,0 0-5 0,0 0-12 0,0 0 1 16,0 0-3-16,0 0-6 0,0 0-6 0,-10 45-2 15,5-30-10-15,-1 0 7 0,1-2-8 0,0-1-6 16,5-12 0-16,-9 23 3 0,5-10-7 15,0-5-4-15,4-8 4 0,-4 16 0 0,4-16-13 0,-5 11-1 16,5-11-2-16,0 0 4 0,-5 12 0 0,5-12-3 16,0 0-3-16,0 0 9 0,0 0-12 0,0 0 6 15,0 0-2-15,0 0 6 16,0 0-5-16,0 0 2 0,0 0 1 0,0 0-5 0,0 0-3 16,0 0-2-16,28-43 4 0,-21 30 3 0,0-2 2 0,0 3-9 0,-1-2 2 0,-1 3 2 31,-5 11 0-31,10-16 8 0,-10 16 3 0,5-13 12 15,-5 13-5-15,3-11 0 0,-3 11-2 0,0 0 0 16,0 0-4-16,0 0 2 0,5-12-1 0,-5 12 0 0,0 0 1 16,0 0-3-16,0 0-4 0,0 0 2 0,0 0-8 0,0 0 0 15,0 0-4-15,0 0 6 0,0 0 1 0,0 0-6 16,-25 28 1-16,25-28 0 0,0 0 1 0,0 0-4 16,-8 11-1-16,8-11 6 0,0 0-5 0,0 0 2 15,0 0-3-15,0 0 9 0,0 0-12 0,0 0 5 16,0 0-1-16,0 0 0 0,0 0 4 0,0 0-1 0,0 0 1 15,0 0-7-15,0 0 6 0,0 0-2 0,10-42 4 16,-10 42-4-16,8-16 7 0,-8 16-3 0,4-14-5 16,-4 14 2-16,4-10 3 0,-4 10 6 0,0 0 5 15,4-12-4-15,-4 12 1 0,0 0 0 0,0 0 2 16,0 0-7-16,0 0 0 0,0 0-1 0,0 0-7 16,0 0 10-16,0 0-5 0,0 0-3 0,0 0-2 15,0 0 4-15,-30 26-3 0,30-26 2 0,-8 10-1 16,8-10 1-16,-9 8-2 0,9-8 0 15,0 0 3-15,-8 10-2 0,8-10 1 0,0 0-2 0,0 0-1 0,0 0-4 16,-7 8 6-16,7-8-2 0,0 0-1 16,0 0 2-16,0 0-3 0,0 0 5 0,0 0-4 0,0 0 0 0,0 0-1 15,0 0 0-15,9-40 1 0,-9 40 1 0,6-17-6 16,-6 17 5-16,5-15-3 0,-5 15 7 16,5-14 1-16,-5 14-6 0,4-12 0 0,-4 12 4 15,0 0-5-15,3-12 4 0,-3 12-4 0,0 0 2 16,0 0 1-16,0 0-1 0,0 0 0 0,0 0-7 0,0 0 7 15,0 0-2-15,0 0 8 0,0 0-5 0,0 0-3 16,-22 30 4-16,22-30-4 0,-8 12 3 16,8-12 2-16,-7 13-3 0,7-13-5 0,-6 10 7 0,6-10-2 15,0 0 5-15,-7 11-9 0,7-11 5 0,0 0-3 0,0 0 2 0,0 0-2 16,0 0 2 0,0 0-1-16,0 0 7 0,0 0-8 0,0 0 2 15,0 0-2-15,0 0 3 0,0 0-1 0,0 0 1 16,16-38 1-16,-10 24 2 0,-2 3-4 0,-4 11 1 0,7-19 0 15,-7 19-1-15,7-13 6 0,-7 13-1 0,5-10 1 16,-5 10 1-16,0 0 3 0,0 0-2 0,0 0 1 16,3-13 0-16,-3 13-3 0,0 0 0 0,0 0-2 15,0 0 0-15,0 0 2 0,0 0-5 0,0 0 3 0,0 0-1 16,0 0-1-16,-24 34-1 0,24-34-2 0,-6 13 2 16,6-13-1-16,-9 14 2 0,9-14 0 0,-8 11 0 15,8-11 2-15,0 0-2 0,-6 12 0 0,6-12 1 16,0 0-3-16,0 0-1 0,-7 7 0 0,7-7 3 0,0 0-2 0,0 0 2 15,0 0 2-15,0 0-1 0,0 0-1 0,0 0-3 16,0 0 0-16,0 0 5 0,14-39-3 16,-7 25-8-16,-4 4 7 0,-3 10 5 0,8-17-6 0,-8 17 1 15,5-13-2-15,-5 13 2 0,3-11-1 0,-3 11 0 16,0 0 3-16,0 0 0 0,7-13-1 0,-7 13-3 0,0 0 3 16,0 0-1-16,0 0-1 0,0 0 1 0,0 0 0 0,0 0 1 31,0 0-6-31,0 0 7 0,0 0-1 0,0 0-2 15,0 0 3-15,0 0-2 0,0 0 1 0,0 0-1 16,0 0 1-16,0 0-1 0,0 0 2 0,0 0-3 0,0 0-2 16,0 0 4-16,0 0-3 0,-9 44 4 0,9-44-3 15,0 0 3-15,0 0-2 0,0 0-3 0,0 0 6 16,0 0-2-16,0 0-5 0,0 0 5 0,0 0-4 0,0 0 2 0,0 0 0 16,0 0 1-16,24-29 1 0,-24 29-2 15,8-10 5-15,-8 10-3 0,5-10 2 0,-5 10-5 16,0 0 2-16,0 0 0 0,9-10-5 0,-9 10 10 0,0 0-6 0,0 0-1 15,0 0-1-15,0 0 4 0,0 0 0 0,0 0-1 16,0 0 2-16,0 0 0 0,0 0-4 0,-12 52 4 16,8-37-5-16,-1-4 2 0,3 0-1 0,-2 3 3 15,4-14-3-15,-7 21 0 0,5-14-1 0,2-7 6 16,0 0-3-16,-7 19-1 0,7-19 4 0,0 0-1 0,-4 13-4 16,4-13 3-16,0 0-1 0,0 0 1 0,0 0-1 15,0 0 0-15,0 0 0 0,0 0 1 0,0 0 3 16,0 0-6-16,0 0 4 0,25-33-2 0,-19 19-2 15,0 0 3 1,2 3-4-16,-1-1 3 0,-1 3-1 0,-6 9 4 0,6-14-4 16,-6 14 3-16,8-11 5 0,-8 11-3 0,0 0-1 15,4-11-2-15,-4 11 4 0,0 0-3 0,0 0-3 16,0 0 0-16,0 0 3 0,0 0-1 0,0 0-2 0,0 0 1 0,-21 49 3 16,15-34-3-16,-2 0-2 0,-2 2 2 15,4-2-7-15,-1 0 8 0,0 2 2 0,0-5-3 16,1 3 0-16,3-3 1 0,3-12 2 0,-9 18 0 15,9-18-5-15,-6 11 4 0,6-11-6 0,-4 10 3 0,4-10 3 16,0 0-1-16,0 0-1 0,0 0 3 0,0 0-1 16,0 0-2-16,0 0-1 0,0 0 3 0,0 0 1 15,32-40 0-15,-22 24-5 0,-2 0 4 0,1 0-1 16,6-7 0-16,-3 6 4 0,-6 1-3 0,3 5-2 0,-3 2 3 16,-6 9 1-16,7-14-1 0,-7 14 2 0,6-9 0 0,-6 9 3 15,0 0-4 1,0 0 1-16,0 0 0 0,0 0 0 0,0 0 0 15,0 0 1-15,0 0-3 0,0 0 3 0,-18 49-1 16,9-32-1-16,3-2-1 0,-2 2 0 0,0-3-2 0,1 0 4 16,-2 0-3-16,4-2 1 0,1-3 1 0,4-9-2 0,-7 16 0 15,7-16 1-15,-7 13-5 16,7-13 4-16,0 0-4 0,-2 12 2 0,2-12 5 0,0 0-5 0,0 0 3 16,0 0-2-16,0 0 1 0,0 0-2 0,0 0 2 0,0 0 1 0,31-40-1 15,-21 26-1-15,-2 0-1 0,0 0 4 0,1 1-1 16,-4 4-6-16,1-1 6 0,-6 10 3 15,7-13 0-15,-7 13 7 0,6-9 0 0,-6 9 4 0,0 0-3 16,6-9-2 0,-6 9 2-16,0 0-5 0,0 0 0 0,0 0-1 0,0 0 2 15,0 0 2-15,0 0-6 0,-20 41 1 16,12-27-1-16,1 0 1 0,0 1 0 0,-1-1-4 16,1-2 2-16,2 2 2 0,0-3-3 0,5-11-1 0,-7 14 2 0,7-14-3 0,-5 14-1 0,5-14-1 15,0 0 4-15,-5 11-3 0,5-11-1 0,0 0 0 0,0 0 2 16,0 0 1-16,0 0 2 0,0 0-6 0,0 0 2 15,0 0 3-15,0 0-1 0,0 0 0 0,0 0-3 16,27-38-2 0,-18 25 7-16,-1 0-3 0,2-1-2 15,-5 2 2-15,0 1-1 0,-5 11 0 0,8-13 2 0,-5 7 1 0,-3 6-4 16,0 0 5-16,7-12-5 0,-7 12 5 0,0 0 0 16,0 0-5-16,0 0 0 0,0 0 1 0,0 0 0 0,0 0-1 0,0 0 1 15,0 0 1-15,0 0 2 0,-11 39-3 0,11-39-2 16,-4 16 2-16,4-16-1 0,-8 16 2 15,8-16-1-15,-5 14 2 0,5-14-2 0,-5 11-5 16,5-11 5-16,0 0-4 0,-4 10 3 0,4-10 0 16,0 0 0-16,0 0-1 0,0 0 1 0,0 0 1 0,0 0 1 15,0 0-3-15,0 0 2 0,0 0 0 0,28-31 1 16,-21 17-1-16,1 1 2 0,-2 1-3 0,-1 3 0 16,-5 9 0-16,10-16 2 0,-10 16-1 0,10-10-2 0,-10 10 2 15,5-8 0 1,-5 8-3-16,0 0 3 0,0 0-1 0,6-7 1 0,-6 7-3 0,0 0 4 0,0 0-2 0,0 0-1 15,0 0 2-15,0 0-1 0,0 0 1 0,-11 40-1 16,11-40-1-16,-7 17 0 0,7-17 2 0,-5 16-2 16,5-16 1-16,-5 14-1 0,5-14 2 0,-4 12-1 15,4-12 2 1,0 0-2-16,-4 12 1 0,4-12 0 0,0 0-3 16,0 0 0-16,0 0 0 0,0 0 2 0,0 0-1 15,0 0 2-15,0 0-2 0,0 0 1 0,0 0 0 0,0 0 2 16,21-40-3-16,-15 26 2 0,-2 1-1 0,1 4 0 15,-5 9-3-15,7-16 2 0,-7 16 1 0,6-13 1 0,-6 13-1 0,5-9 1 16,-5 9-1-16,0 0 0 0,0 0-1 16,0 0 1-16,0 0 1 0,0 0-2 0,0 0 2 0,0 0-3 15,0 0 1-15,0 0 2 0,0 0-1 0,0 0 2 16,-13 46-2-16,10-34 0 0,3-12 0 0,-9 19 2 0,7-11-4 16,2-8 2-16,-6 14 1 0,6-14 1 0,-6 12-4 15,6-12 3-15,0 0-1 0,-4 12 0 0,4-12-1 0,0 0 0 16,0 0-1-1,0 0 1-15,0 0 4 0,0 0-3 0,0 0-2 16,0 0 4-16,0 0-1 0,0 0 3 0,0 0-4 0,0 0 0 16,0 0 0-16,27-29 0 0,-27 29 3 0,6-10 0 15,-6 10-2-15,0 0 0 0,0 0 1 0,10-10-3 16,-10 10 0-16,0 0 1 0,0 0 0 0,0 0 0 16,0 0 0-16,0 0-1 0,0 0 2 0,0 0 1 0,0 0-1 15,0 0-1-15,0 0-3 0,0 0 6 0,-14 42-3 0,14-42 3 16,-6 15-3-16,6-15-1 0,-5 14-1 0,5-14 2 15,-4 11 1-15,4-11-3 0,0 0 0 0,-7 12 4 16,7-12-3-16,0 0-1 0,0 0 1 0,0 0-1 16,0 0 2-16,0 0 2 0,0 0 2 0,0 0-3 15,0 0-1-15,0 0 2 0,0 0 1 0,0 0-2 16,0 0-1-16,26-44 0 0,-18 30-1 0,-3 4-1 0,-1 1 2 16,-4 9-2-16,6-14 4 0,-6 14 1 0,6-10 1 15,-6 10-4-15,5-8 3 0,-5 8-4 0,0 0 1 16,0 0 4-1,0 0 0-15,0 0-4 0,0 0 1 0,0 0 3 16,0 0-4-16,0 0-2 0,0 0 2 0,0 0 1 16,0 0-5-16,-13 42 5 0,11-28-1 0,-3 0 4 0,1-3-1 15,4-11-5-15,-8 17 4 0,8-17-3 0,-5 14-2 16,5-14 4-16,-1 11 1 0,1-11-3 0,0 0-3 16,0 0 2-16,-6 13-2 0,6-13 3 0,0 0-1 0,0 0 2 0,0 0-1 15,0 0 0-15,0 0 0 0,0 0 0 0,0 0 2 0,0 0-2 16,24-36-1-16,-19 21 4 0,2 0-1 15,-1-1 1-15,0 4 2 0,0-1-3 0,-1 3 2 16,-5 10-3-16,6-16 0 0,-6 16 4 0,6-10-2 16,-6 10-1-16,0 0 5 0,0 0-4 0,5-11-1 0,-5 11-2 15,0 0 0-15,0 0 5 0,0 0-3 0,0 0 0 16,0 0-3-16,0 0 1 0,-15 45 5 0,10-31-6 16,0-3 0-16,5-11 4 0,-7 20-3 0,5-12 1 0,2-8-1 15,-6 13-1-15,6-13 3 0,-3 12 1 0,3-12-3 0,0 0 2 16,-4 14-3-16,4-14 3 0,0 0-4 0,0 0 3 15,0 0-2 1,0 0-3-16,0 0 3 0,0 0 3 0,0 0-1 0,0 0-1 16,29-35 1-16,-22 19 0 0,3 2 0 0,0-3-2 15,3-5 1-15,-1 4-1 0,-3 3 4 16,-4 4-2-16,1 2-2 0,-6 9 2 0,7-14 3 0,-7 14-3 16,9-9 5-16,-9 9-7 0,0 0 1 0,0 0 4 15,0 0 1-15,0 0-3 0,0 0-2 0,0 0 3 16,0 0-1-16,0 0-2 0,0 0 1 0,-20 46 1 15,13-32-1-15,0-1 0 0,-2 0 0 0,2-2-3 0,2-2 4 16,5-9 0-16,-8 15 0 0,8-15 2 0,-8 14-1 16,8-14-2-16,-4 9 0 0,4-9 0 0,0 0-1 0,0 0 2 15,-6 12-1-15,6-12 3 0,0 0-3 0,0 0 0 16,0 0-1-16,0 0 2 0,0 0-1 0,0 0 1 0,0 0 0 16,10-48-2-16,-6 33 3 0,0-1-2 0,-2 0-1 15,1 1 3-15,-3 15 0 0,4-23-1 0,-2 13 0 16,-2 10 4-1,2-15 2-15,-2 15 3 0,0 0 5 0,2-15 5 0,-2 15-1 16,0 0-5-16,0 0-2 0,0 0 2 0,0 0-2 16,0 0-2-16,0 0 0 0,0 0-3 0,0 0 1 0,-35 28-5 15,28-18 2-15,-3-2-1 0,0 3 0 16,3-1-1-16,0-2-2 0,0-2 1 0,7-6 3 0,-11 12-3 16,11-12 1-16,-7 8-1 0,7-8-1 0,-6 6-3 15,6-6 0-15,0 0-1 0,0 0 4 0,0 0-2 16,0 0 0-16,0 0 1 0,0 0 2 0,0 0 0 15,11-35-2-15,-5 18 1 0,1 2 0 0,5-12 0 0,-4 6-2 16,1 3-1-16,-2 1 4 0,0 3-1 0,-4 4 0 16,3-1 0-16,-6 11-1 0,4-14 2 0,-4 14 2 0,4-11-3 15,-4 11-1-15,0 0 1 0,0 0 1 0,0 0 1 0,0 0-3 32,0 0 1-32,0 0-3 0,0 0 2 0,0 0 2 0,-26 39-3 15,17-25-1-15,3 1 5 0,-1-1-5 0,0 1 2 0,-3-2 0 0,4 1-1 16,-3 0 0-16,3-5 1 0,0-1 1 0,6-8-4 0,-8 14 4 15,8-14-3-15,-6 9 5 0,6-9-5 0,0 0 0 16,-5 9 0 0,5-9 1-16,0 0-1 0,0 0-1 0,0 0 3 0,0 0-1 0,0 0 3 0,0 0-4 15,0 0 0-15,0 0-1 0,11-35 3 0,-7 21 2 16,4-3 0-16,-2 2-2 16,-1-2 2-16,1 1-2 0,-2 2-2 0,0 1 3 15,2 2-3-15,-6 11 2 0,7-18 0 0,-7 18 5 0,2-11-2 16,-2 11 0-16,4-7 1 0,-4 7-2 0,0 0 0 15,0 0-1-15,0 0-2 0,0 0 1 0,0 0 1 16,0 0 0-16,-25 34-2 0,14-20 1 0,-1 2 1 0,-3 9-3 16,-3 0 4-16,4 0-1 0,0-8-1 0,2-2-1 15,3-1 1-15,2-3 0 0,0-2-3 0,2 0 2 16,5-9 0-16,-8 13 2 0,8-13-3 0,-6 10 3 0,6-10-3 16,-6 7-1-16,6-7 0 0,0 0 0 0,0 0 1 15,0 0 1-15,0 0-1 0,0 0 4 0,0 0-1 16,0 0 1-16,21-42-4 0,-15 25 2 0,9-9 1 0,-3 1 0 15,1 0-3-15,-5 5 5 0,3-5-3 0,-3 6 0 16,0 4 0-16,-4 3 1 0,0 2-3 0,-2 3 5 0,-2 7-5 16,5-14 4-16,-5 14 1 0,0 0-3 0,4-8 0 31,-4 8 2-31,0 0-2 0,0 0 1 0,0 0 1 0,0 0-4 0,-19 32 4 0,11-17-2 16,-7 11 0-16,-3-1-2 15,3-1 1-15,-1 1 2 0,2-1-1 0,0-1 0 0,1-3-3 16,2-5 3-16,1-1-2 0,2 1 4 0,-1-1-2 15,5-4 0-15,-3-2-3 0,7-8 5 0,-9 12-3 0,9-12-2 0,0 0 0 0,-7 12 1 16,7-12 2-16,0 0-3 16,0 0 2-16,0 0-2 0,0 0 3 0,0 0 2 15,0 0-3-15,23-43 0 0,-10 18-2 0,1-3 3 16,1 3 0-16,-2-1 0 0,0-2 0 0,-1 3 0 0,0 4 1 16,-6 4 1-16,1 2 0 15,0 1-3-15,0 4-2 0,-4 0 2 0,1 2 0 16,-4 8 2-16,4-10-1 0,-4 10 3 0,0 0-6 0,0 0 3 0,0 0 1 0,0 0-2 15,0 0 0-15,0 0 2 0,-25 37 0 0,10-11-3 16,-3 0-2-16,2 1 4 0,0 1-1 0,-6 1 1 0,6-4 0 31,3 3 1-31,-3-4-2 0,1 0 1 0,3-4-2 16,1-5 0-16,2-3 3 0,3 0 2 0,-1 0-6 16,2-4 3-16,5-8-3 0,-7 12 2 0,7-12-4 0,0 0 4 0,-7 12-2 15,7-12 0-15,0 0 2 0,0 0 0 0,0 0 0 16,0 0 1-16,23-31 0 0,-8 9-4 0,1-4 3 15,0 1 3-15,-2-4-1 0,-1 0-2 0,2 1-1 16,-3 3 2-16,3 0-2 0,-5 5 0 0,0 5 0 0,-5 3 1 16,-1 3 4-16,-1 0-2 0,-3 9 1 0,6-12-2 15,-6 12-2-15,0 0 2 0,4-8 0 0,-4 8 0 0,0 0 3 16,0 0-3-16,0 0-2 0,0 0 1 0,-19 38 2 16,10-23-2-16,-2 1 1 0,-5 9-2 0,0-1 2 0,3-6 0 15,3-1 0-15,0-2 1 0,1-1-1 0,0-2-5 16,4 0 3-16,-3-4-1 0,8-8 4 0,-9 14-1 15,9-14-3 1,-6 11 2-16,6-11-1 0,0 0 3 0,-6 8-3 0,6-8 0 16,0 0 0-16,0 0 0 0,0 0 2 0,0 0 0 0,0 0-2 0,0 0 2 0,14-35 1 15,-8 19-1 1,1 0-3-16,5-10 3 0,-4 5-1 0,-2 2 4 0,1 4-3 16,0 1-1-16,-3 1 0 0,1 4 3 0,-5 9-2 15,5-16 4-15,-5 16 0 0,6-10 1 16,-6 10 1-16,3-8-2 0,-3 8-1 0,0 0-1 0,0 0-2 15,0 0 6-15,0 0-4 0,0 0-2 0,0 0 3 16,0 0-1-16,0 0-2 0,-26 24 1 0,18-13-1 0,1-1 2 16,1-2-2-16,-6 4-1 0,5-4 1 0,1 1 1 15,6-9 1-15,-11 13-2 0,8-7 1 0,3-6-3 0,0 0 0 16,-9 11 3-16,9-11-3 0,0 0 1 0,0 0-2 16,0 0 4-16,0 0-4 0,0 0 1 0,0 0-1 15,0 0 3-15,0 0-3 0,0 0 6 0,0 0-4 16,19-44 0-16,-13 32-2 0,1 1 5 0,-3 2-4 15,-4 9 3-15,8-13-1 16,-8 13 0-16,6-10 1 0,-6 10 3 0,0 0-3 16,5-9 2-16,-5 9-5 0,0 0 3 0,0 0-2 0,0 0 3 0,0 0 0 15,0 0-2-15,0 0 0 0,0 0-2 0,0 0 1 16,0 0 1-16,0 0-2 0,-15 35 4 0,15-35-1 0,-8 14-3 16,5-8 1-16,3-6 1 0,-5 11 3 15,5-11-2-15,-5 8 1 0,5-8-2 0,0 0-1 16,-7 9 0-16,7-9 0 0,0 0 1 0,0 0 0 15,0 0-3-15,0 0 0 0,0 0 0 0,0 0 2 16,0 0 0-16,0 0 1 0,0 0-1 0,0 0-2 0,0 0-1 16,22-33 4-16,-20 26 1 0,-2 7 0 15,5-13-2-15,-5 13 5 0,7-13-1 0,-7 13-2 0,3-8 0 16,-3 8 2-16,0 0-1 0,0 0 1 0,0 0-5 0,7-12 2 16,-7 12 2-16,0 0 0 0,0 0-3 0,0 0 1 0,0 0 2 15,0 0-2-15,0 0 2 0,-21 30 0 0,21-30-2 16,-9 16 0-1,4-9 0-15,5-7-1 0,-11 13 1 0,11-13 1 0,-7 12-2 0,7-12 1 0,-7 11 0 0,7-11-2 32,0 0 2-32,-7 11-2 0,7-11 0 0,0 0-2 15,0 0 4-15,0 0 0 0,0 0-1 0,0 0 2 16,0 0-1-16,0 0 0 0,0 0-2 0,0 0 2 16,0 0 1-16,0 0-3 0,0 0 1 0,11-42 1 0,-4 29-1 15,-4 2 1-15,-3 11 1 0,9-17-1 0,-9 17 0 16,6-12 1-16,-6 12-1 0,0 0-2 0,5-11 5 0,-5 11-1 15,0 0-2-15,0 0 0 0,0 0-2 0,0 0 5 0,0 0-3 16,0 0 1-16,0 0-1 0,0 0 0 0,0 0 0 16,0 0 0-16,0 0 0 0,0 0 1 0,0 0-1 0,-31 29 2 15,31-29-2-15,-9 10 0 0,9-10-2 0,-7 9 1 0,7-9 0 32,0 0-1-32,-8 9 3 0,8-9-1 0,0 0-2 0,0 0-2 0,0 0 1 0,0 0-1 0,-8 8 2 15,8-8 1-15,0 0 0 0,0 0-1 0,0 0 3 16,0 0 2-16,0 0-4 0,0 0-1 0,0 0 2 15,0 0-2-15,12-40 2 0,-12 40-1 0,0 0 2 16,4-16 0-16,-4 16-2 16,0 0 1-16,4-12 3 0,-4 12-4 0,0 0 0 15,0 0 2-15,0 0 1 0,0 0 4 0,0 0-6 16,3-14 2-16,-3 14-2 0,0 0 2 0,0 0-3 16,0 0 4-16,0 0-3 0,0 0-3 0,0 0 2 0,0 0 2 0,0 0-2 15,0 0-1-15,-26 28 4 0,26-28-2 0,-10 11 0 16,10-11 2-16,-10 12-1 0,10-12-2 0,-9 9 0 15,9-9 0-15,-6 8 2 0,6-8-2 0,0 0 3 16,0 0-2-16,-10 11 0 0,10-11-2 0,0 0-2 16,0 0 2-16,0 0 1 0,-9 8 0 0,9-8-3 15,0 0 2-15,0 0 1 0,0 0 0 0,0 0-2 16,0 0 3-16,-8 8 1 0,8-8-2 0,0 0 0 16,0 0 2-16,0 0-5 0,0 0 1 0,0 0 3 0,0 0-2 15,0 0 3-15,-7 10-3 0,7-10 0 0,0 0 2 0,0 0 2 16,0 0-2-16,0 0 0 0,0 0-3 0,0 0-1 15,-3 14 3-15,3-14 1 0,0 0 0 0,0 0-3 16,0 0 3-16,0 0 0 0,0 0 0 0,0 0 0 16,0 0 0-16,0 0 0 0,2 18-1 0,-2-18-1 0,0 0 1 31,0 0 0-31,0 0 0 0,0 0 0 0,0 0-1 16,0 0 2-16,0 0 0 0,7 14-2 0,-7-14 1 0,0 0 1 15,0 0-1-15,0 0 0 0,0 0 0 0,8 7-1 16,-8-7 4-16,0 0-2 0,0 0 1 0,0 0-3 0,0 0 5 15,11 6-4-15,-11-6-1 0,0 0 0 0,0 0 1 16,0 0-2-16,0 0 4 0,0 0-2 0,0 0 0 16,17 1 2-16,-17-1-4 0,0 0 7 0,0 0-4 0,0 0-2 0,0 0 1 15,0 0 2-15,0 0-3 0,0 0 1 0,21-7 4 16,-21 7-3-16,0 0-2 0,0 0 5 0,0 0-3 16,12-4-2-16,-12 4 1 0,0 0 0 0,0 0 0 15,13-6 0-15,-13 6 2 0,0 0 1 0,11-6-3 0,-11 6 4 16,0 0-4-16,0 0 0 0,15-7-1 0,-15 7 2 15,0 0 0 1,10-6-1-16,-10 6 0 0,0 0 1 0,0 0 2 16,15-6 0-16,-15 6-2 0,0 0 0 0,9-6 2 0,-9 6-1 15,0 0-1-15,0 0 1 0,11-6 2 0,-11 6-2 16,0 0-1-16,0 0 3 0,0 0-2 0,10-8-1 16,-10 8 2-16,0 0 3 0,0 0 1 0,0 0-2 15,0 0 0-15,10-8 2 0,-10 8 2 0,0 0 2 16,0 0 0-16,0 0-2 0,0 0-2 0,0 0 0 0,0 0-1 15,0 0 1-15,0 0-3 0,0 0 0 0,0 0 1 16,0 0 2-16,0 0-5 0,0 0 3 0,0 0-1 16,0 0-2-16,0 0-1 0,0 0-2 0,0 0 4 15,0 0 0-15,0 0-2 0,0 0 2 0,0 0-4 16,0 0 2-16,0 0 0 0,0 0-2 0,-31 25 2 0,31-25-1 16,0 0-2-16,0 0-1 0,0 0 1 0,0 0-3 0,0 0 0 15,0 0 3-15,0 0-1 0,0 0-1 0,0 0 1 0,-9 8 3 16,9-8 0-16,0 0 3 0,0 0-5 0,0 0 1 15,0 0 1 1,0 0 1-16,0 0-2 0,0 0 1 0,0 0 2 0,0 0-2 16,0 0 4-16,0 0-3 0,0 0 3 0,0 0 0 15,0 0-3-15,0 0 2 0,0 0-2 0,0 0 0 16,0 0 3-16,-13 1-1 0,13-1-2 0,0 0-1 0,0 0 1 16,0 0 1-16,0 0-3 0,0 0 4 0,-14 7-5 0,14-7 4 15,0 0-1-15,0 0 1 0,-13 6-1 0,13-6-1 16,0 0 1-16,0 0-2 0,-11 7 5 15,11-7-3-15,0 0 0 0,0 0 1 0,0 0 0 16,0 0 2-16,-12 5-2 0,12-5-2 0,0 0-2 0,0 0 3 16,0 0 0-16,0 0 2 0,-12 6 0 0,12-6-1 15,0 0-2-15,0 0 0 0,0 0 1 0,0 0 0 0,0 0 2 0,0 0-2 16,0 0-2-16,-14 4 4 0,14-4-3 16,0 0 2-16,0 0-2 0,0 0-3 0,0 0 2 15,0 0 1-15,0 0 1 0,0 0 1 0,0 0-1 16,0 0-1-16,0 0-2 0,0 0 5 0,0 0-3 15,-10 6 0-15,10-6-2 16,0 0 2-16,0 0-1 0,0 0 2 0,0 0-2 16,0 0 4-16,0 0-1 0,0 0-3 0,0 0 1 15,0 0 2-15,-4 11-2 0,4-11 0 0,0 0 2 0,0 0-1 16,0 0-3-16,0 0 5 0,0 0-1 0,0 0-2 16,0 0-1-16,0 0-2 0,0 0 1 0,0 0 1 15,0 0-1-15,0 0 4 0,0 0 2 0,0 0-5 16,0 0 2-16,13 19 0 0,-13-19-4 0,0 0 2 15,0 0 2-15,0 0-3 0,0 0 2 0,0 0 3 0,0 0-3 16,0 0 0-16,0 0 3 0,0 0-2 0,23-4-2 16,-23 4 2-16,0 0-1 0,0 0-1 0,0 0 1 15,0 0 5-15,0 0-3 0,0 0 1 0,21-7 1 16,-21 7 1-16,0 0 1 0,0 0-1 0,0 0 0 0,0 0 1 16,0 0 1-16,0 0-1 0,0 0 0 0,8-8-2 15,-8 8 1-15,0 0-1 0,0 0 0 0,0 0 0 0,0 0-1 0,0 0-2 16,0 0 5-16,0 0-6 0,0 0 0 0,-50 12 3 15,50-12-2 1,-14 6 1-16,14-6-2 0,-15 4 0 0,15-4 4 0,-12 7-4 0,12-7 2 0,0 0 0 0,-13 4-4 31,13-4 2-31,0 0-3 0,0 0-2 0,0 0 1 16,0 0-3-16,-15 3 4 0,15-3 1 0,0 0-1 16,0 0 1-16,0 0 2 0,0 0-2 0,0 0 1 0,0 0 0 15,0 0 1-15,0 0 1 0,0 0 1 0,0 0-3 16,0 0 2-16,0 0-1 0,8-32 1 0,-8 32 0 15,0 0-1-15,0 0-1 0,0 0 2 0,8-17-3 0,-8 17 3 16,0 0 0-16,0 0-1 0,0 0 2 0,0 0 1 0,5-12-1 16,-5 12-3-16,0 0 2 0,0 0 0 0,0 0-2 15,0 0 3-15,0 0-1 0,0 0 0 0,0 0-1 0,0 0 2 16,0 0-1-16,0 0-2 0,0 0 3 0,0 0-2 0,0 0 1 31,0 0 0-31,0 0-4 0,0 0 4 0,0 0 0 16,0 0-3-16,0 0 3 0,0 0-3 0,0 0 3 0,10 34 1 15,-10-34 0-15,0 0-5 0,0 0 5 0,0 0-2 0,0 0 1 0,0 0 1 0,28-10-3 16,-28 10 2 0,12-7 3-16,-12 7-2 0,15-9 1 0,-15 9 1 15,9-8-6-15,-9 8 4 0,0 0 0 0,11-7 0 16,-11 7 3-16,0 0-4 0,0 0 6 0,0 0-1 0,13-5 0 16,-13 5-2-16,0 0-1 0,0 0 1 15,0 0 0-15,0 0-1 0,0 0 2 0,0 0 0 0,0 0-3 0,-20 37 0 16,20-37 1-16,-7 15-1 0,7-15 0 15,-7 14-1-15,7-14 1 0,-5 9-3 0,5-9 1 0,0 0 3 16,-6 11 0-16,6-11-4 0,0 0 0 0,0 0-4 16,0 0 2-16,-5 10 4 0,5-10-1 0,0 0 0 0,0 0-3 15,0 0 3-15,0 0 1 0,0 0-5 0,0 0 5 16,0 0-1-16,29-31 1 0,-17 19-1 0,-3 1 2 16,-1 2-2-16,-8 9 2 0,11-13 0 0,-11 13-1 0,9-10 2 15,-9 10-1-15,6-7 1 0,-6 7-2 0,0 0 0 16,0 0 1-16,0 0 2 0,0 0-1 0,0 0-1 0,0 0 3 15,0 0-3 1,0 0 0-16,0 0-3 0,0 0 2 0,-20 45-2 16,15-33 3-16,-2 2-3 0,-1 1 3 0,1-6-2 15,1 0 0-15,6-9 1 0,-7 13 2 0,7-13-3 16,-6 10-2-16,6-10 1 0,0 0 1 0,-6 11-2 16,6-11 2-16,0 0-4 0,0 0 5 0,0 0-1 15,0 0 1-15,0 0-3 0,0 0 4 0,0 0-2 0,0 0 1 16,25-27-1-16,-25 27-1 0,17-18 2 0,-8 8 0 15,-6 2 1-15,-3 8-1 0,13-13-1 0,-13 13 0 16,9-9 5-16,-9 9-1 0,0 0 0 0,6-9 2 16,-6 9-2-16,0 0-1 0,0 0 0 0,0 0 1 0,0 0-2 15,0 0 2-15,0 0-2 0,0 0 1 0,0 0-2 16,0 0 0-16,0 0 4 0,0 0-1 0,-12 41-4 16,12-41 0-16,-5 12 5 0,5-12-3 15,0 0-2-15,-4 12 1 0,4-12-6 0,0 0 3 16,0 0-2-16,0 0 5 0,0 0-2 0,0 0 0 0,0 0 3 15,0 0-1-15,0 0 0 0,0 0 2 0,0 0-3 16,0 0-1-16,33-21 2 0,-24 11 0 0,-3 1-1 0,-6 9 2 0,17-21 0 0,-10 13 0 16,-1 1-2-16,-6 7 4 0,7-13-1 0,-7 13 3 15,0 0-3-15,10-10 3 0,-10 10 0 0,0 0 0 0,0 0 0 32,0 0-1-32,0 0-2 0,0 0 1 0,0 0 0 0,0 0-1 15,0 0 1-15,0 0-2 0,-17 45-1 0,10-31 3 16,1 1 3-16,-17-531-4 0</inkml:trace>
  <inkml:trace contextRef="#ctx0" brushRef="#br1">7315 8687 2381 0,'9'-6'431'0,"-6"-3"-806"0,6 0 496 0,-1-2-152 0,-1 2 35 0,0-2 12 0,0 4-34 0,0-3 69 0,-1 1-111 0,-2-1 106 0,1 2-36 0,-3 1-35 0,-2 7 54 16,7-13-80-16,-7 13 96 15,0 0-27-15,10-14 18 0,-10 14-54 0,0 0-17 0,6-9 50 16,-6 9-22-16,0 0 56 0,0 0 27 15,0 0-179-15,0 0 101 0,0 0 30 0,0 0-68 16,0 0 61-16,0 0-3 0,0 0-72 0,0 0 62 16,0 0 41-16,-25 33-95 0,25-33-14 0,-10 13 27 15,7-6-39-15,3-7 17 0,-9 11-25 0,9-11-58 16,0 0 64-16,-8 11 27 0,8-11-16 0,0 0 59 16,0 0-6-16,-5 12-31 0,5-12 120 0,0 0-113 15,0 0 23-15,0 0 11 0,0 0-9 0,0 0 17 0,0 0 53 16,0 0-98-16,0 0 9 0,0 0 47 0,0 0-30 0,0 0 10 15,0 0-32-15,0 0 91 16,0 0-59-16,0 0-67 0,0 0 138 0,0 0-93 16,30-24 30-16,-30 24-25 0,0 0 20 0,0 0 7 15,0 0-56-15,0 0 81 0,0 0-25 0,0 0-3 16,0 0 0-16,0 0-29 0,0 0 41 0,0 0-7 0,0 0-30 0,-6 37 32 16,6-37-15-16,0 0 10 0,-6 19-35 0,6-19-10 15,-5 12 100-15,5-12-178 16,0 0 186-16,-2 13-78 0,2-13 43 0,0 0-49 0</inkml:trace>
  <inkml:trace contextRef="#ctx0" brushRef="#br1" timeOffset="17693.37">7468 8578 236 0,'0'0'43'15,"0"0"-9"-15,5-11 0 0,-5 11-5 0,0 0 0 16,0 0-10-16,0 0 1 0,0 0 3 0,0 0-10 16,0 0 9-16,4-12-9 0,-4 12-5 0,0 0 8 15,0 0-3-15,0 0-2 0,0 0-7 0,6-12 3 16,-6 12-2-16,0 0 1 0,0 0 7 15,0 0-6-15,8-11 5 0,-8 11 2 0,0 0-3 16,0 0 14-16,6-11-2 0,-6 11-2 0,0 0 3 0,0 0 0 16,0 0 1-16,0 0-5 0,5-13 0 0,-5 13-9 15,0 0 8-15,0 0-4 0,0 0-5 0,0 0 7 16,0 0-4-16,0 0-14 0,5-11 13 0,-5 11-10 16,0 0 13-16,0 0 3 0,0 0-11 0,0 0 15 15,0 0-5-15,0 0 6 0,0 0-12 0,0 0-4 16,0 0 10-16,0 0 0 0,0 0-6 0,0 0 5 15,0 0 4-15,0 0-9 0,0 0 6 0,0 0-14 0,-3 44 8 16,3-44-5-16,0 0 3 0,-2 19-2 16,2-19-1-16,0 0 3 0,-1 15-4 0,1-15-4 15,0 0 1-15,0 0 3 0,1 15-5 0,-1-15 4 0,0 0-3 0,0 0-2 0,0 0 15 16,0 0-4 0,0 0-6-16,4 12 0 0,-4-12 3 0,0 0 2 15,0 0-2-15,0 0-7 0,0 0 6 0,0 0 0 16,0 0-10-16,0 0 5 0,0 0 1 0,0 0 9 0,25-22 0 0,-25 22 3 0,0 0-15 0,0 0 17 31,0 0 1-31,0 0 10 0,0 0-15 0,0 0 2 16,0 0 0-16,0 0-10 0,0 0 9 0,0 0-6 0,0 0-4 15,0 0 2-15,0 0-3 0,0 0-1 0,0 0 11 16,0 0-4-16,0 0-8 0,0 0 1 0,0 0 1 16,-6 29 2-16,6-29-6 0,0 0 3 0,0 0 0 15,0 0 1-15,0 0-1 0,0 0 2 0,0 0 0 0,0 0 1 16,0 0 4-16,0 0-6 0,0 0 3 0,0 0-1 0,0 0-5 15,0 0-5-15,0 0 12 0,0 0-2 0,17-29-1 16,-17 29-1-16,4-13-3 0,-4 13 7 0,6-13 0 0,-6 13 5 16,0 0 1-16,4-13 3 0,-4 13 5 0</inkml:trace>
  <inkml:trace contextRef="#ctx0" brushRef="#br1">7473 8609 675 0,'-4'1'483'0,"-1"2"-987"0,-2-2 915 0,4 0-757 0,-1 2 313 0,2-3-5 15,1 2-40-15,0-2 169 0,0-2-195 0,1 2 169 0,0 0 79 0,0 0-338 0,0 0 396 16,0 0-163-16,0 0-126 0,0 0-60 16,7-21 145-16,-7 21 64 0,9-14-21 0,-4 6-80 0,1-5 32 15,1-2 68-15,-2 3-154 0,2-2 222 0,-1-1-193 16,-1 1 72-16,0 1 7 0,-1 2-96 16,0 1 143-16,-4 10 65 0,2-15-352 0,-2 15 327 15,2-11-235-15,-2 11 286 0,0 0-195 0,0 0 80 0,0-15-156 16,0 15 157-16,0 0-143 15,0 0 291-15,0 0-309 0,0 0 57 0,0 0 85 0,0 0-55 0,0 0-83 16,-33 21 67-16,26-15 11 0</inkml:trace>
  <inkml:trace contextRef="#ctx0" brushRef="#br1" timeOffset="18106.05">7416 8550 679 0,'2'0'-26'0,"-3"-2"4"0,3 0 0 0,-3 1 3 0,0-3 8 16,2 4 2-16,0-1 2 0,0 1 0 0,0 0 1 15,-1 0-1-15,0 0-3 0,0 0 9 0,0 0 5 16,0 0-1-16,0 0 1 15,0 0-4-15,0 0 7 0,0 0 2 16,0 0-5-16,0 0-4 0,0 0-4 0,0 0 9 0,2 20-5 16,-2-20-11-16,0 0 13 0,0 0 7 0,-9 21-10 15,9-21 8-15,-7 11-10 0,7-11 3 0,-6 14 2 0,6-14-1 0,0 0-15 0,-9 12-10 16,9-12-28-16,0 0-58 0,-5 11 21 0</inkml:trace>
  <inkml:trace contextRef="#ctx0" brushRef="#br1" timeOffset="19141.23">6999 9108 264 0,'0'0'55'16,"0"0"-2"-16,0 0-2 0,0 0-2 0,0 0-13 16,0 0 1-16,0 0 5 0,34-27-3 0,-24 17-8 15,-1 2-5-15,-2 0 0 0,-7 8-1 0,10-12-1 16,-10 12-3-16,9-8-8 0,-9 8 7 0,0 0-8 15,10-9-5-15,-10 9 17 0,0 0-13 0,0 0-3 0,0 0 1 16,0 0 5-16,0 0-11 0,0 0 3 0,0 0 3 31,0 0 0-31,0 0 0 0,0 0-3 0,0 0 5 16,0 0-13-16,0 0 4 0,0 0-5 0,0 0 6 0,0 0-2 16,0 0 1-16,0 0-4 0,0 0 4 0,0 0 1 0,0 0 3 15,-15 37-11-15,15-37 4 0,0 0 2 0,0 0 0 0,0 0-4 0,0 0 8 16,0 0-2-16,0 0-4 0,0 0 6 0,0 0 0 15,0 0 7 1,0 0-7-16,0 0 3 0,0 0 0 0,19-33 1 16,-19 33 6-16,0 0-7 0,6-11 11 0,-6 11 1 15,0 0 0-15,0 0-2 0,6-11 2 0,-6 11 0 16,0 0-6-16,0 0 0 0,0 0-10 0,0 0 9 0,0 0-8 0,0 0 7 0,0 0 1 16,0 0-19-16,0 0 8 0,0 0 8 0,0 0-11 15,0 0 1-15,0 0 10 0,0 0-11 0,0 0 4 16,0 0 8-16,0 0-7 0,0 0-4 0,0 0 4 15,0 0-7 1,0 0 2-16,0 0 8 0,0 0-2 0,0 0-4 0,0 0 4 16,0 0-10-16,0 0-7 0,0 0 23 0,0 0-11 15,-32 0 3-15,32 0-4 0,0 0 1 0,0 0 4 0,0 0 0 16,0 0-8-16,0 0 4 0,0 0 1 0,0 0-13 16,0 0-1-16,0 0-4 0,0 0-8 0,0 0-6 15,0 0-9-15,0 0-9 0,0 0-23 0,0 0-50 16,0 0-147-16,0 0 46 0</inkml:trace>
  <inkml:trace contextRef="#ctx0" brushRef="#br1" timeOffset="24486.45">7392 8383 236 0,'0'0'108'0,"0"0"-14"0,0 0-9 0,0 0-9 0,-16 27 4 16,16-27 0-16,0 0-5 0,0 0-8 0,0 0-10 0,0 0 0 15,0 0-11-15,0 0-6 0,0 0-2 0,0 0-12 16,0 0 8-16,0 0 5 0,0 0-16 0,0 0 3 16,0 0-7-16,0 0-2 0,0 0-3 0,0 0 0 15,0 0 1-15,0 0 2 0,0 0-6 0,0 0 1 16,11-39 2-16,-11 39 6 0,0 0 2 0,0 0-9 0,0 0 7 16,0 0-2-16,4-14 6 0,-4 14-13 31,0 0 0-31,0 0-2 0,0 0-3 0,0 0-1 0,0 0 5 15,0 0-5-15,0 0 1 0,0 0 5 0,0 0-9 16,0 0 1-16,0 0-3 0,0 0 0 0,0 0 3 16,-27 31 2-16,27-31-4 0,0 0 3 0,-7 9-4 0,7-9 3 0,0 0 3 15,0 0 0-15,0 0 4 16,-6 9 1-16,6-9 8 0,0 0-4 0,0 0-5 0,0 0-6 16,0 0 6-16,0 0-2 0,0 0-3 0,0 0 4 15,0 0-2-15,0 0-5 0,0 0 6 0,0 0 1 0,0 0-1 16,14-37-6-16,-14 37 4 0,6-11-8 0,-6 11 5 15,0 0-1-15,6-12 2 0,-6 12 1 0,0 0 2 16,0 0-4-16,7-10 4 0,-7 10-3 0,0 0 0 16,0 0-1-16,0 0-2 0,0 0 0 0,0 0-2 0,0 0 3 15,0 0-1-15,0 0 1 16,0 0 3-16,0 0-5 0,0 0 2 0,0 0 2 16,0 0-2-16,-30 27-4 0,30-27 2 0,0 0 5 0,-9 8 4 15,9-8-6-15,0 0 3 0,0 0 1 0,0 0-1 0,-9 6-3 0,9-6 4 16,0 0-3-16,0 0 7 0,0 0-6 0,0 0 0 0,0 0-5 15,0 0 2-15,0 0-1 0,0 0 4 0,0 0-1 16,0 0 1-16,0 0-2 0,7-39 7 0,-7 39 2 16,0 0 2-16,0 0-2 0,0 0 2 0,6-16-2 0,-6 16-5 15,0 0-1-15,0 0 1 0,0 0 1 0,0 0-1 16,0 0-2 0,0 0-1-16,0 0-1 0,0 0 1 0,0 0 1 15,0 0-1-15,0 0-3 0,0 0 0 0,0 0 0 0,0 0 7 16,0 0-5-16,0 0 3 0,0 0-11 0,0 0 6 15,-31 23 0-15,31-23 1 0,0 0-8 0,0 0 10 16,0 0-1-16,0 0 1 0,0 0-1 0,0 0-1 16,0 0-1-16,0 0 5 0,0 0-9 0,0 0 6 0,0 0 0 15,0 0 1-15,0 0-5 0,0 0 0 16,26-28-1-16,-26 28 5 0,0 0-4 0,0 0 3 16,10-9 0-16,-10 9 1 0,0 0-2 0,0 0 4 0,0 0-7 0,0 0 4 15,0 0-1-15,0 0 1 0,0 0-6 0,0 0 7 16,0 0-5-16,3 38 4 0,-3-38 2 0,-3 17-4 15,3-17 1-15,0 0-1 0,-3 22 1 0,3-22-3 0,0 0 3 16,0 17-3-16,0-17-1 0,0 0 6 0,2 12 2 0,-2-12-2 16,0 0 1-16,0 0 2 0,10 8-3 0,-10-8 4 15,0 0-4-15,0 0 1 0,19-6 4 0,-19 6-6 16,16-6 5-16,-16 6-6 0,14-11-1 0,-14 11 5 16,15-8-1-16,-15 8-2 0,12-8-3 0,-12 8 6 15,7-5 2-15,-7 5 0 16,0 0 0-16,8-5 0 0,-8 5-2 15,0 0 0-15,0 0-2 0,0 0 3 0,0 0 3 0,0 0-8 0,0 0 3 16,0 26 4-16,0-26-7 0,-8 16 4 0,4-7-2 16,4-9-4-16,-8 15 2 0,8-15 0 15,-7 15 2-15,7-15 0 0,-6 11 1 0,6-11-2 0,0 0-1 16,-5 10-1-16,5-10 5 0,0 0 1 0,0 0-4 16,0 0 0-16,0 0 2 0,0 0 0 0,0 0 0 0,0 0 0 0,0 0 2 15,0 0-5-15,0 0-1 0,0 0 6 0,36-17-1 16,-36 17-2-16,0 0-2 0,10-9 6 0,-10 9 6 15,0 0-2-15,7-5-1 0,-7 5 0 0,0 0-3 16,0 0 3-16,0 0-6 0,0 0-2 0,0 0 5 0,0 0-3 31,0 0 0-31,0 0 1 0,0 0-4 0,2 22 2 16,-2-22-2-16,0 0 1 0,0 0-1 0,-3 24 2 0,3-24 0 16,0 0-3-16,-2 16 5 0,2-16-4 0,0 0-3 15,0 0 7-15,0 0-2 0,0 0 3 0,4 14-4 16,-4-14 0-16,0 0 3 0,0 0-1 0,0 0-2 15,0 0-2-15,0 0 4 0,21-7-2 0,-21 7 2 16,0 0-4-16,0 0 4 0,13-9 0 0,-13 9 1 0,0 0 0 16,0 0 1-16,11-8-1 0,-11 8 0 0,0 0 1 15,0 0-4-15,0 0 1 0,0 0 3 0,0 0 2 0,0 0-8 16,0 0 1-16,0 0-1 0,0 0 2 0,0 0 0 16,0 0 1-16,0 0-2 0,16 12-1 0,-16-12 1 15,0 0-2-15,0 0 2 0,6 12 2 0,-6-12-2 0,0 0-1 16,0 0-2-16,0 0 3 0,9 10 0 0,-9-10 0 15,0 0 1-15,0 0 0 0,12 3 2 0,-12-3-3 0,0 0 1 16,0 0-2-16,0 0 3 0,19-1-2 0,-19 1 0 16,0 0 3-16,0 0-2 0,0 0-2 0,0 0 0 15,21-4 0-15,-21 4 1 16,0 0 1-16,0 0-3 0,0 0 1 0,0 0 1 16,15-2-3-16,-15 2 2 0,0 0-1 0,0 0 0 15,0 0 0-15,0 0 6 0,0 0-5 0,0 0 0 0,0 0 0 16,0 0 0-16,0 0 1 0,0 0 1 15,0 0-2-15,0 0 0 0,0 0 0 0,17 2 0 0,-17-2 0 16,0 0 3-16,0 0-3 0,0 0 3 0,0 0 0 0,0 0-1 16,0 0-4-16,0 0-5 0,0 0-3 15,0 0-19-15,0 0-18 0,0 0-22 0,0 0-22 0,0 0-30 16,0 0-31-16,0 0-123 0,0 0-327 0,0 0 93 16</inkml:trace>
  <inkml:trace contextRef="#ctx0" brushRef="#br1" timeOffset="27020.68">7454 8779 281 0,'0'0'71'16,"-6"13"-6"-16,6-13-5 16,0 0 2-16,-6 12-10 0,6-12 2 0,0 0-2 15,-8 13-4-15,8-13 3 0,-5 8-5 0,5-8-5 0,0 0-6 16,-7 11 2-16,7-11-13 0,0 0 8 0,-6 11 2 15,6-11-9-15,0 0 1 0,-6 10 1 0,6-10 2 16,0 0-16-16,0 0 12 0,-6 11 0 0,6-11 4 16,0 0 4-16,0 0 1 0,0 0-5 0,0 0 2 0,-9 11 4 15,9-11 3-15,0 0-9 0,0 0 4 0,0 0-1 0,0 0-3 16,-6 10-1-16,6-10-3 0,0 0-6 16,0 0 7-16,0 0 1 15,0 0 1-15,0 0 1 0,0 0-5 0,-7 10-2 16,7-10-5-16,0 0 1 0,0 0-6 0,0 0 5 0,0 0-5 15,-10 10-3-15,10-10 6 0,0 0-5 0,-8 9-6 16,8-9 7-16,-12 10-2 0,12-10 7 0,-13 12-7 16,6-6 3-16,7-6 0 0,-13 14-7 0,5-9 5 0,-3 5 1 15,0 0 0-15,1-3 4 0,-3 1-1 0,4 0 0 16,-1-1 0-16,10-7 3 0,-13 11 1 0,13-11 4 0,-11 7-1 16,11-7 4-16,0 0 1 0,-13 5 0 0,13-5 3 15,0 0-8-15,0 0 0 0,0 0-4 0,0 0-6 16,0 0 4-16,0 0-6 0,0 0 4 0,0 0-4 0,3-33 1 0,-3 33 0 15,12-30-2-15,-3 14-3 0,-2-1 5 16,3 1-5-16,-1 2 6 0,-3 1-3 0,0 2 0 16,1-2 3-16,0 5-1 0,-7 8-1 0,8-14 0 0,-8 14-1 15,6-10 4 1,-6 10-1-16,0 0 2 0,6-10-1 0,-6 10-2 16,0 0-2-16,0 0-2 0,0 0 3 0,0 0-4 0,0 0 1 15,0 0 0-15,0 0 0 0,0 0-4 0,0 0 3 16,0 0-2-16,0 0 1 0,0 0-3 0,0 0 0 15,-9 43 3-15,9-43-3 0,0 0 2 0,-3 14-3 16,3-14 0-16,0 0-1 0,0 0 4 0,0 0 0 16,0 0-3-16,5 14 4 0,-5-14 2 0,0 0-1 0,0 0-1 15,0 0-2-15,0 0 0 0,21-3 1 0,-21 3-6 16,0 0-1-16,0 0-5 0,25-12-6 0,-25 12-13 16,11-5-7-16,-11 5-21 0,0 0-8 0,13-8-13 0,-13 8-8 15,0 0-11-15,0 0-18 0,0 0-13 0,0 0-16 16,0 0-93-16,0 0-278 0,0 0 80 0</inkml:trace>
  <inkml:trace contextRef="#ctx0" brushRef="#br1" timeOffset="39670.11">7630 13975 250 0,'0'0'77'0,"4"-12"-8"0,-4 12-1 0,0 0-1 0,0 0-10 16,0 0-11-16,2-17 14 0,-2 17-11 0,0 0-1 0,0 0-1 15,0 0-6-15,4-12 5 0,-4 12 9 0,0 0-4 16,0 0-4-16,0 0-5 0,0 0 13 0,0 0-8 15,0 0-5-15,2-13 0 0,-2 13 6 0,0 0-15 32,0 0 0-32,0 0-6 0,0 0-1 0,0 0-1 0,0 0-5 15,0 0 4-15,0 0-13 0,0 0 2 0,0 0 5 16,0 0-8-16,0 0 3 0,0 0 0 0,0 0-3 16,0 0-2-16,0 0 3 0,-12 36-1 0,12-36-4 0,-2 12 1 0,2-12 2 0,0 0-6 0,-4 13 3 15,4-13-5-15,0 0 3 0,0 0-2 0,-3 13-1 31,3-13-2-31,0 0 9 0,0 0-6 0,0 0 1 16,0 0 4-16,0 0-4 0,-2 10 0 0,2-10 10 0,0 0-8 0,0 0 6 0,0 0-2 0,0 0 0 16,0 0-1-16,0 0-1 0,0 0-1 0,0 0 3 15,0 0-1 1,0 0-2-16,0 0 1 0,0 0-5 0,13-39 3 0,-13 39-1 16,4-12 0-16,-4 12 2 0,0 0-7 0,4-13 6 0,-4 13-5 15,0 0-7-15,0 0 12 16,0 0 1-16,4-12-5 0,-4 12 0 0,0 0 4 0,0 0-2 15,0 0-3-15,0 0 4 0,0 0-5 0,0 0 0 16,0 0 6-16,0 0-1 0,0 0-5 0,0 0 5 16,0 0-3-16,0 0 3 0,0 0-4 0,0 0 0 0,0 0-6 15,0 0 7-15,0 0 3 0,0 0 0 0,0 0-5 16,0 0 4-16,0 0-5 0,0 0 2 0,13 24-3 0,-13-24 5 16,0 0 1-16,0 0-3 0,0 0 0 0,0 0-2 15,0 0 11-15,0 0-10 0,0 0 1 0,0 0 2 16,0 0 1-16,0 0 2 0,0 0-3 0,0 0 0 15,12-21-3-15,-12 21 1 0,0 0-3 0,0 0 3 16,0 0 3-16,6-13 0 0,-6 13-2 16,0 0 5-16,0 0-5 0,0 0 0 0,0 0 1 15,0 0 3-15,5-10-4 0,-5 10 0 16,0 0 3-16,0 0-5 0,0 0 3 0,0 0 8 0,0 0-13 16,0 0 3-16,0 0 1 0,0 0-1 0,0 0-1 15,0 0 3-15,0 0-2 0,0 0 0 0,0 0 0 0,6 28 4 16,-6-28-8-16,0 0 6 0,0 0-6 0,0 0 1 15,0 0 1-15,0 0 3 0,0 14-4 0,0-14-1 16,0 0 7-16,0 0-2 0,0 0-1 0,0 0 0 0,0 0 4 0,0 0-4 16,0 0 1-16,16-28 3 0,-16 28 3 0,6-13-7 0,2 0-2 15,-4 3 3-15,-4 10 0 0,6-15 2 0,-6 15-6 16,5-11 6 0,-5 11-1-16,0 0 4 0,0 0-5 0,7-13 4 15,-7 13-2-15,0 0-5 0,0 0 4 0,0 0-7 16,0 0 2-16,0 0 2 0,0 0 3 0,0 0 5 0,0 0-10 15,0 0 4-15,0 0-1 0,0 0 2 16,-5 41-2-16,5-41 1 0,-2 14-4 0,2-14 2 16,-2 11 2-16,2-11-4 0,0 0 3 0,-1 13 1 15,1-13-4-15,0 0 2 0,0 0 0 0,0 0-1 16,-2 13 2-16,2-13 1 0,0 0 0 0,0 0-3 0,0 0 5 16,0 0 1-16,0 0-2 0,0 0-3 0,0 0 1 15,0 0-2-15,0 0 2 0,0 0-2 0,0 0-7 16,0 0 12-16,0 0-8 0,0 0 7 0,18-32-1 15,-18 32-1-15,0 0 0 0,7-12 0 0,-7 12-2 16,0 0 4-16,0 0 4 0,3-11-8 0,-3 11-2 0,0 0 6 0,0 0 0 16,0 0-2-16,0 0-3 15,0 0 2-15,0 0 2 0,0 0-2 0,0 0 3 0,0 0-4 16,0 0 1-16,0 0 0 0,0 0-4 0,0 0 5 16,0 0-1-16,0 0 1 0,0 0-2 0,0 0 4 15,0 0-1-15,0 0 1 0,0 0-8 0,0 0 11 16,0 0-7-16,22 3-2 0,-22-3 2 0,0 0 2 15,0 0 0-15,0 0 6 0,11-9-9 0,-11 9 1 0,0 0 4 16,7-10-3-16,-7 10 0 0,0 0 4 0,0 0-1 0,9-11-2 16,-9 11-5-16,0 0 11 0,0 0-5 0,0 0 0 15,7-11 4-15,-7 11-4 0,0 0-2 16,0 0 2-16,0 0 4 0,0 0-7 0,0 0 0 0,0 0 6 16,0 0-3-16,0 0-4 0,0 0 1 0,-4 36 2 15,-1-23-2-15,2 0 2 0,-1-3 4 0,1 1-4 16,3-11 0-16,-8 23 0 0,5-12-2 0,-1-3 2 0,4-8-1 15,-4 17 5-15,4-17-4 0,-4 10 3 0,4-10-4 0,-4 11 0 16,4-11 2-16,0 0 0 0,-4 9 2 0,4-9 4 0,0 0-4 31,0 0-2-31,0 0-1 0,-5 11 1 0,5-11-1 0,0 0 1 16,0 0-6-16,0 0 4 0,0 0-1 0,0 0 3 16,0 0 1-16,0 0-2 0,0 0-1 0,-6 6 3 15,6-6-2-15,0 0 1 0,0 0-1 0,0 0 3 0,0 0-4 16,0 0 0-16,0 0 3 0,0 0-2 0,0 0 6 0,0 0-8 15,0 0 8-15,0 0-2 0,0 0-4 0,0 0 4 16,0 0 2-16,0 0 1 0,0 0 2 0,0 0 2 0,0 0 4 16,-9 7 0-16,9-7-2 0,0 0-3 15,0 0 5-15,0 0-1 16,0 0 1-16,0 0 1 0,0 0-3 0,0 0 2 0,0 0 0 0,0 0 5 16,0 0-3-16,0 0-1 0,0 0-5 0,0 0 7 15,0 0-8-15,0 0 2 0,0 0-6 0,0 0 4 16,0 0-1-16,0 0 1 0,0 0-1 0,0 0-1 15,0 0-2-15,0 0 3 0,0 0-3 16,0 0-3-16,0 0 2 0,0 0-1 0,0 0 2 16,0 0-5-16,0 0 2 0,0 0 2 0,-10 5-4 15,10-5-3-15,0 0 3 0,0 0-1 0,0 0 1 0,0 0 2 0,0 0-2 0,0 0-2 0,0 0-10 16,0 0-4-16,0 0-6 0,0 0-2 0,0 0-4 0,0 0-6 16,0 0-3-16,0 0-9 0,0 0 1 15,0 0-9-15,0 0-7 0,0 0-4 0,0 0-14 16,0 0-8-16,0 0-8 0,-19-5-2 0,19 5-5 0,0 0-3 15,0 0-73-15,0 0-211 0,-11-10 61 0</inkml:trace>
  <inkml:trace contextRef="#ctx0" brushRef="#br1" timeOffset="63518.59">7221 14702 286 0,'0'0'81'16,"0"0"-9"-16,0 0-3 0,0 0 6 0,0 0-13 15,0 0 2-15,1-12-3 0,-1 12 3 0,0 0-7 16,0 0 2-16,0 0-8 0,0 0-6 0,0 0 5 0,0 0 2 16,0 0 2-16,0 0-5 0,0 0 6 15,0 0-4-15,0 0-3 0,0 0 1 0,0 0 1 16,0 0-7-16,0 0 4 16,0 0 7-16,0 0-7 0,0 0 1 0,0 0-7 15,0 0 4-15,0 0-2 0,0 0 0 0,0 0-2 16,1-11-4-16,-1 11-10 0,0 0 7 0,0 0-10 15,0 0 3-15,0 0-3 0,0 0-3 0,0 0-2 16,0 0 3-16,0-14-6 0,0 14 2 0,0 0-1 16,-1-11 0-16,1 11-2 0,0 0-1 0,0 0 2 0,1-17 0 0,-1 17 2 15,2-14 0-15,-2 14 0 0,0-12 0 0,0 12 1 16,0 0-4-16,1-17-3 0,-1 17 5 0,2-12-3 16,-2 12 2-16,0 0-1 0,0-14-3 0,0 14 2 0,0 0-1 0,0 0-2 15,2-15-1-15,-2 15 0 0,0 0-2 0,2-12 2 0,-2 12-2 16,0 0-1-16,0 0 1 15,-2-14-3-15,2 14 0 0,0 0-1 0,0 0 2 16,0 0-3-16,2-14 0 0,-2 14 1 0,0 0 1 0,0 0 0 16,2-13-1-1,-2 13-1-15,0 0 1 0,0 0 2 0,0 0 2 16,0 0-1-16,0-14 0 0,0 14 0 0,0 0-2 0,0 0 10 16,0 0 0-16,0 0 3 0,0 0-3 0,0 0-1 15,1-14-3-15,-1 14-2 0,0 0-1 0,0 0 0 16,0 0 1-16,0 0-1 0,1-11-2 0,-1 11-1 0,0 0-2 15,0 0-1-15,0 0 1 0,1-14 3 0,-1 14-1 16,0 0-1-16,0 0 0 0,1-13-1 0,-1 13-1 0,0 0 0 0,3-11 1 16,-3 11 4-16,0 0-1 15,0 0 2-15,0 0-1 0,1-14-2 0,-1 14 5 16,0 0-2-16,0 0 4 0,0 0-2 0,0 0-4 16,4-11 5-16,-4 11-3 0,0 0 0 0,0 0 0 0,0 0-1 0,0 0-2 0,0 0-1 15,0 0 2-15,0 0 0 0,0 0-3 0,0 0 2 0,0 0-5 16,0 0 3-16,0 0 0 0,0 0-3 0,0 0 4 15,0 0-3-15,0 0 2 0,0 0-1 0,0 0-4 16,0 0 4-16,0 0 0 0,0 0-4 0,0 0-2 16,0 0 6-16,0 0-2 0,0 0 2 0,0 0 0 15,0 0 1-15,0 0-8 0,0 0 6 0,0 0 0 0,0 0-2 16,0 0 0-16,2 35 3 0,-2-35-1 16,0 15-1-16,0-15 0 0,1 13 0 0,-1-13 1 0,1 14 1 15,-1-14 1 1,0 12-1-16,0-12-2 0,0 0-2 0,0 17 0 15,0-17 4-15,0 0-5 0,1 12 3 0,-1-12-1 0,0 0 2 16,1 12-1-16,-1-12 0 0,0 0-1 0,0 0 0 0,0 0-1 0,1 17-1 0,-1-17 2 16,0 0 1-1,0 0-1-15,0 0 1 0,2 10-3 0,-2-10 2 16,0 0-2-16,0 0-3 0,0 0 3 0,0 0 0 0,0 0 1 16,0 0-1-16,0 0 0 0,0 0 2 15,0 0-3-15,0 0-3 0,0 0 5 0,0 0 0 0,0 0 0 16,0 0 1-16,0 0-1 0,0 0-1 0,0 0 1 15,0 0 3-15,11-29 0 0,-11 29-1 0,3-17-1 16,-3 17 0-16,3-16-1 0,-3 16-3 0,4-16 4 0,-2 8 2 0,-2 8-2 16,3-15-1-16,-3 15 2 15,3-14 2-15,-3 14-6 0,2-14 3 0,-2 14 2 16,3-12 1-16,-3 12-1 0,0 0-2 0,3-13-1 0,-3 13 6 0,0 0-2 16,0 0-1-16,2-11 0 0,-2 11-3 0,0 0 4 15,0 0 3-15,0 0-4 0,0 0-1 0,0 0 2 16,0 0-3-16,0 0-3 0,0 0 6 0,0 0-2 0,0 0 0 15,0 0 3-15,0 0 1 0,0 0-2 0,0 0 1 16,0 0 0-16,0 0-3 0,0 0 2 0,-1 38-3 16,1-38 3-16,0 0-3 0,0 0 0 0,0 0-1 15,-1 15 0-15,1-15 3 0,0 0-2 0,0 0-1 16,0 0-2-16,0 0 1 0,0 0 0 0,-1 12 2 16,1-12 0-16,0 0 3 0,0 0-9 0,0 0 7 15,0 0-1-15,0 0 3 0,0 0-3 0,0 0 1 0,0 0 2 16,0 0 2-16,16-29-8 0,-16 29 4 0,5-15 2 15,-5 15-2 1,5-13 1-16,-5 13-4 0,7-10 2 0,-7 10 5 16,4-11-7-16,-4 11 3 0,0 0 2 0,4-11 0 0,-4 11-6 15,0 0 9-15,0 0-3 0,0 0-1 0,0 0 0 0,0 0 4 0,0 0-5 16,0 0 1-16,0 0 0 0,0 0 3 0,0 0-7 16,0 0 6-16,0 0-2 0,6 32-5 0,-6-32 9 0,0 0-1 15,-5 18 0-15,5-18-1 0,0 0 0 0,-3 12 0 16,3-12-3-16,0 0 0 0,0 0 2 0,-1 13-2 15,1-13 0-15,0 0-1 0,0 0 0 0,0 0-2 32,0 0 0-32,0 0 3 0,0 0 1 0,0 0-2 0,0 0 1 15,0 0 3-15,0 0-8 0,0 0 5 0,0 0 1 0,0 0 1 16,0 0-2-16,0 0-1 0,0 0 1 0,0 0-6 0,9-40 9 16,-9 40 0-16,0 0-3 0,0 0 1 0,1-12 0 15,-1 12-6-15,0 0 9 0,0 0-1 0,0 0 0 0,3-10 2 16,-3 10-3-16,0 0 1 15,0 0 1-15,0 0-3 0,0 0 1 0,0 0 2 16,0 0-1-16,0 0-2 0,0 0-1 0,0 0 1 16,0 0-1-16,0 0 1 0,-14 36-3 0,14-36 2 15,-3 11 2-15,3-11-3 0,-3 8-2 0,3-8 3 16,0 0 0-16,0 0 3 0,-4 11-5 0,4-11 1 16,0 0-1-16,0 0-6 0,0 0 5 0,0 0 0 0,0 0 2 0,0 0 2 15,0 0 1-15,0 0-3 0,0 0 1 0,0 0 1 16,0 0-2-16,0 0 0 0,0 0-1 0,0 0-3 0,0 0 3 15,14-37 0-15,-14 37 4 0,4-9-1 0,-4 9-1 16,0 0 1-16,2-12 3 0,-2 12-1 0,0 0-3 0,0 0 3 16,0 0 0-16,4-12 4 0,-4 12-1 0,0 0-2 15,0 0-2-15,0 0 0 16,0 0-1-16,0 0 2 0,0 0 1 0,0 0-1 16,0 0 0-16,0 0 0 0,0 0-4 0,0 0 7 15,0 0-7-15,0 0 2 0,0 0-4 0,0 0-1 16,0 0 1-16,0 0 0 0,0 0-4 0,0 0 2 15,0 0-4-15,0 0 9 0,0 0-5 0,0 0 7 0,0 0-6 0,0 0 5 16,0 0 1-16,0 0-1 0,0 0 0 0,0 0-1 0,0 0 0 31,0 0 3-31,0 0-1 0,7-6-3 0,-7 6 0 0,0 0 3 16,4-12 0-16,-4 12 0 0,0 0 1 0,0 0 1 16,4-11-2-16,-4 11-3 0,0 0 3 0,0 0 0 15,0 0-1-15,0 0 5 0,0 0-4 0,0 0 1 16,0 0-2-16,0 0 1 0,0 0-2 0,0 0 2 0,0 0-1 15,0 0-3-15,0 0 4 0,0 0 0 16,0 0 1-16,0 0-4 0,0 0 2 0,0 0-1 16,-8 37 0-16,8-37-1 0,0 0-3 0,0 0-2 0,0 0 2 15,-2 12 5-15,2-12-3 0,0 0 2 0,0 0 0 0,0 0 0 16,0 0-1-16,0 0-1 0,0 0-1 0,0 0 3 0,0 0 1 0,0 0-6 16,0 0 5-16,0 0-1 0,0 0 2 0,0 0 0 0,0 0-1 15,0 0 0-15,17-29 1 0,-17 29 7 0,0 0-2 16,0 0-1-16,5-9 4 0,-5 9-1 0,0 0 0 15,0 0 0-15,0 0-3 0,0 0 3 0,0 0-5 16,0 0 0-16,0 0 1 0,0 0 0 0,0 0-2 16,0 0 1-16,0 0-3 0,0 0 2 0,0 0-4 15,0 0 1-15,0 0 0 0,0 0 1 0,0 0-1 0,0 0-2 16,0 0 0-16,0 0-1 0,0 0 0 0,0 0-1 16,0 0 4-16,0 0-1 0,0 0-1 0,0 0-4 15,0 0 1-15,0 0 7 0,0 0 3 0,0 0-1 16,0 0-5-16,0 0 4 0,0 0-3 0,0 0 4 15,0 0-3-15,0 0-1 0,0 0 3 0,0 0 2 32,0 0-3-32,0 0-4 0,0 0 3 0,0 0 5 0,0 0-1 15,0 0-1-15,0 0-3 0,0 0 5 0,0 0-5 16,0 0 3-16,0 0-1 0,0 0-1 0,0 0-3 16,0 0 1-16,0 0 1 0,0 0 0 0,0 0-7 15,0 0 8-15,0 0 0 0,0 0-2 0,0 0-1 16,0 0-3-16,0 0 2 0,0 0 1 0,0 0 1 15,0 0-1-15,0 0 2 0,23 9 0 0,-23-9 2 0,0 0-5 16,0 0 1-16,0 0 4 0,11-6-9 0,-11 6 7 16,0 0 1-16,0 0 2 0,0 0-3 0,0 0 3 15,0 0-1-15,0 0-5 0,0 0 8 0,6-8 1 16,-6 8-5-16,0 0 2 0,0 0-2 0,0 0 0 16,0 0-3-16,0 0 6 0,0 0-2 0,0 0-3 15,0 0-2-15,0 0 3 0,0 0-1 0,0 0-2 0,0 0 4 16,0 0 0-16,0 0-1 0,0 0-2 0,0 0 2 15,0 0 0-15,0 0-3 0,0 0 1 0,0 0-2 16,0 0 3-16,0 0-4 0,0 0 2 0,0 0 6 16,21 4-6-16,-21-4 1 0,0 0 4 0,0 0-2 15,0 0 3-15,0 0-2 0,0 0 2 0,0 0-4 16,0 0 5-16,9-6-3 0,-9 6 4 0,0 0-1 0,0 0 3 0,0 0-4 0,0 0-1 16,0 0-4-16,0 0 5 0,0 0-1 0,0 0-1 0,0 0-4 15,0 0 5-15,0 0-3 0,0 0 3 0,0 0-4 16,0 0 4-16,0 0-5 0,0 0 0 0,0 0 2 15,0 0-1-15,0 0-3 0,0 0 1 0,0 0 2 16,0 0-3-16,0 0 3 0,0 0 1 0,0 0-5 16,0 0 8-16,0 0-1 0,5 14 1 0,-5-14-2 15,0 0 4-15,0 0-1 0,0 0-2 0,0 0 1 16,0 0 1-16,0 0-1 0,0 0 1 0,0 0-3 0,0 0 0 16,0 0-2-16,0 0 3 0,0 0-1 0,0 0 0 15,0 0 0-15,0 0 0 0,0 0 0 0,0 0-2 16,0 0 0-16,0 0 2 0,0 0-2 0,0 0-6 15,0 0 8-15,0 0 1 0,0 0 1 0,0 0 1 16,0 0-4-16,0 0 2 0,0 0 0 0,0 0-1 16,0 0 2-16,0 0-1 0,0 0 1 0,0 0 0 31,0 0-1-31,0 0-2 0,0 0-2 0,0 0 1 0,0 0-3 16,0 0 2-16,0 0-2 0,0 0-3 0,0 0 1 15,0 0 0-15,0 0-1 0,0 0 2 0,0 0 2 16,0 0-3-16,0 0 2 0,0 0 5 0,0 0-3 15,0 0-1-15,0 0 3 0,0 0 0 0,0 0 0 0,0 0 0 0,0 0 2 16,0 0-2-16,0 0 1 0,0 0 2 0,0 0-4 16,0 0 2-16,0 0 2 0,0 0-9 0,0 0 5 15,4 9 0-15,-4-9 2 0,0 0 0 0,0 0-3 16,0 0-1-16,0 0 3 0,0 0-3 0,0 0 2 0,0 0 1 0,0 0 1 16,0 0-2-16,0 0 1 0,0 0 1 15,0 0-7-15,0 0 6 0,0 0 1 0,0 0 1 16,0 0 1-16,0 0-5 0,0 0 1 0,0 0 1 0,0 0 0 15,20-14 1-15,-20 14 1 0,0 0-1 0,0 0-3 16,6-7 1-16,-6 7 1 16,0 0 1-16,0 0-3 0,0 0 5 0,0 0 0 15,7-7-1-15,-7 7-1 0,0 0-2 0,0 0-3 0,0 0 8 0,0 0-2 0,0 0 1 16,0 0-1-16,0 0 3 0,15-1-2 16,-15 1-1-16,0 0-2 0,0 0 3 15,0 0-1-15,0 0-1 0,13 8-1 0,-13-8 1 0,0 0 2 16,8 7-1-16,-8-7 0 0,0 0-4 0,8 6 1 0,-8-6 5 0,0 0-4 15,0 0 1 1,0 0 0-16,0 0 1 0,9 8-5 0,-9-8 6 16,0 0-3-16,0 0 1 0,0 0 2 0,0 0-3 0,0 0 0 0,0 0 0 15,0 0-1-15,0 0 3 16,0 0 1-16,20-12-2 0,-20 12 0 0,8-11-1 16,-3 5 2-16,-5 6-7 0,7-10-1 0,-7 10 9 15,6-8-2-15,-6 8 1 0,0 0 1 0,6-9-2 0,-6 9 1 0,0 0 2 0,0 0-1 0,0 0 1 16,6-6-1-16,-6 6 0 0,0 0 1 0,0 0 3 15,0 0-6-15,0 0 0 0,0 0 2 0,4 25 5 0,-4-25-3 16,-2 15-4-16,2-15-1 0,-2 18 7 16,2-18-1-1,-1 15-3-15,1-15 0 0,-1 15 1 0,1-15-2 16,-1 13-3-16,1-13 0 0,-1 11 2 0,1-11 0 0,0 0 0 0,0 0-1 16,0 0 2-16,2 13-1 0,-2-13 2 0,0 0 2 0,0 0-5 0,0 0-1 15,0 0-2-15,0 0 4 0,0 0-1 0,21-27 1 16,-18 19 2-16,-3 8-3 15,9-13 2-15,-5 5 0 0,-4 8 0 0,7-12 0 0,-7 12 1 16,6-12 3-16,-6 12 1 16,6-8 7-16,-6 8-1 0,0 0 0 0,0 0-5 15,0 0 0-15,0 0-1 0,0 0 3 0,0 0-3 0,0 0-4 16,0 0 4-16,0 0-2 0,0 0 1 0,0 0-2 0,-6 38 0 16,3-24-1-16,0-3 2 0,3-11-3 15,-4 17 3-15,4-17-4 0,-3 14-1 0,3-14-3 16,0 0 4-16,-1 10 0 0,1-10-1 0,0 0-1 0,0 0 1 0,0 0-2 15,0 0 3-15,0 0 0 0,0 0 4 0,0 0-4 16,0 0 0-16,0 0-4 0,0 0 5 0,0 0-2 16,0 0 3-16,0 0-5 0,24-25 5 0,-24 25-3 15,5-8 5-15,-5 8 1 0,0 0 2 0,6-10 5 0,-6 10-2 16,0 0 7-16,0 0-2 16,0 0-3-16,0 0-1 0,0 0-4 0,0 0-2 0,0 0 1 15,0 0 0-15,0 0-3 0,0 0 3 16,0 0-3-16,0 0 0 0,0 0-2 0,0 0 1 15,-13 39 1-15,13-39-5 0,-2 11 1 0,2-11 0 0,-6 10 3 16,6-10-2-16,0 0-3 0,0 0-3 0,-6 10-4 16,6-10 1-16,0 0-1 0,0 0 5 0,0 0-1 0,0 0-3 15,0 0 3-15,0 0 3 0,0 0 2 0,0 0-4 16,0 0 3-16,0 0-1 0,0 0-1 0,0 0 2 16,0 0 0-16,0 0 5 0,0 0 3 0,0 0 0 15,0 0 0-15,0 0 4 0,0 0-2 0,0 0 1 0,0 0-4 16,0 0 0-1,0 0 2-15,0 0-2 0,0 0-1 0,0 0-1 16,0 0-3-16,0 0 3 0,0 0-2 0,0 0 3 0,0 0-7 16,-25 0 5-16,20 6-1 0,5-6 2 0,-8 10-3 0,8-10-2 0,-7 10 1 15,7-10 3-15,-6 8-4 0,6-8 1 0,0 0-5 16,-7 10 5-16,7-10-4 0,0 0 0 0,0 0-3 0,-7 5 5 16,7-5-2-16,0 0 0 0,0 0 1 0,0 0 0 0,0 0 3 31,0 0-1-31,0 0-1 0,0 0 1 0,0 0 1 15,0 0 5-15,0 0 0 0,0 0 7 0,0 0-5 0,0 0 8 16,0 0-3-16,-13-16-2 0,13 16 0 0,0 0 3 16,0 0-3-16,0 0-1 0,0 0-2 0,0 0-1 0,0 0-1 0,0 0 4 15,0 0-5-15,-14 11 4 0,14-11-2 0,-7 8-5 16,7-8 3-16,-6 10 1 16,6-10-4-16,0 0 1 0,-7 9-3 0,7-9 3 15,0 0-3-15,-7 8 2 0,7-8-8 0,0 0 0 0,0 0-2 16,0 0 4-16,0 0-7 0,0 0 6 0,0 0 2 15,0 0-2-15,0 0 1 0,0 0 0 0,0 0 4 16,0 0-1-16,0 0-2 0,-11-26 1 0,11 26 1 16,0-14 0-16,0 14 2 0,-2-13-1 0,2 13 2 0,0 0 3 0,-1-14-3 0,1 14 0 15,0 0 5-15,0 0 0 16,0 0 3-16,-2-14 0 0,2 14-2 0,0 0 2 16,0 0-3-16,0 0-1 0,0 0-4 0,0 0 3 15,0 0-7-15,0 0 9 0,0 0-5 0,0 0 1 16,-24 23 1-16,24-23 1 0,-7 8-8 0,7-8 5 0,0 0-1 15,-7 10 3-15,7-10-6 0,0 0 1 0,-7 7 2 16,7-7-4-16,0 0 0 16,0 0 4-16,0 0-3 0,0 0 1 0,0 0-3 0,0 0 2 15,0 0 0-15,0 0 1 0,0 0-1 0,0-30 6 16,0 30-4-16,2-18 2 0,-2 18 1 0,4-15-2 0,-4 15-2 0,4-14 4 0,-4 14 5 0,2-11 3 16,-2 11 2-16,0 0-3 15,2-10 5-15,-2 10 1 0,0 0-3 0,0 0-3 16,0 0-6-16,0 0 4 0,0 0 1 0,0 0 4 15,0 0-3-15,0 0-2 0,0 0-1 0,0 0-3 16,0 0-2-16,-21 27 3 0,21-27 1 0,-6 12-3 16,6-12 1-16,-6 10 1 0,6-10-3 0,-4 10-8 0,4-10 6 0,0 0-3 15,0 0-3-15,-6 9 6 16,6-9-2-16,0 0 2 0,0 0-1 0,0 0 0 16,0 0 3-16,0 0-6 0,0 0 2 0,0 0 1 0,0 0 2 0,0 0 0 15,14-36 0-15,-14 36 1 0,4-15-1 0,-4 15-1 16,2-11 3-16,-2 11 4 0,3-10 3 0,-3 10 3 15,0 0 0-15,4-10 1 0,-4 10-1 0,0 0 0 16,0 0-5 0,0 0-2-16,0 0-1 0,0 0 2 0,0 0-3 0,0 0 5 15,0 0-5-15,0 0-2 0,0 0 4 0,0 0-3 16,0 0 2-16,0 0-3 0,0 0 1 0,0 0 1 16,0 0-3-16,0 0-2 0,-19 26 1 0,19-26 0 15,0 0-2-15,0 0-6 0,0 0 8 0,0 0-6 0,0 0 5 0,0 0 1 16,0 0 1-16,0 0-2 0,0 0 1 15,0 0 0-15,0 0 2 0,3-33-3 0,-3 33 3 0,3-16 0 16,-3 16 0-16,2-15 2 0,-2 15 1 0,1-15-3 16,-1 15 10-16,1-10 2 0,-1 10 1 0,0 0 2 0,0 0-4 0,2-13 0 15,-2 13 0 1,0 0-3-16,0 0 0 0,0 0-1 0,0 0-1 16,0 0 2-16,0 0-1 0,0 0-3 0,0 0-2 0,-23 21 0 15,23-21 4-15,-8 13-5 0,4-6 2 16,4-7 1-16,-6 11-2 0,6-11-3 0,-8 9-1 0,8-9 3 15,0 0-3-15,-6 10 3 0,6-10-3 0,0 0-3 0,0 0-1 0,-3 8 3 16,3-8 2-16,0 0 1 16,0 0-1-16,0 0 1 0,0 0-1 0,0 0 0 15,0 0 0-15,0 0 3 0,0 0 0 0,0 0-1 16,0 0-1-16,0 0 3 0,0 0-2 0,0 0 2 16,0 0 1-16,0 0-2 0,0 0 7 0,0 0-1 15,0 0-4-15,0 0 0 0,0 0-2 0,0 0 2 0,0 0-1 16,0 0-1-16,0 0 0 0,0 0 1 0,-9 9 0 15,9-9-5-15,-4 11 5 0,4-11-2 0,-4 12-1 16,4-12 0-16,0 0 2 0,-5 13-3 0,5-13-4 0,0 0 1 16,-2 10 0-16,2-10 0 0,0 0-5 0,0 0 2 0,0 0 3 0,0 0 2 0,0 0 3 15,0 0-2-15,0 0 2 0,0 0-1 0,0 0 0 32,0 0-1-32,0 0-1 0,0 0 0 0,0 0 2 0,0 0-1 15,0 0 1-15,0 0 3 0,0 0-4 0,0 0-1 16,0 0 5-16,0 0-4 0,0 0 0 0,0 0-1 0,0 0 7 15,0 0-3-15,0 0 2 0,0 0 0 0,0 0 0 16,0 0-3-16,0 0 7 0,0 0-3 0,0 0-2 0,0 0 2 16,0 0-5-16,0 0-4 0,0 0 7 0,0 0 1 15,0 0-1-15,0 0-3 0,0 0-3 0,0 0-1 0,0 0 0 16,0 0 1-16,0 0-2 0,11 10 0 0,-11-10 1 16,0 0-2-16,0 0 3 0,0 0 0 0,0 0 1 15,0 0-1-15,0 0 0 0,0 0 0 0,0 0 2 16,0 0 1-16,0 0-2 0,0 0 0 0,0 0 1 0,0 0-1 15,16-23 1-15,-16 23 0 0,0 0 2 0,0 0-2 16,5-10-1-16,-5 10 4 0,0 0-2 0,0 0-1 16,0 0-3-16,0 0 3 15,0 0-2-15,0 0 1 0,0 0 1 0,0 0 0 16,0 0 1-16,0 0 0 0,0 0-2 0,0 0-2 16,0 0 3-16,0 0-3 0,0 0 1 0,0 0 1 15,0 0-4-15,0 0-2 0,0 0-1 0,0 0 4 16,0 0-5-16,0 0 3 0,0 0 2 0,0 0-1 15,0 0 1-15,0 0-5 0,0 0 4 0,0 0-4 16,0 0 3-16,0 0 5 0,0 0-2 0,0 0 1 0,0 0-3 16,0 0 3-16,0 0-5 0,0 0 0 0,0 0-4 15,0 0-5-15,0 0-7 0,0 0-8 0,0 0-8 16,0 0-2-16,0 0-5 0,0 0-8 0,0 0-12 16,0 0-11-16,0 0-12 0,0 0-16 0,0 0-18 0,0 0-18 15,-19 27-31-15,19-27-144 0,0 0-381 16,0 0 107-16</inkml:trace>
  <inkml:trace contextRef="#ctx0" brushRef="#br1" timeOffset="72160.75">7531 14662 219 0,'0'0'184'0,"0"0"-25"0,0 0-27 0,0 0-15 0,-20-3 0 0,20 3-10 15,0 0-8-15,0 0-8 0,0 0 1 0,0 0-9 16,0 0-1-16,-16-2-4 0,16 2-2 0,0 0-1 15,0 0-5-15,0 0-9 0,0 0 3 0,0 0-8 16,-16-2-2-16,16 2-5 0,0 0-5 0,0 0-7 16,0 0-1-16,0 0 1 0,0 0-2 0,-11-2-1 0,11 2-2 15,0 0-2-15,0 0 3 0,0 0 1 0,0 0-4 16,0 0 1-16,0 0-3 0,0 0-2 0,0 0 0 0,0 0 0 0,0 0-4 16,-14-1-1-16,14 1 2 0,0 0 2 0,0 0-2 15,0 0-1-15,0 0 0 0,0 0 2 0,0 0-4 0,0 0 1 31,0 0-4-31,0 0 2 0,-15 0-3 0,15 0 3 16,0 0-4-16,0 0 0 0,0 0-3 0,0 0 1 0,0 0-6 16,0 0 1-16,0 0 0 0,0 0 2 15,-14 2 0-15,14-2-5 0,0 0 3 0,0 0 0 0,0 0 1 0,0 0-2 0,0 0-1 16,-13 3 2-16,13-3 0 16,0 0-2-16,0 0-1 0,0 0 2 0,0 0-4 0,0 0 1 15,0 0-3-15,0 0 1 0,-13 2 0 0,13-2 3 16,0 0-4-16,0 0 4 0,0 0-4 0,0 0 4 15,0 0-3-15,-12 3 0 0,12-3 2 0,0 0-7 16,0 0 6-16,0 0 1 0,-11 4-1 0,11-4 1 16,0 0 0-16,0 0-3 0,0 0-4 0,0 0 6 0,0 0 1 15,-13 2-2-15,13-2 3 0,0 0 0 0,0 0-1 16,0 0 0-16,-12 3 1 0,12-3 0 0,0 0 2 16,0 0-7-16,0 0 3 0,0 0 2 0,-13 5-2 0,13-5 1 15,0 0 0 1,0 0-1-16,0 0 0 0,0 0 1 0,-11 4 0 0,11-4 1 15,0 0 0-15,0 0 1 0,0 0-3 0,0 0 1 16,0 0 0-16,0 0-1 0,0 0 2 0,-15 4-2 0,15-4-1 16,0 0 3-16,0 0-4 0,0 0 3 0,-12 5-2 15,12-5-3-15,0 0 3 0,0 0-1 0,0 0 1 16,0 0-2-16,0 0 1 0,0 0-1 0,-14 4 2 16,14-4 0-16,0 0-2 0,0 0 1 0,0 0-1 15,0 0 3-15,-14 4-1 0,14-4-2 0,0 0 3 0,0 0-3 0,0 0 3 16,0 0 1-16,-11 3-1 0,11-3 0 0,0 0 1 15,0 0-5-15,0 0 1 0,0 0 3 0,0 0-2 0,0 0 0 16,0 0-1-16,-15 4 3 0,15-4-1 16,0 0 2-16,0 0-1 0,0 0-1 0,0 0-1 0,0 0 2 15,-16 2-1 1,16-2 0-16,0 0 0 0,0 0-4 0,0 0 6 0,0 0-2 0,0 0 1 0,-14 3-2 16,14-3-2-16,0 0 1 0,0 0 2 0,0 0-3 15,0 0 2-15,0 0 0 0,0 0-1 0,0 0 2 16,-16 3-2-16,16-3 0 0,0 0-1 0,0 0 1 15,0 0 1-15,0 0 0 0,0 0-1 0,0 0 0 0,0 0 0 16,0 0 0-16,0 0 0 0,-13 4 0 0,13-4 0 16,0 0 0-16,0 0 0 0,0 0 2 15,0 0-2-15,0 0 1 0,0 0-3 0,0 0 1 0,0 0 1 16,0 0-1-16,-16 4 3 0,16-4-3 0,0 0 1 16,0 0 0-16,0 0 0 0,0 0 0 0,0 0 0 15,0 0 0-15,0 0-1 0,-14 4 2 0,14-4-1 16,0 0 3-16,0 0-3 0,0 0 2 0,0 0 0 0,0 0-6 0,0 0 4 15,-14 4-1-15,14-4 0 0,0 0 3 0,0 0-2 16,0 0 0-16,0 0-2 0,0 0 4 0,0 0-2 16,-14 2-3-16,14-2 2 0,0 0 2 0,0 0 2 15,0 0 0-15,0 0-3 16,0 0 1-16,0 0-3 0,-18 4 2 0,18-4 0 16,0 0-1-16,0 0 0 0,0 0 3 0,0 0-2 0,0 0 3 0,-14 3-2 15,14-3 1-15,0 0-4 16,0 0 5-16,0 0-2 0,0 0 0 0,0 0 0 15,0 0 2-15,-15 3-1 0,15-3-3 0,0 0 3 16,0 0 0-16,0 0 1 0,0 0-5 0,0 0 3 0,0 0 2 16,0 0 0-16,0 0 0 0,0 0-1 0,0 0 3 15,0 0-7-15,0 0 4 0,-14 3 1 0,14-3-2 16,0 0 1-16,0 0-4 0,0 0 5 0,0 0-3 16,0 0 1-16,0 0 2 0,0 0-4 0,0 0 2 0,0 0-1 15,0 0 3-15,0 0-3 0,0 0 1 0,0 0 1 16,0 0-2-16,0 0-1 0,0 0 2 0,0 0 0 15,0 0-2-15,0 0-4 0,0 0 8 0,-13 5-4 16,13-5 5-16,0 0-3 0,0 0 0 0,0 0-1 16,0 0-1-16,0 0 1 0,0 0 3 0,0 0-3 0,0 0 0 0,0 0 0 15,0 0 2-15,0 0-6 0,0 0 4 16,0 0-1-16,0 0 1 0,0 0-2 0,0 0 4 0,0 0-4 16,0 0 2-16,0 0 1 0,0 0 1 0,0 0-1 15,-7 9 1-15,7-9 0 0,0 0-2 0,0 0-1 16,0 0 2-16,0 0 0 0,0 0 3 15,0 0-2-15,0 0-2 0,0 0 1 0,0 0-1 16,0 0 2-16,0 0-1 0,0 0-3 0,-3 13 1 0,3-13 5 16,0 0-4-16,0 0 0 0,0 0 2 15,0 0 0-15,0 0 0 0,0 0 1 16,0 0-3-16,0 0-3 0,0 0 4 0,0 0 2 16,0 0-2-16,0 0-7 0,0 0 4 0,0 0 2 15,0 0-2-15,0 0 1 0,0 0 1 0,0 0-2 0,0 0-1 16,0 0 3-16,0 0 1 0,0 0 0 15,0 0-2-15,0 0-2 0,0 0 2 0,0 0 0 0,0 0 2 16,0 0-2-16,0 0 2 0,0 0-1 0,-5 12 1 16,5-12-2-16,0 0 1 0,0 0-1 0,0 0 0 15,0 0 3-15,0 0-2 0,0 0 0 0,0 0-3 16,0 0 2-16,0 0 1 0,0 0-4 0,0 0 4 16,0 0-4-16,0 0 4 0,0 0-4 0,0 0 5 15,0 0 2-15,0 0-4 0,0 0 1 0,0 0-1 16,0 0 0-16,0 0 1 0,0 0 0 0,0 0-2 15,0 0 2-15,0 0-2 0,0 0 0 0,0 0 3 16,0 0-1-16,0 0 1 0,0 0-3 0,0 0 2 0,0 0-2 16,0 0 2-16,0 0 1 0,0 0-1 0,0 0 0 15,0 0 1-15,0 0-1 0,0 0-3 0,0 0 1 16,0 0 2-16,10 18 0 0,-10-18 1 0,0 0-2 16,0 0 1-16,0 0-1 0,0 0 2 0,0 0-2 0,0 0-1 15,0 0-3-15,0 0 4 0,0 0 3 0,0 0-3 16,15 2 3-16,-15-2-2 0,0 0-2 0,0 0 5 0,0 0-6 15,0 0 1-15,0 0-3 0,0 0 6 0,0 0-2 16,0 0 2-16,0 0 1 0,23-4-2 0,-23 4 2 16,0 0-2-16,0 0-4 0,0 0 2 0,0 0 5 15,0 0 2-15,18-5-4 0,-18 5 1 0,0 0-6 16,0 0 5-16,0 0 1 0,12-3-1 0,-12 3-1 0,0 0 2 0,0 0-2 16,0 0 2-16,13-7-3 15,-13 7 3-15,0 0-4 0,11-5 2 0,-11 5-1 16,0 0 0-16,0 0 2 0,12-6-1 15,-12 6-2-15,0 0-1 0,0 0 3 0,0 0 1 16,0 0-3-16,13-4 2 0,-13 4-2 0,0 0 3 0,0 0-4 16,0 0 4-16,0 0-2 0,11-6 2 0,-11 6-1 0,0 0-1 0,0 0 2 0,0 0-3 15,0 0 0-15,0 0 2 0,13-7 0 0,-13 7 0 16,0 0 2-16,0 0-3 0,0 0 0 16,0 0 1-16,0 0 0 0,0 0 2 0,14-4-4 0,-14 4-1 15,0 0 6-15,0 0-3 0,0 0-2 0,0 0 3 16,0 0 1-16,0 0-1 0,0 0-2 0,0 0 0 15,0 0 4-15,0 0-1 0,0 0 1 0,14-4 0 16,-14 4-3 0,0 0-1-16,0 0 2 0,0 0-1 0,0 0-2 0,0 0 2 0,0 0 1 15,0 0 1-15,0 0-4 0,0 0 1 0,0 0 2 16,0 0 0-16,0 0-2 0,0 0-1 0,0 0 3 16,0 0 1-16,11-6-5 0,-11 6 3 0,0 0 3 15,0 0-2-15,0 0 0 0,0 0-5 0,0 0 5 0,0 0 1 0,0 0 0 16,0 0-1-16,0 0 3 0,0 0-2 0,0 0 1 15,0 0 3-15,0 0-7 0,0 0-3 0,0 0 5 16,0 0-2 0,0 0-3-16,0 0 7 0,12-4-6 0,-12 4 5 15,0 0-6-15,0 0-2 0,0 0 4 0,0 0 2 0,0 0-3 16,0 0 5-16,0 0-4 0,0 0 2 0,0 0 1 16,0 0 0-16,11-3-1 0,-11 3 1 0,0 0-4 0,0 0 3 0,0 0 0 0,0 0 1 0,0 0-2 31,0 0 1-31,0 0 1 0,0 0-3 0,16-4 6 15,-16 4-4-15,0 0 2 0,0 0-1 0,0 0-1 0,12-3 0 0,-12 3 1 0,0 0-4 0,0 0 2 16,0 0 1-16,0 0-5 16,13-3 6-16,-13 3-6 0,0 0 11 0,0 0-6 15,0 0 2-15,0 0-1 0,0 0-2 0,0 0 1 16,15-4-1-16,-15 4 0 0,0 0 1 0,0 0-1 16,0 0 4-16,0 0-4 0,0 0 3 0,0 0-5 15,16-2 6-15,-16 2-6 0,0 0 0 0,0 0 4 16,0 0 1-16,0 0-1 0,15-4-1 0,-15 4 1 15,0 0 0-15,0 0-3 0,0 0 4 0,0 0-3 0,12-3 1 16,-12 3 1-16,0 0 3 16,0 0-2-16,0 0-4 0,0 0 3 0,0 0 1 15,12-1-2-15,-12 1-2 0,0 0 2 0,0 0 3 0,0 0-5 0,0 0 4 0,0 0-2 16,0 0 2-16,0 0-2 0,12-4-2 0,-12 4 1 16,0 0 3-16,0 0-1 0,0 0 3 0,0 0-2 15,0 0 0-15,0 0-3 0,0 0 0 0,0 0 1 16,0 0 5-16,0 0-4 0,0 0 2 0,0 0-1 0,0 0 6 15,0 0-3-15,0 0 5 0,0 0 0 16,0 0-3-16,0 0 5 0,0 0-5 0,0 0-3 0,0 0 4 16,0 0-6-16,0 0 8 0,9-8-3 0,-9 8-1 15,0 0-2-15,0 0 3 0,0 0-6 16,0 0 3-16,0 0-2 0,0 0 1 0,0 0-3 16,0 0 2-16,0 0 1 0,0 0 0 0,0 0-2 15,0 0-2-15,0 0 0 0,0 0 3 0,0 0-1 16,-17-22 2-16,17 22 0 0,0 0 2 0,0 0-5 15,0 0 3-15,0 0 1 0,-12-8-1 0,12 8-2 0,0 0 0 16,0 0-3-16,0 0 5 0,0 0-6 16,0 0 4-16,0 0-4 0,0 0 3 0,-20 2 1 0,20-2-3 15,0 0 2-15,0 0 4 0,0 0-7 0,-18 13 3 0,18-13-1 0,0 0 1 16,-9 8 0-16,9-8 3 16,0 0-5-16,0 0 2 0,-10 6-1 0,10-6 3 15,0 0-4-15,0 0 4 0,0 0-1 0,0 0-1 16,0 0-1-16,-11 7-1 0,11-7 2 0,0 0-5 0,0 0 5 15,0 0-3-15,0 0-4 0,0 0 8 0,0 0-1 16,0 0 0-16,0 0-1 0,0 0 1 0,0 0-1 16,0 0 2-16,0 0-3 0,0 0 3 0,0 0-3 15,0 0 1-15,0 0 1 0,0 0 1 0,0 0-1 16,0 0 0-16,0 0-4 0,0 0 5 0,0 0-3 16,0 0 0-16,0 0 0 0,0 0-2 0,0 0 4 0,0 0 0 15,0 0-7-15,0 0 3 0,0 0 2 0,0 0 0 16,0 0-1-16,0 0 3 0,0 0 0 15,0 0-4-15,0 0 2 0,0 0-3 0,0 0 4 0,0 0 2 16,0 0-4-16,0 0 5 0,0 0-4 0,0 0 3 16,0 0-2-16,3-28-3 0,-3 28 0 0,0 0 4 15,0 0 0-15,0 0 2 0,0 0-5 0,8-11 1 16,-8 11 4-16,0 0-1 0,0 0-2 0,0 0 0 0,0 0-2 16,0 0 3-16,0 0-4 0,0 0 7 0,0 0-1 15,10-7-1-15,-10 7-3 0,0 0 0 0,0 0-3 0,0 0 5 16,0 0-2-16,0 0 4 0,0 0-3 0,0 0 2 15,0 0-2-15,0 0 0 0,0 0-1 0,0 0-1 16,0 0-3-16,0 0-1 0,0 0 1 0,0 0-2 16,0 0 5-16,0 0-4 0,0 0 5 0,3 29-1 0,-3-29 2 15,0 0 1 1,0 0-3-16,0 0-1 0,0 0-1 0,0 0 5 0,0 0-1 16,0 0-2-16,0 0 3 0,17-20 2 0,-17 20 0 15,0 0-5-15,0 0 3 0,7-8 1 16,-7 8 1-16,0 0-2 0,0 0 0 0,0 0-2 15,0 0 3-15,0 0-3 0,0 0 5 0,0 0-3 16,0 0 1-16,0 0 2 0,0 0 3 0,0 0-3 0,0 0-1 16,10 22 8-16,-10-22-3 0,0 0-3 0,0 20 0 15,0-20-2-15,0 14 1 0,0-14-2 0,0 0 0 0,1 15-3 0,-1-15 1 16,0 0 1-16,0 0-1 16,0 0 0-16,0 0-1 0,0 0 2 0,4 14 0 0,-4-14-5 15,0 0 5-15,0 0-5 0,0 0 9 16,0 0-1-16,0 0-2 0,0 0 3 0,21-26-4 15,-21 26 5-15,6-11-4 0,-6 11 0 0,6-11 0 0,-6 11 2 16,5-7-1-16,-5 7 1 0,0 0 3 0,5-10-1 0,-5 10-1 0,0 0 2 0,0 0-1 16,0 0 2-16,0 0-2 15,0 0-3-15,0 0-1 0,0 0 8 0,0 0-8 16,0 0 5-16,0 0-1 0,0 0-7 0,0 0 1 16,0 0 3-16,0 0 2 0,0 0-2 0,0 0-3 15,0 0 2-15,0 0 1 0,0 0-2 0,0 0-1 0,0 0-3 16,0 0 1-16,0 0 0 0,0 0-3 0,0 0 2 15,0 0-2-15,0 0 6 0,0 0-2 0,0 0-1 16,0 0 0-16,0 0-1 0,0 0 1 0,0 0 0 0,0 0 2 16,0 0 2-16,0 0 0 0,0 0 1 15,0 0-3-15,9-10 5 0,-9 10 1 16,0 0-1-16,0 0 2 0,0 0 5 0,0 0-6 16,4-11-1-16,-4 11 0 0,0 0 0 0,0 0-3 0,0 0 3 15,0 0 0-15,0 0-4 0,0 0 0 0,0 0 2 16,0 0 1-16,-15 38 0 0,15-38 0 0,-3 14 2 15,3-14-9-15,-4 11 3 0,4-11 0 0,0 0 0 16,0 0 2-16,-4 18-5 0,4-18 1 0,0 0-2 16,0 0 1-16,0 0 0 0,0 0 2 0,0 0 1 0,0 0 0 15,0 0 2-15,0 0 0 0,0 0 3 0,0 0-6 16,0 0 4-16,23-26-4 0,-23 26-4 0,10-13 2 16,-10 13 8-16,4-9-4 0,-4 9 1 0,0 0 0 15,7-12 3-15,-7 12 6 0,0 0-1 0,0 0 1 16,6-9-2-16,-6 9-3 0,0 0 1 0,0 0-1 15,0 0-4-15,0 0 0 0,0 0 5 0,0 0-4 0,0 0-3 16,0 0 2-16,0 0-2 0,0 0 5 0,-12 39-2 16,12-39-2-16,-3 11 2 0,3-11 0 0,0 0-5 0,-7 14 1 0,7-14 0 0,0 0 0 15,0 0 0 1,0 0-3-16,-4 13-2 0,4-13 2 0,0 0 0 0,0 0 5 16,0 0-5-16,0 0 0 0,0 0 2 0,0 0-1 0,0 0 4 0,0 0-2 15,0 0-2-15,0 0 5 0,0 0-2 0,0 0 3 16,0-43 2-16,0 43 3 0,0 0-1 0,0 0 3 15,0 0 0-15,-2-14 4 0,2 14-6 0,0 0-3 16,0 0 1-16,0 0-1 0,0 0 0 16,0 0 1-16,0 0-3 0,0 0 2 0,0 0-2 0,0 0 0 15,0 0 2-15,0 0 1 0,-29 23-4 0,29-23 1 16,-10 11-3-16,10-11 0 0,-9 10 5 0,9-10-7 16,0 0 6-16,-9 10-6 0,9-10 3 0,0 0-7 0,0 0 2 15,0 0-1-15,-8 8 3 16,8-8 1-16,0 0-1 0,0 0 2 0,0 0 2 15,0 0-7-15,0 0 5 0,0 0 2 16,0 0-1-16,0 0-2 0,3-37 2 0,-3 37 2 16,2-14-4-16,-2 14 5 0,0 0 0 0,0 0 4 15,3-17-1-15,-3 17-3 0,0 0 2 0,0 0-4 0,0 0 7 16,0 0-2-16,0 0-4 0,0 0 0 0,0 0-1 16,0 0 1-16,0 0 2 0,0 0-4 0,0 0-2 15,0 0 7-15,0 0-5 0,-31 28 2 0,31-28 0 16,-6 12 1-16,6-12-6 0,-9 13 6 0,9-13-4 0,-3 8-5 15,3-8 2-15,0 0-1 0,0 0-3 0,-7 10 4 16,7-10 3-16,0 0-2 0,0 0 1 0,0 0-1 0,0 0 4 16,0 0-4-16,0 0 4 0,0 0-2 0,0 0 2 0,0 0-2 15,0 0 1-15,0 0-1 0,0 0-1 16,7-45 1-16,-7 45 0 0,0 0 9 0,2-13-3 16,-2 13 5-16,0 0-2 0,0 0 3 0,0 0-1 0,0 0-4 15,0 0 0-15,0 0 1 0,0 0 0 0,0 0-4 16,0 0 0-16,0 0-1 0,0 0 4 0,0 0-7 15,0 0 7-15,0 0-3 0,0 0-1 0,0 0-2 16,0 0 3 0,0 0-4-16,0 0 1 0,0 0 0 0,0 0-2 15,0 0-1-15,0 0-9 0,-32 21 9 0,32-21-5 0,0 0 6 16,0 0 1-16,0 0-3 0,0 0-2 0,0 0 3 16,0 0 6-16,0 0-6 0,2-27-2 0,-2 27 2 15,0 0 3-15,0 0-3 0,6-22 8 0,-6 22-1 16,0 0 1-16,0 0 3 0,3-15-3 0,-3 15 10 0,0 0-2 0,0 0 1 15,0 0-2-15,0 0-3 16,0 0-5-16,0 0 0 0,0 0 2 0,0 0-1 0,0 0-2 16,0 0 1-16,0 0-3 0,0 0 4 0,0 0 0 15,0 0-1-15,-28 27 0 0,28-27 2 16,0 0-10-16,-10 13 0 0,10-13 2 0,0 0-4 0,-6 10 4 16,6-10-2-16,0 0 1 0,0 0-1 0,0 0-1 15,0 0-1-15,0 0 3 0,0 0 2 0,0 0-1 16,0 0 3-16,0 0-3 0,0 0 3 0,0 0-2 15,0 0 0-15,0 0 0 0,0 0 4 0,0 0 0 0,0 0 4 16,0 0 0-16,0 0 0 0,0 0 5 0,0 0 4 16,0 0-8-16,0 0 1 0,0 0-2 0,0 0 0 15,0 0-1-15,0 0-6 0,0 0 10 0,0 0-6 16,0 0-2-16,0 0 3 0,0 0-1 0,0 0 1 16,0 0-2-16,0 0 1 0,0 0-4 0,0 0 4 15,0 0-3-15,-18 1-2 0,18-1-2 0,0 0-8 0,0 0 4 16,0 0-2-16,0 0 4 0,0 0-2 0,0 0 3 0,0 0-4 15,0 0 5-15,0 0-1 0,0 0 2 0,0 0-1 16,0 0 2-16,0 0-2 0,0 0 1 0,7-34-1 0,-7 34 0 16,0 0 5-16,0 0 0 0,0 0 2 15,0 0 4-15,0 0 0 0,4-18 3 0,-4 18-6 0,0 0-5 0,0 0 6 0,0 0-4 16,0 0 0-16,0 0 2 16,0 0-3-16,0 0 1 0,0 0-3 0,0 0-1 0,0 0-3 15,0 0 6-15,0 0 0 0,0 0 2 0,0 0 1 16,0 0-3-16,0 0-5 0,0 0-1 0,0 0 3 15,0 0-6-15,0 0 4 0,0 0-2 0,0 0 4 0,0 0-3 16,0 0 2-16,0 0-4 0,0 0 2 0,0 0 3 16,0 0-3-16,-17-2 2 0,17 2 0 0,0 0 1 15,0 0-4-15,0-18 7 0,0 18-2 0,0 0 1 16,0 0 4-16,0 0 0 16,0 0-1-16,0 0 1 0,0 0-1 0,1-18-2 15,-1 18 1-15,0 0-2 0,0 0-2 0,0 0 4 0,0 0-7 0,0 0 6 0,0 0-1 16,0 0-6-16,0 0 7 0,0 0 3 0,0 0-6 15,0 0 4-15,0 0-3 0,0 0-3 0,0 0-2 0,0 0-1 16,0 0 4-16,0 0-2 0,0 0-3 16,0 0 3-16,-17 1 2 0,17-1 0 0,0 0-6 0,0 0 2 15,0 0-2-15,0 0 13 0,-4-16-8 0,4 16 2 32,0 0 5-32,0 0-2 0,0 0-1 0,0 0 0 0,-3-14-2 15,3 14 6-15,0 0 2 0,0 0-2 0,0 0 2 0,0 0-3 0,0 0-1 16,0 0-1-1,0 0-1-15,0 0 2 0,0 0-1 0,-11-7-3 0,11 7 5 16,0 0-7-16,0 0 3 0,0 0 2 0,0 0-1 16,0 0 5-16,0 0-5 0,0 0-3 0,0 0 1 15,0 0 3-15,0 0-2 0,0 0-5 0,0 0 4 16,0 0-1-16,0 0 3 0,0 0-8 0,0 0 6 0,0 0-3 16,0 0 0-16,0 0 3 0,-25 6-2 0,25-6 4 15,0 0 0-15,0 0 3 0,0 0-4 0,0 0 0 16,0 0 3-16,-9-9 1 0,9 9 1 0,0 0 0 15,0 0 1-15,0 0-2 0,0 0 0 0,0 0 1 0,0 0-2 16,-13-4 2-16,13 4-7 0,0 0 8 16,0 0-4-16,0 0 5 0,0 0-3 0,0 0-3 0,-22 9-1 15,22-9 2-15,0 0-4 0,0 0 3 0,0 0-4 16,-11 6 4-16,11-6-1 0,0 0-1 0,0 0-4 16,0 0-10-16,0 0-3 0,0 0-6 0,-12 7-12 15,12-7-13-15,0 0-9 0,0 0-16 16,0 0-18-16,0 0-16 0,0 0-20 0,-15 2-24 0,15-2-16 15,0 0-32-15,0 0-151 0,0 0-421 0,0 0 118 16</inkml:trace>
  <inkml:trace contextRef="#ctx0" brushRef="#br1" timeOffset="77815.64">7317 14624 317 0,'0'0'116'16,"0"0"-4"-16,0 0-16 0,0 0-3 0,0 0-22 0,0 0 7 15,0 0 2-15,0 0-11 0,0 0 2 0,0 0-3 16,0 0-1-16,0 0-12 0,0 0 8 0,0 0-3 15,0 0-10-15,0 0 1 0,0 0 0 0,0 0-12 16,0 0 7-16,0 0-3 0,0 0 2 0,0 0-5 0,0 0-8 16,0 0-3-16,0 0 0 0,0 0 1 0,0 0 0 15,0 0-6-15,0 0-1 0,0 0 1 0,0 0 5 16,0 0-8-16,0 0 0 0,0 0 1 0,0 0-1 16,0 0 2-16,0 0-1 0,0 0-4 0,0 0-4 15,0 0 1-15,0 0 1 0,0 0-2 0,0 0-1 16,0 0-1-16,0 0-9 0,0 0 5 0,0 0-1 15,0 0-2-15,0 0 3 0,0 0 0 0,0 0-3 0,0 0-4 16,0 0 3-16,0 0 3 0,0 0-2 0,-4-17 0 16,4 17-1-16,0 0-2 0,0 0 6 0,0 0-4 15,0 0 3-15,0 0 3 0,7-7 0 0,-7 7 2 16,0 0 4-16,0 0 0 0,0 0-1 0,0 0-4 16,0 0 3-16,0 0 1 0,0 0-2 0,0 0-1 15,10-4-1-15,-10 4 2 0,0 0-1 0,0 0-3 16,0 0 2-16,0 0-2 0,0 0-4 0,0 0 8 0,14-3-5 0,-14 3 3 0,0 0-4 15,0 0-3-15,0 0 1 16,0 0 3-16,0 0 0 0,12-3-1 0,-12 3-1 0,0 0 2 16,0 0-1-16,0 0 3 0,0 0-8 0,0 0 7 15,13-1-1-15,-13 1 2 0,0 0-2 0,0 0 0 16,0 0-1-16,0 0 2 0,0 0 1 16,0 0-3-16,18 2-1 0,-18-2 0 0,0 0-1 0,0 0 0 15,0 0-3-15,14 3 5 0,-14-3-3 0,0 0 0 16,0 0 2-16,0 0-1 0,0 0 1 0,0 0-8 15,15 0 8-15,-15 0-1 0,0 0 5 0,0 0 2 16,0 0 6-16,0 0 0 0,0 0-2 0,0 0 3 16,0 0 4-16,0 0 5 0,0 0-3 0,0 0 1 15,0 0-3-15,0 0-2 0,0 0-2 0,0 0 1 16,0 0-2-16,0 0-6 0,0 0 1 0,0 0-3 0,0 0-2 16,0 0-4-16,0 0 4 0,0 0 2 15,0 0-4-15,0 0 0 0,0 0-3 0,0 0 4 16,0 0-2-16,0 0-1 0,0 0-2 0,0 0 2 0,0 0 2 15,0 0-4-15,0 0-1 0,0 0 2 0,-44-3 2 16,44 3-2-16,0 0 2 0,0 0-1 0,0 0-3 16,0 0 2-16,-17 0-3 0,17 0 3 0,0 0 0 0,0 0 1 0,0 0-5 15,0 0-1-15,0 0 5 16,0 0-1-16,0 0-2 0,0 0 1 0,-15 0-2 16,15 0 3-16,0 0-5 0,0 0 3 0,0 0-1 0,0 0-1 15,0 0-1-15,0 0 3 0,0 0 1 0,0 0-1 16,0 0 3-16,0 0-1 0,0 0 3 0,-16 0 2 15,16 0-3-15,0 0 4 0,0 0 3 0,0 0 2 0,0 0-6 0,0 0-1 16,0 0-1-16,0 0 0 0,0 0 0 0,-11 5 0 0,11-5-3 16,0 0 4-16,0 0-3 0,-11 6 3 0,11-6-2 15,0 0-1-15,-8 6-1 0,8-6 2 0,0 0-2 16,0 0-2-16,-13 8 2 16,13-8-1-16,-9 3 3 0,9-3-3 0,0 0 1 0,0 0 1 15,-13 7-3-15,13-7 2 0,0 0-6 0,0 0 8 0,-13 7-4 0,13-7 1 31,0 0-2-31,0 0 2 0,0 0-4 0,0 0 3 0,-12 5-2 0,12-5-1 0,0 0 1 0,0 0-6 16,0 0 0-16,0 0 4 0,0 0 3 16,0 0 0-16,0 0 0 0,0 0-1 0,0 0 2 0,0 0-1 15,0 0-3-15,0 0 4 0,0 0 3 0,0 0-3 16,0 0-1-16,0 0 3 0,0 0-1 0,0 0 0 16,0 0-3-16,0 0 1 0,0 0 0 0,0 0 2 0,0 0-4 15,0 0 0-15,0 0 5 0,0 0 0 0,0 0 0 16,0 0-2-16,35 2 2 0,-35-2-2 0,0 0-1 15,15 0 3-15,-15 0 0 0,0 0-1 0,0 0-1 32,15-1-5-32,-15 1 4 0,0 0 1 0,18 0 0 0,-18 0 3 0,0 0 1 15,0 0-1-15,0 0 1 0,15 1-4 0,-15-1 3 0,0 0 2 0,0 0 2 16,0 0 6-16,0 0-3 0,0 0 7 0,0 0-6 16,0 0-2-16,0 0 0 0,0 0 0 0,14 2-6 15,-14-2 6-15,0 0-3 0,0 0 0 0,0 0-2 16,0 0 2-16,0 0-1 0,0 0-4 0,0 0 2 15,0 0-4-15,0 0 6 0,0 0-2 0,0 0-2 16,0 0 3-16,0 0-2 0,0 0 1 0,0 0-3 0,-41 9 4 16,41-9-3-16,0 0-3 0,0 0-3 0,0 0 7 15,0 0-2-15,-17-1-2 0,17 1 0 0,0 0 2 16,0 0 0 0,0 0-2-16,0 0-2 0,0 0 1 0,0 0-1 15,0 0 4-15,0 0-3 0,-15 2 2 0,15-2 3 16,0 0-4-16,0 0 2 0,0 0-2 0,0 0-1 0,0 0 4 15,0 0-1-15,0 0-3 0,0 0 5 0,0 0-3 16,0 0 4-16,0 0-6 0,0 0 5 0,0 0 0 16,0 0-2-16,0 0-3 0,-16 2 5 0,16-2 2 15,0 0 0-15,0 0-1 0,0 0-2 0,0 0 0 16,0 0 0-16,0 0-1 0,-13 4 0 0,13-4-2 16,0 0-1-16,0 0 7 0,0 0-7 0,0 0 3 15,0 0 0-15,-16 3 1 0,16-3-3 0,0 0-1 0,0 0 3 16,0 0-3-16,0 0-1 0,0 0 0 0,0 0 1 15,-15-8 3-15,15 8-3 0,0 0 4 0,0 0-1 16,0 0-3-16,-6-9 0 0,6 9 4 0,0 0-2 16,0 0 0-16,0 0-2 0,0 0-3 0,-2-12 4 15,2 12 2-15,0 0-2 0,0 0-3 0,0 0 1 16,0 0 0-16,0 0 2 0,0 0 3 0,8-19-2 16,-8 19 2-16,0 0-2 0,0 0 0 0,0 0-7 15,0 0 7-15,4-11 3 0,-4 11 1 0,0 0-3 0,0 0 2 16,0 0-4-16,0 0 5 0,0 0-8 0,0 0 7 0,0 0 1 15,0 0-2-15,0 0 5 0,0 0-2 0,0 0-2 0,0 0-1 16,0 0 0-16,0 0 0 0,0 0 0 0,0 0 2 0,0 0-4 16,0 0 3-16,0 0-2 0,0 0 3 0,0 0-5 15,0 0-4-15,0 0 5 0,-1 42 1 0,1-42 1 16,0 0-4-16,0 0 0 0,0 0 0 0,0 0 1 0,0 0 0 31,0 0-3-31,0 0 1 0,0 0 5 0,0 0-2 16,0 0-4-16,0 0-1 0,0 0 7 0,0 0-2 15,0 0-2-15,0 0 1 0,0 0-1 0,0 0 2 0,22-20-3 16,-22 20 2-16,0 0-2 0,0 0 4 0,9-10 1 0,-9 10-2 0,0 0 3 0,0 0 0 16,0 0 0-16,0 0 1 15,0 0 0-15,0 0-2 0,0 0 2 0,0 0 1 16,0 0-2-16,0 0 1 0,0 0-7 0,0 0 6 16,0 0 0-16,0 0-6 0,0 0 7 0,0 0-2 0,-11 41-2 15,11-41 4-15,0 0-5 0,-7 11 4 0,7-11-4 16,0 0-1-16,0 0-2 0,-6 11-2 0,6-11-2 15,0 0 2-15,0 0 2 0,0 0-2 0,0 0 4 16,0 0-2-16,0 0-1 0,0 0 1 0,0 0 0 16,0 0 1-16,0 0 0 0,13-34 2 0,-13 34-3 15,6-15 2-15,-6 15-1 0,6-12 2 0,-6 12-3 0,4-8 10 16,-4 8 3-16,5-11 3 0,-5 11 5 0,0 0-1 16,0 0-3-16,0 0-5 0,0 0 0 0,0 0 3 0,0 0-5 15,0 0 3-15,0 0-5 0,0 0 3 0,0 0-7 16,0 0 7-16,0 0-2 0,-25 33-1 0,25-33-2 0,-9 15-1 15,9-15-1-15,-6 12-1 0,6-12-1 0,-7 11 0 16,7-11 0-16,0 0 1 0,-5 11-1 16,5-11 0-16,0 0 0 0,0 0 1 0,0 0 3 15,0 0-2-15,0 0 1 0,0 0-2 0,0 0 1 16,0 0 1-16,0 0 0 0,0 0-2 0,0 0 0 16,0 0 1-16,0 0 1 0,0 0 5 0,0 0-6 15,0 0 2-15,0 0-2 0,16-32 1 0,-16 32 4 0,0 0-1 16,0 0 4-16,0 0 4 0,5-9-4 15,-5 9 1-15,0 0-3 0,0 0 2 0,0 0-5 16,0 0-1-16,0 0 1 0,0 0 1 0,0 0 1 16,0 0-3-16,0 0 0 0,0 0 1 0,0 0 1 0,0 0-6 15,0 0 3-15,0 0 4 0,0 0-8 0,0 0 4 16,0 0-2-16,0 0 4 0,0 0-7 0,0 0-1 16,0 0 3-16,0 0-2 0,0 0 3 0,0 0 1 15,0 0-3-15,0 0 2 0,0 0 2 0,0 0 0 16,0 0-1-16,0 0 1 0,0 0-4 0,0 0 3 0,0 0 0 15,0 0 0-15,0 0 0 0,0 0 6 0,0 0-1 16,0 0 5-16,0 0 2 16,0 0-4-16,0 0 3 0,0 0 0 0,0 0 3 15,0 0-5-15,0 0 1 0,0 0-1 0,0 0 3 16,0 0-6-16,0 0 1 0,0 0-3 0,0 0 1 0,0 0-5 0,0 0 4 16,0 0-1-16,-17 31-4 0,17-31 2 0,0 0 2 15,0 0-7-15,0 0 0 16,0 0 5-16,0 0-3 0,0 0 6 0,0 0-3 0,0 0 2 15,0 0-4-15,0 0 2 0,0 0-2 0,0 0 1 16,0 0-4-16,0 0 4 0,0 0 2 0,0 0 2 16,0 0-4-16,0 0 4 0,0 0-3 0,17-31 0 15,-17 31 3-15,0 0 4 0,0 0-1 0,0 0 5 16,0 0-1-16,0 0-2 0,0 0 0 0,0 0-3 0,0 0 1 16,0 0 2-16,0 0-1 0,0 0-5 0,0 0-2 15,0 0-1-15,0 0-1 0,0 0 6 0,0 0-4 16,0 0 1-16,0 0-2 0,0 0-2 0,0 0-2 15,0 0-3-15,0 0-2 0,0 0-1 0,0 0 5 16,0 0-4-16,0 0 2 0,0 0-3 0,0 0 3 0,0 0-1 16,0 0 2-16,0 0-5 0,0 0 2 0,12-1-1 15,-12 1 5-15,6-11 3 0,-6 11-4 0,6-10 9 16,-6 10-5-16,0 0 2 0,7-11 2 0,-7 11 1 0,0 0 2 0,0 0 2 16,0 0 0-16,3-9-4 0,-3 9 0 0,0 0-2 15,0 0-1-15,0 0 8 0,0 0-6 0,0 0 1 0,0 0 0 16,0 0 3-16,0 0-1 0,0 0-5 0,-12 40-2 15,12-40 3-15,0 0-4 0,-6 12 0 0,6-12-5 16,0 0 1-16,0 0 2 0,0 0 4 0,0 0-3 16,0 0 4-16,0 0-6 0,2 11 2 0,-2-11-4 15,0 0 3-15,0 0-3 0,0 0 2 0,0 0 1 16,0 0 2-16,0 0 0 0,0 0 2 16,0 0-1-16,0 0 2 0,15-29 1 0,-15 29-3 0,0 0-1 15,0 0 5-15,0 0 1 0,2-11 1 0,-2 11 0 16,0 0-4-16,0 0-2 0,0 0 1 0,0 0-1 15,0 0-3-15,0 0 1 0,0 0-3 0,0 0-2 16,0 0-1-16,0 0-5 0,0 0 4 0,0 0-4 0,0 0-2 16,0 0-1-16,0 0 4 0,0 0 0 0,0 0-2 15,0 0 5-15,0 0 1 0,0 0-1 0,0 0 2 16,0 0 4-16,0 0 2 0,0 0-2 0,0-15-1 16,0 15 1-16,0 0 2 0,0 0-8 0,0 0 10 0,2-11-8 15,-2 11 2-15,0 0-9 16,0 0-3-16,0 0-4 0,0 0-6 0,0 0-10 15,0 0-12-15,0 0-13 0,0 0-18 0,0 0-17 16,0 0-21-16,0 0-17 0,0 0-32 0,0 0-138 16,0 0-365-16,0 0 102 0</inkml:trace>
  <inkml:trace contextRef="#ctx0" brushRef="#br0" timeOffset="85884.16">7327 14439 359 0,'0'0'164'0,"0"0"-13"0,0 0-24 0,0 0-13 0,0 0-9 16,0 0-9-16,0 0 2 0,0 0-7 0,0 0 0 0,0 0-3 15,0 0-3-15,0 0 0 0,0 0-3 0,0 0 1 16,-3-16-7-16,3 16 2 0,0 0-1 0,0 0-4 31,0 0-1-31,0 0 0 0,0 0-1 0,0 0-8 0,0 0-8 0,0 0 2 16,0 0-4-16,0 0-6 0,0 0 3 0,0 0-2 15,0 0-8-15,0 0 2 0,0 0-4 0,0 0 0 16,0 0-3-16,0 0 0 0,0 0-2 0,0 0-5 16,0 0 5-16,0 0-1 0,0 0-5 0,0 0-1 0,0 0 1 0,0 0 1 0,0 0-2 15,0 0-3-15,0 0-6 0,0 0 5 0,0 0 0 31,0 0 1-31,0 0-1 0,0 0-1 0,0 0 1 0,0 0-1 16,0 0-4-16,0 0 0 0,0 0 0 16,0 0-1-16,0 0-1 0,0 0-3 0,0 0 1 15,0 0-5-15,0 0 4 0,0 0-2 0,0 0-5 0,0 0 8 16,0 0-8-16,0 0 5 0,0 0-5 0,0 0-2 16,0 0 0-16,0 0 1 0,0 0-1 0,0 0-4 15,0 0-1-15,0 0 3 0,0 0 2 0,0 0 2 16,0 0-4-16,0 0 2 0,0 0 1 0,0 0-4 0,0 0 2 15,0 0-2-15,0 0 3 0,0 0 0 0,0 0-3 16,0 0-2-16,0 0 9 0,9-7-4 0,-9 7 2 16,0 0-5-16,0 0 0 0,0 0 0 0,0 0 3 15,0 0-1-15,18 0-1 0,-18 0 0 0,0 0 3 16,0 0 0-16,0 0-3 0,13-1 0 0,-13 1 1 0,0 0 1 0,0 0-2 0,0 0 0 0,0 0-6 16,15-1 1-16,-15 1 7 0,0 0-2 0,0 0 4 15,0 0-7 1,13 0 7-16,-13 0-3 0,0 0 1 0,0 0-3 15,0 0 0-15,18 2 3 0,-18-2-1 0,0 0-2 0,0 0 3 0,0 0 0 0,13 1-1 32,-13-1-2-32,0 0 5 0,0 0-5 0,0 0 5 0,18 2-4 15,-18-2-2-15,0 0 2 0,0 0-4 0,13 3 8 16,-13-3-7-16,0 0 2 0,12 1 0 0,-12-1 2 0,0 0-5 16,0 0 4-16,13 3-4 0,-13-3 3 0,0 0 3 15,0 0-3-15,15 2 2 0,-15-2 1 0,0 0-5 16,0 0 4-16,13 2 0 0,-13-2-4 0,0 0-3 0,0 0 7 0,12 2 1 15,-12-2 0-15,0 0-5 0,0 0 4 0,0 0-2 16,14 2 2-16,-14-2-4 0,0 0 1 0,0 0 2 16,0 0-1-16,0 0 1 0,11 5 2 0,-11-5-3 0,0 0 4 15,0 0-4-15,0 0-1 0,0 0 1 0,14 2 2 0,-14-2-1 16,0 0-3-16,0 0 0 0,0 0 3 0,0 0-4 16,11 4 6-16,-11-4-2 0,0 0-1 0,0 0 1 15,0 0-4-15,0 0 3 0,11 3 6 0,-11-3-8 16,0 0 4-16,0 0-1 0,0 0 1 0,0 0-1 15,10 7 3-15,-10-7-11 0,0 0 12 0,0 0-8 16,0 0 4-16,0 0-2 0,0 0-2 0,0 0 2 16,10 2 0-16,-10-2-1 15,0 0 4-15,0 0-2 0,0 0 2 0,0 0 2 0,0 0-4 16,0 0-1-16,11 4 2 0,-11-4 1 0,0 0-6 16,0 0 4-16,0 0-3 0,0 0 7 0,0 0-4 15,0 0 0-15,0 0 3 0,0 0-6 0,0 0 3 16,0 0-2-16,15 5 1 0,-15-5 0 0,0 0 3 15,0 0 0-15,0 0 0 0,0 0-4 0,0 0 0 16,0 0 6-16,0 0-3 0,0 0 2 0,0 0-2 0,0 0 0 16,0 0 3-16,0 0-1 0,0 0-3 15,10 3 3-15,-10-3 0 0,0 0 0 0,0 0 5 0,0 0-4 16,0 0-5-16,0 0 6 0,0 0-3 16,0 0 0-16,0 0 1 0,0 0-6 0,0 0 2 15,0 0 5-15,0 0-6 0,0 0 5 0,0 0-1 16,0 0 1-16,0 0 0 0,0 0-3 0,0 0 0 15,0 0-1-15,0 0-1 0,0 0-2 0,-20-28 7 0,20 28-3 16,0 0-1-16,-9-8 5 0,9 8-2 16,0 0-1-16,-8-10 0 0,8 10 3 0,0 0-2 0,-7-9-1 15,7 9-7-15,0 0 5 0,-6-8-1 0,6 8 1 0,0 0 2 0,-6-8-4 16,6 8 4-16,0 0-5 0,-8-9 3 16,8 9-7-16,0 0 6 0,0 0 3 0,-7-10-1 15,7 10 1-15,0 0-1 0,0 0 0 16,-5-9 4-16,5 9-2 0,0 0-3 0,0 0 3 15,0 0 1-15,-6-9-2 0,6 9 1 0,0 0-3 16,0 0 6-16,0 0-5 0,-8-9-5 0,8 9 1 0,0 0 2 16,0 0 0-16,0 0 3 0,0 0 4 0,-4-10-4 15,4 10-2-15,0 0 2 0,0 0-1 0,0 0-5 16,0 0 0-16,0 0 6 0,-5-10-2 0,5 10 3 16,0 0 0-16,0 0-4 0,0 0 2 0,0 0 1 0,0 0 0 0,-4-11 0 15,4 11 0-15,0 0-2 0,0 0 3 0,0 0-2 16,0 0-2-1,0 0-1-15,-7-9 4 0,7 9 1 0,0 0-2 16,0 0-4-16,0 0 6 0,0 0-2 0,0 0-1 16,0 0 3-16,0 0-5 0,0 0 2 0,0 0 2 0,0 0-5 15,0 0 1-15,0 0 1 0,0 0 4 0,0 0-4 0,0 0 1 16,-5-9-2-16,5 9 0 0,0 0 2 0,0 0-5 0,0 0 6 16,0 0-3-16,0 0 2 0,0 0-1 0,0 0 5 15,0 0-1-15,0 0-4 0,0 0 5 0,0 0-6 16,0 0-1-16,0 0 4 0,0 0 2 0,0 0 0 15,17 29-2-15,-17-29-1 0,0 0 0 0,6 12-1 16,-6-12 5-16,0 0-2 0,5 11-1 0,-5-11 3 0,5 7 1 16,-5-7-4-16,0 0 1 15,7 12-3-15,-7-12-1 0,0 0 6 0,6 9-1 0,-6-9-4 0,0 0-7 0,4 9 7 16,-4-9 2-16,0 0 1 0,5 8-2 0,-5-8 2 0,0 0-2 16,0 0-1-16,7 9-1 0,-7-9 4 0,0 0-7 15,0 0 9-15,5 11 3 0,-5-11-4 0,0 0 1 16,4 8-5-16,-4-8 2 0,0 0-1 0,0 0 0 31,0 0 0-31,6 8 2 0,-6-8 1 0,0 0-4 0,0 0 3 16,0 0-2-16,5 9 3 0,-5-9-4 0,0 0 6 0,0 0-5 15,0 0 0-15,6 10-1 0,-6-10 0 0,0 0 4 16,0 0-5-16,0 0 4 0,0 0-4 0,7 6 0 16,-7-6 4-16,0 0-2 0,0 0 5 0,0 0-2 15,0 0-2-15,5 9-3 0,-5-9 1 0,0 0 4 0,0 0-1 16,0 0 0-16,0 0-2 0,0 0 5 0,0 0-9 15,0 0 5-15,6 9 2 0,-6-9-1 16,0 0-1-16,0 0-2 0,0 0 2 0,0 0 0 0,0 0 2 16,0 0-2-16,0 0 0 0,0 0 0 0,0 0 1 15,0 0-5-15,7 7 4 0,-7-7 0 0,0 0-1 16,0 0 3-16,0 0 2 0,0 0-6 0,0 0 4 0,0 0-2 16,0 0 3-16,0 0-1 0,0 0-3 0,0 0 2 15,0 0 1-15,0 0 0 0,0 0-1 0,0 0 0 16,0 0 0-16,0 0 0 0,0 0 5 0,0 0-3 0,0 0 0 15,0 0 1-15,0 0 2 0,0 0-1 16,0 0-4-16,2 16 4 0,-2-16-2 0,0 0 3 16,0 0-5-16,0 0 1 0,0 0 2 0,0 0-3 0,0 0 5 15,-7 18 2-15,7-18-7 0,0 0 8 0,0 0-10 16,-6 18 5-16,6-18-2 0,0 0 1 0,-8 9-1 16,8-9 5-16,0 0-7 0,-8 11 5 0,8-11-5 15,-6 10 4-15,6-10-5 0,0 0 5 0,-7 11 3 0,7-11-5 16,0 0 1-16,0 0 0 0,-6 11-6 0,6-11 6 15,0 0-3-15,0 0 3 0,0 0 0 0,-8 10-6 16,8-10 8-16,0 0-4 16,0 0 7-16,0 0-5 0,-8 11 0 0,8-11 2 15,0 0-8-15,0 0 4 0,0 0 1 0,-7 8 5 16,7-8-5-16,0 0 0 0,0 0 0 0,0 0 1 16,0 0-1-16,-7 10 2 0,7-10-2 0,0 0 0 0,0 0-2 0,0 0 0 15,0 0 4-15,0 0-2 0,0 0 0 0,-8 9 2 16,8-9-4-16,0 0 4 0,0 0-1 0,0 0-3 15,0 0 2-15,0 0-3 0,0 0 3 0,0 0-3 16,0 0-4-16,0 0 4 0,0 0 5 0,0 0-2 0,-6 10-4 16,6-10 6-16,0 0-7 0,0 0 8 0,0 0-11 15,0 0 8-15,0 0-4 0,0 0-1 0,0 0 7 16,0 0 1-16,0 0-1 0,0 0-9 0,0 0 6 16,0 0-1-16,0 0 0 0,0 0 0 0,0 0-1 15,0 0-3-15,0 0 1 0,0 0 0 0,0 0 5 16,-6 13 0-16,6-13-5 0,0 0 4 0,0 0-1 15,0 0 1-15,0 0-4 16,0 0-3-16,0 0 9 0,0 0-5 0,0 0 1 0,0 0 2 16,0 0 1-16,0 0 0 0,0 0-3 0,0 0-3 15,0 0 2-15,0 0-5 0,-4 11-5 0,4-11 0 16,0 0-1-16,0 0-8 0,0 0-3 0,0 0-7 0,0 0-9 0,0 0-21 16,0 0-25-16,0 0-36 0,0 0-40 0,0 0-54 15,0 0-203-15,-12 7-502 0,12-7 139 0</inkml:trace>
  <inkml:trace contextRef="#ctx0" brushRef="#br0" timeOffset="90258.92">7340 8628 297 0,'0'0'103'0,"0"0"-7"0,0 0-2 0,0 0-8 0,0 0 1 0,0 0-6 15,0 0-7-15,0 0 3 0,0 0-4 0,0 0-4 16,0 0-3-16,0 0 2 0,0 0-6 0,-1 17-2 16,1-17 3-16,0 0 1 0,0 0-2 0,0 0-8 15,0 0 0-15,0 0 1 16,0 0-6-16,0 0-4 0,0 0-2 0,0 0-2 0,0 0-4 15,0 0 1-15,0 0 1 0,0 0-7 0,0 0 4 16,0 0 1-16,0 0-2 0,0 0-3 0,0 0-3 16,0 0 1-16,0 0-7 0,0 0 4 0,0 0-3 0,0 0-3 15,0 0 6-15,0 0-7 0,0 0 0 0,0 0-3 16,0 0 3-16,0 0-1 0,0 0-3 0,-14 4 4 16,14-4-7-16,0 0 2 0,0 0-2 0,0 0-1 15,0 0 2-15,0 0-5 0,0 0-2 0,0 0 2 16,0 0-2-16,0 0-1 0,0 0 1 0,0 0 2 15,0 0-6-15,-14 0 4 0,14 0 0 0,0 0 1 16,0 0-3-16,0 0 0 0,0 0 1 0,0 0 1 0,0 0-4 0,0 0 3 16,-14 0 0-16,14 0-1 0,0 0 0 0,0 0-1 15,0 0 1-15,0 0 1 0,0 0-3 0,0 0 3 16,0 0 1-16,0 0-2 0,0 0 1 0,-18 0 0 16,18 0 0-16,0 0-4 0,0 0 2 0,0 0-1 0,0 0 1 31,0 0-1-31,0 0 1 0,0 0-2 0,0 0 1 15,-15-1 0-15,15 1 0 0,0 0-2 0,0 0-1 0,0 0 3 0,0 0-1 0,0 0 0 0,0 0 1 16,0 0 1-16,0 0 0 0,0 0-4 16,0 0 3-16,0 0 0 0,0 0 1 0,0 0-5 0,0 0 1 15,0 0 1-15,0 0 1 0,0 0 0 16,0 0-4-16,0 0 1 16,-14-3-3-16,14 3 3 0,0 0-2 0,0 0 2 15,0 0 1-15,0 0-1 0,0 0 0 0,0 0-1 16,0 0 1-16,0 0 2 0,0 0-3 0,0 0 1 15,0 0 0-15,0 0 0 0,0 0 2 0,0 0 1 0,0 0-1 0,0 0 3 0,0 0-6 16,0 0 4-16,0 0-1 0,0 0-2 0,0 0 1 16,0 0 3-16,0 0-4 0,0 0 3 0,0 0 4 15,0 0-6-15,0 0-1 0,49 1 1 0,-49-1-1 16,0 0-1-16,0 0 1 0,15-1 1 0,-15 1 0 0,0 0-1 16,0 0 2-16,13 0 0 15,-13 0-2-15,0 0 1 0,0 0 1 0,16 0 3 0,-16 0-5 16,0 0 3-16,0 0 1 15,15-2-3-15,-15 2 0 0,0 0 2 0,0 0-1 16,16 0 0-16,-16 0 2 0,0 0-2 0,0 0 2 0,15-1-1 0,-15 1 0 16,0 0 2-16,14-2-3 0,-14 2 3 0,0 0-1 15,0 0-4-15,14-2 2 0,-14 2 4 0,0 0-2 0,0 0-1 16,0 0-1-16,19-2-1 0,-19 2 3 0,0 0-5 16,0 0 4-16,9-2 1 0,-9 2-1 0,0 0-4 15,0 0 6-15,16-2-2 0,-16 2-1 0,0 0-1 16,0 0 2-16,0 0-1 0,13-1-2 0,-13 1 2 0,0 0 0 15,0 0 0-15,0 0 1 0,0 0 0 0,19-2-1 16,-19 2-1-16,0 0 0 0,0 0 1 16,0 0 0-16,0 0 0 0,0 0 0 0,13-2 0 0,-13 2-4 15,0 0 5-15,0 0-1 0,0 0-1 16,0 0-2-16,0 0 3 0,0 0-1 0,0 0-1 0,16-2 2 16,-16 2 3-16,0 0-4 0,0 0 0 0,0 0-1 0,0 0 2 0,0 0 0 15,0 0-2-15,0 0-1 0,17-2 1 0,-17 2 1 16,0 0 3-16,0 0-5 0,0 0 3 0,0 0-3 15,0 0 5-15,0 0-3 0,0 0 2 16,0 0-1-16,0 0 4 0,0 0-3 0,15-1 1 16,-15 1-3-16,0 0 1 15,0 0 1-15,0 0 0 0,0 0-2 0,0 0 3 0,0 0 1 16,0 0-4-16,0 0 0 0,0 0-1 0,0 0-1 16,0 0 3-16,0 0-2 0,0 0 1 0,0 0 1 15,0 0-2-15,0 0 0 0,15-1 2 0,-15 1-3 16,0 0 2-16,0 0 2 0,0 0 0 0,0 0-3 15,0 0 0-15,0 0-1 0,0 0 1 0,0 0-1 0,0 0 4 16,0 0-2-16,0 0 2 0,0 0-1 0,0 0 0 0,0 0-3 16,0 0 0-16,0 0 1 15,0 0 1-15,0 0-2 0,0 0 4 0,0 0-2 0,0 0 1 0,0 0-3 16,0 0 4-16,0 0-3 16,0 0 3-16,0 0-3 0,0 0 5 0,0 0 0 0,14-1-4 0,-14 1-2 15,0 0 1-15,0 0 1 0,0 0 1 0,0 0-1 0,0 0 0 16,0 0 0-16,0 0 0 0,0 0-1 15,0 0 0-15,0 0 2 0,0 0 1 0,0 0-1 16,0 0 1-16,0 0-4 0,0 0 5 16,0 0-4-16,0 0 2 0,0 0-1 0,0 0 1 0,0 0-2 0,0 0 1 15,0 0 0-15,0 0-1 0,0 0 2 0,0 0 4 16,0 0-2-16,0 0-1 0,0 0-1 0,0 0 6 16,0 0-3-16,0 0 5 0,0 0 4 0,0 0 4 15,0 0-4-15,0 0 2 0,0 0-1 0,0 0 3 16,0 0-3-16,0 0 1 0,0 0-4 0,0 0 0 0,0 0-2 15,0 0 0-15,0 0-1 0,0 0 0 0,0 0-4 16,0 0 7-16,0 0-8 0,0 0 3 0,0 0-3 0,0 0 3 16,0 0-7-16,0 0 4 0,0 0-1 0,0 0 2 15,0 0-1-15,0 0 0 0,0 0-1 0,0 0-3 16,0 0-1-16,0 0 4 0,0 0-1 0,-23-21 1 16,23 21 4-16,0 0-5 0,0 0-1 0,0 0-1 15,-12-6 1-15,12 6 0 16,0 0 0-16,0 0-1 0,-10-7-2 0,10 7 2 0,0 0-2 15,0 0 4-15,0 0-1 0,-9-5 1 0,9 5 0 16,0 0 0-16,0 0-2 0,-10-5 1 0,10 5 0 16,0 0 0-16,0 0 0 0,-9-6-1 0,9 6 2 15,0 0 1-15,0 0-4 0,0 0 2 0,0 0-2 0,0 0 1 16,0 0 4-16,-13-9-1 0,13 9-2 16,0 0 0-16,0 0-2 0,0 0 2 0,0 0-3 15,0 0 3-15,0 0 0 0,-11-8 3 0,11 8-5 0,0 0 5 16,0 0-4-16,0 0-1 0,0 0 3 0,-9-8 0 15,9 8-1-15,0 0 2 0,0 0-1 0,0 0-2 16,0 0-1-16,0 0 2 16,0 0 2-16,0 0-2 0,-9-10 0 0,9 10-1 0,0 0 5 0,0 0-2 15,0 0-4-15,0 0 0 0,0 0 4 16,0 0-5-16,0 0 3 0,-9-8 0 0,9 8-1 16,0 0 0-16,0 0-2 0,0 0-1 0,0 0 4 15,0 0 1-15,0 0-3 0,0 0 2 0,0 0 2 16,0 0-4-16,0 0-1 0,0 0-1 0,0 0 3 0,0 0 0 15,-10-7 1-15,10 7 0 0,0 0-4 16,0 0 3-16,0 0-4 0,0 0 4 0,0 0-1 0,0 0-2 16,0 0 0-16,0 0 4 0,0 0 0 0,0 0 0 15,0 0-4-15,0 0 2 0,0 0 3 0,0 0-2 16,0 0-1-16,0 0 0 0,0 0 1 0,0 0 3 16,0 0-2-16,0 0-2 0,0 0-1 0,0 0 2 15,0 0-1-15,0 0 6 0,0 0-5 0,0 0-1 0,0 0 4 16,0 0 1-16,0 0-3 0,0 0 0 0,0 0 0 15,0 0 0-15,0 0-1 0,0 0-1 0,0 0 1 16,0 0 1-16,0 0-2 0,0 0 0 0,0 0 4 16,0 0-2-16,0 0 0 0,0 0 0 0,0 0 0 0,32 25 0 15,-32-25-1-15,0 0 1 0,10 8 4 16,-10-8-4-16,0 0 4 0,7 8-2 0,-7-8-2 0,0 0-1 0,9 10-1 0,-9-10 1 16,0 0 0-16,10 8 2 0,-10-8 1 15,0 0-2-15,8 7 0 0,-8-7 1 0,0 0-3 16,8 9 3-16,-8-9 0 0,0 0 2 0,0 0-3 15,11 9 3-15,-11-9-4 0,0 0 2 0,0 0-4 16,9 8 4-16,-9-8-2 16,0 0 0-16,0 0 1 0,0 0 0 0,9 8-4 0,-9-8 6 15,0 0-3-15,0 0 3 0,0 0-3 0,9 8 3 16,-9-8-4-16,0 0 3 0,0 0-2 0,0 0 0 16,0 0 3-16,9 6-3 0,-9-6 2 0,0 0 0 15,0 0-2-15,0 0 3 0,0 0-2 0,0 0 0 0,0 0-1 16,11 6 2-16,-11-6-4 0,0 0 3 0,0 0 0 15,0 0 2-15,0 0-2 0,0 0 0 0,0 0-1 0,0 0 0 16,0 0 2-16,9 8 2 0,-9-8-4 0,0 0 4 16,0 0-2-16,0 0 1 0,0 0 1 0,0 0 0 15,0 0 7-15,0 0-4 0,0 0-2 16,0 0 3-16,0 0 3 0,0 0-4 0,0 0 5 16,0 0-1-16,7 9-1 0,-7-9 0 0,0 0 0 15,0 0-4-15,0 0 3 0,0 0 3 0,0 0-3 0,0 0-1 0,0 0-1 0,0 0 1 0,0 0-2 16,0 0 1-16,-9 25-1 15,9-25 0-15,0 0 0 0,-6 11 4 0,6-11-5 16,0 0-2-16,-7 15 1 0,7-15-1 0,-8 12 1 16,8-12-2-16,-5 11 1 0,5-11-1 0,-5 14 7 15,5-14-10-15,-6 11 4 0,6-11 1 0,-7 11-3 0,7-11 2 16,-8 11 0-16,8-11 0 0,-4 11-3 0,4-11 2 16,0 0-1-16,-8 11 1 0,8-11 2 0,0 0 2 0,-5 10-5 15,5-10 7-15,0 0-7 0,0 0 1 0,-5 12-3 16,5-12 6-16,0 0-4 0,0 0 3 0,0 0-2 15,0 0 0-15,-7 9 1 0,7-9-3 0,0 0 3 16,0 0-1-16,0 0-1 0,0 0 0 0,0 0 5 0,0 0-2 16,0 0-3-16,-7 11-2 0,7-11-4 0,0 0-5 15,0 0-5-15,0 0-10 0,0 0-13 0,0 0-11 16,0 0-21-16,0 0-29 0,0 0-35 0,0 0-27 16,-8 9-44-16,8-9-141 0,0 0-415 0,0 0 117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6:07.5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1434 6724 319 0,'0'0'169'0,"0"0"-26"0,0 0-15 16,10-10-1-16,-10 10-3 0,0 0-15 15,0 0-7-15,0 0-2 0,0 0-1 0,0 0-8 16,0 0-2-16,0 0-1 0,0 0-1 0,0 0-6 0,0 0-4 16,0 0-6-16,0 0 1 0,0 0-1 0,0 0-6 0,0 0-3 0,0 0-12 15,0 0 5-15,0 0-4 16,0 0-4-16,0 0-6 0,0 0 0 0,0 0-6 0,0 0 2 16,0 0-6-16,0 0 0 0,0 0 0 0,0 0-3 15,0 0-4-15,10-8 3 0,-10 8-4 0,0 0 3 16,0 0-5-16,0 0 2 0,0 0-4 0,0 0 0 15,0 0-3-15,0 0 0 0,0 0-4 0,0 0 1 0,0 0-1 16,0 0-1-16,0 0 0 0,0 0-1 0,0 0-3 0,0 0 2 16,0 0-3-16,0 0 0 0,0 0 0 0,0 0 1 15,0 0-4-15,0 0 1 0,0 0 3 0,0 0-1 16,16 0-2-16,-16 0 0 16,0 0-1-16,0 0 0 0,0 0-2 0,25 5-1 15,-25-5 0-15,13 4 3 0,-13-4-5 0,16 3 4 16,-16-3 1-16,18 4 1 0,-18-4-4 0,18 5 2 0,-18-5-3 0,26 2 2 0,-13 0 1 15,-1 0 1-15,-12-2-3 0,26 5 2 0,-10-3-1 16,-1 1 1-16,-2-1-2 0,-13-2 3 0,22 3-4 0,-22-3 0 16,20 2 1-16,-20-2 0 0,19 2 3 0,-19-2-2 15,18 2 1-15,-18-2 0 0,26 3-2 0,-12 1 2 16,1-3-6-16,-15-1 3 0,25 1 1 0,-25-1 0 16,20 2-1-1,-20-2 1-15,16 2 1 0,-16-2-1 0,13 3 2 16,-13-3-4-16,0 0 1 0,15 1-1 0,-15-1 1 15,0 0 4-15,0 0-2 0,0 0-1 0,18 2-1 0,-18-2 1 16,0 0 1-16,0 0-5 0,0 0 2 0,0 0 1 16,14 1 3-16,-14-1-2 0,0 0 0 0,0 0-1 0,0 0-4 0,0 0 3 15,0 0 0-15,0 0-2 0,0 0 0 0,0 0 5 16,0 0-1-16,0 0-3 0,0 0 3 0,0 0-1 16,0 0 1-16,0 0 1 0,0 0-3 0,0 0 4 15,0 0-5-15,-35 26 4 16,20-19-1-16,-3-1 2 0,1 0-2 0,1 0-1 0,-13 3-2 0,7-3 3 15,5 1 0-15,-1-1-1 0,0 0 1 0,0 0 0 0,2 0 0 16,-1-2 1-16,1 2-4 0,0-1 4 0,0 0-3 0,-1 0 2 16,4 0-2-16,2-2 0 15,-5 3-2-15,4-2 4 0,12-4-3 0,-28 6 2 16,16-2 0-16,12-4 2 0,-20 6-2 16,20-6 3-16,-15 5-4 0,15-5 2 0,-15 4 1 15,15-4 0-15,-12 5 0 0,12-5 0 0,0 0-5 0,-14 3 3 0,14-3 3 16,0 0-2-16,0 0-2 0,0 0 0 0,-14 5-2 0,14-5 3 15,0 0 1-15,0 0-2 0,0 0-1 0,0 0 1 16,0 0 1-16,0 0 0 0,0 0-2 0,0 0 1 16,0 0 1-16,0 0 0 0,0 0 0 0,0 0 4 15,57-8-3-15,-41 5 3 0,2 1-5 16,0-1 1-16,0-1-2 0,1 1 3 0,11-1 0 16,-6 0 0-16,-3 1-1 0,0 1 2 0,-2-1-2 0,0 0 1 15,1 2-2-15,-1-4 0 0,0 3 0 0,-4 1 2 16,-15 1-2-16,25-3 1 0,-25 3-6 0,20-2 5 15,-20 2-3-15,14 0 4 0,-14 0-7 0,0 0 0 0,0 0 0 16,19 0 3-16,-19 0 0 0,0 0 1 0,0 0-1 16,0 0 3-16,0 0-1 0,0 0 3 0,0 0-2 0,-27 31 1 15,11-22-2-15,0 0 4 0,-2 0-2 16,2 1-2-16,-10 3-3 0,5-2 6 0,3-1-2 0,-9 2-1 16,6-2 0-16,6-2 6 0,-1-1-6 15,1-1 3-15,4-1 0 0,1 1-3 0,10-6 3 16,-17 7-3-16,17-7 3 0,-13 5-3 0,13-5 1 0,-11 6 4 15,11-6-1-15,0 0-1 0,0 0-1 0,-13 7 0 16,13-7-4-16,0 0-1 0,0 0 2 0,0 0-3 16,0 0 5-16,0 0 0 0,0 0-2 0,0 0 3 0,0 0-2 15,0 0 1-15,0 0-5 0,0 0-2 0,0 0 2 16,37 5 0-16,-37-5-2 0,25 0 6 0,-25 0-2 16,22 2-2-16,-22-2 1 0,18 1-1 0,-18-1 1 15,15 1-3-15,-15-1 1 0,0 0 3 0,16 6 0 0,-16-6 0 16,0 0-1-16,4 10 0 0,-4-10 4 31,0 0-2-31,-13 26 2 0,5-14-6 0,-2 0 3 0,-2 2 2 16,-1-1 0-16,1-2 3 0,-1 2 0 0,0-1-1 15,0-2 2-15,1 1-7 0,0-1 0 0,2-3 4 0,2 0 4 16,8-7-5-16,-15 10 6 0,15-10-3 0,-9 8-4 0,9-8-2 0,0 0 1 16,-8 7 6-16,8-7-6 0,0 0 5 15,0 0-3-15,0 0 1 0,0 0-1 0,0 0 0 16,0 0 2-16,0 0-5 0,50-7 1 0,-33 3 3 15,-2-2 0-15,-1 5-1 0,1-4-1 0,-15 5 4 16,23-4-5-16,-23 4 5 0,20-2 0 0,-20 2 0 16,15-4-3-16,-15 4 3 0,0 0-2 15,19-3-1-15,-19 3 3 0,0 0 1 0,0 0 1 16,15-2-1-16,-15 2-3 0,0 0 3 0,0 0 3 16,0 0-2-16,0 0-1 0,0 0 0 0,0 0 1 0,0 0 1 0,0 0 0 0,0 0-3 15,0 0 0-15,12 9 0 0,-12-9-1 0,0 0 4 16,0 0-2-16,0 0-1 0,0 0 0 0,0 0 1 15,0 0 1-15,14 5 0 0,-14-5-3 0,0 0-3 16,0 0-5-16,21 1-10 0,-21-1-12 0,17-1-13 16,-17 1-14-16,17-3-24 0,-17 3-20 0,17-2-40 15,-17 2-157-15,14-5-354 0,-14 5 101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6:09.9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4689 6830 230 0,'0'0'102'0,"0"0"-7"0,0 0-6 0,0 0-15 0,0 0-1 15,0 0-3-15,0 0 10 0,0 0-5 0,0 0-3 0,-5-13 9 16,5 13-3-16,0 0-5 0,0 0-8 0,0 0-2 16,0 0-5-16,0 0-8 0,0 0 0 0,-8-10-8 15,8 10 2-15,0 0-1 0,0 0-1 0,0 0-1 16,-18-1 0-16,18 1-6 0,0 0 1 0,-25 5 3 0,10-1-1 16,15-4 0-16,-27 8 5 0,12-2 1 15,-2-4 4-15,5 2-1 16,0 0 0-16,12-4 1 0,-20 5-4 0,20-5-2 0,-18 3-3 15,18-3 1-15,-13 3 4 0,13-3-6 0,-12 3-1 16,12-3-3-16,0 0-4 0,0 0-4 0,-17 4-3 16,17-4-4-16,0 0-4 0,0 0 1 0,0 0-4 0,0 0 2 15,0 0-1-15,0 0-6 0,0 0 6 0,0 0-6 16,0 0 1-16,20-35-3 0,-20 35 3 0,14-12-3 16,-7 7 2-16,-7 5-2 0,23-13-2 0,-15 8 0 15,-8 5 1-15,17-9 1 0,-10 4-3 0,-7 5-2 0,13-6 1 16,-13 6 0-16,0 0 2 0,14-8-4 0,-14 8 0 15,0 0-2-15,10-5 0 0,-10 5 2 16,0 0 0-16,0 0 0 0,0 0 0 0,0 0 0 16,0 0 3-16,0 0-3 0,0 0 1 15,0 0 0-15,0 0 1 0,0 0 0 0,0 0 1 0,-24 31-2 16,24-31 0-16,-12 9 0 0,12-9 0 0,-10 9-2 0,10-9 3 0,0 0 0 0,-10 10-1 31,10-10-2-31,0 0 2 0,0 0-3 0,-7 6 0 0,7-6 0 16,0 0 3-16,0 0-2 0,0 0 3 0,0 0 0 0,0 0-1 15,0 0-1-15,0 0 0 0,0 0 1 0,57-14-1 16,-44 10 0-16,-2 2 0 0,-11 2-2 0,17-7 5 0,-17 7-4 16,15-4 2-16,-15 4 3 0,0 0-4 0,15-4-1 0,-15 4 2 0,0 0-2 15,0 0 4-15,0 0 0 0,0 0 0 0,0 0 0 16,0 0-2-16,0 0 2 0,0 0-2 0,0 0 2 0,-7 29-1 16,7-29 0-16,-16 18 1 0,6-9-5 15,0 1 3-15,2 0 0 0,1-3 0 16,7-7-3-16,-10 11 4 0,10-11-5 0,0 0 2 15,-10 11-2-15,10-11 2 0,0 0-2 0,0 0 4 16,0 0 1-16,0 0-3 0,0 0 4 0,0 0 1 0,0 0-7 16,0 0 3-16,54-11 1 0,-38 4-1 0,11-6 0 15,2 1 2-15,-8 4-2 0,-3 0 2 0,-2-1-3 0,0 3 1 16,0-1-1-16,-5 2 1 0,1 1 2 0,-12 4-1 16,14-6 2-16,-14 6-3 0,0 0 0 15,14-3 1-15,-14 3 0 0,0 0 2 0,0 0-2 0,0 0 6 16,0 0-6-16,0 0 3 0,0 0-2 0,-27 42 0 15,12-30 0-15,-8 7-1 0,6-4 2 0,0-3-2 16,4 0-2-16,-1-3 5 0,1 2-4 0,-1-2 0 16,5-1 0-16,2-1 3 15,7-7-3-15,-11 11 0 0,11-11 1 0,-9 7-2 0,9-7 1 16,0 0-2-16,0 0 3 0,0 0 0 0,0 0-1 16,0 0 2-16,0 0-4 0,0 0 3 0,0 0 1 15,0 0-5-15,0 0 4 0,48-17 3 0,-34 10-3 16,-1 3 1-16,-3-2-5 0,-10 6 4 0,19-6-2 15,-19 6 1-15,12-8-1 0,-12 8 1 0,12-3-1 0,-12 3 1 0,0 0-1 16,0 0-2-16,0 0 0 0,0 0 2 16,0 0 3-16,0 0-1 0,0 0-1 0,0 0 2 0,0 0-1 15,-21 42 0 1,7-29-2-16,-7 5 3 0,2-3-1 0,4-3 0 16,-7 7 1-16,2-4-2 0,5-3 3 0,2-3-2 0,3 0 0 15,1-2-2-15,9-7-1 0,-14 10 0 0,14-10 0 0,-9 9 4 16,9-9-1-16,0 0-1 0,-8 6-5 0,8-6 6 0,0 0-2 15,0 0 4-15,0 0-8 0,0 0-4 0,0 0-2 16,34-20 2-16,-20 11 3 0,3 0-1 0,-2-1 1 16,0 2-2-16,-2-1 2 0,2 1 2 0,-1 0-2 0,-3 2-1 15,-1 0 7-15,-10 6-1 0,12-7-1 0,-12 7 4 0,0 0-5 16,13-6 3-16,-13 6 3 0,0 0 4 0,0 0-3 16,0 0-2-16,0 0 3 0,0 0-2 0,-36 38 3 15,24-26-4-15,-1 3-2 0,-8 3 0 0,5-5 4 16,1 1 0-16,4-3-1 0,-1-1 1 0,2 1-3 15,1-4 3-15,1 1-4 0,8-8 2 0,-11 11-3 16,11-11 0-16,-7 8 1 0,7-8 1 0,0 0-5 16,0 0 1-16,0 0 2 0,0 0 2 0,0 0 0 15,0 0-2-15,0 0 2 0,0 0-1 0,0 0 1 0,52-18 0 16,-40 13-2-16,-1 1 3 0,-11 4-2 16,18-7-2-16,-18 7 1 0,14-7 1 0,-14 7 1 0,13-3 0 15,-13 3 1-15,0 0 4 0,0 0 3 0,0 0 2 16,0 0-1-16,0 0 0 0,0 0-1 0,0 0 0 15,0 0-1-15,0 0 0 0,-23 45 2 16,13-33 2-16,-1-1-8 0,3-2 6 0,0-1-4 16,8-8-1-16,-12 12 0 0,12-12-4 0,-7 9 1 0,7-9 1 15,0 0 0-15,-7 10-2 0,7-10-1 0,0 0 1 16,0 0-1-16,0 0 4 0,0 0-3 0,0 0 0 16,0 0-2-16,0 0 1 0,36 1 3 0,-36-1-3 15,0 0 2-15,24-5 2 0,-24 5-6 0,14-1 3 16,-14 1 0-16,0 0 2 0,0 0-3 0,20-1 3 15,-20 1 2-15,0 0 0 0,0 0 1 0,0 0-4 16,0 0 5-16,0 0-1 0,0 0-2 0,0 0 1 0,0 0 0 16,0 0-1-16,-30 33 0 0,16-25-3 0,1 2-1 15,2-3-2-15,0-2-4 16,11-5-2-16,-20 10-7 0,10-6-8 0,10-4-12 0,-24 7-10 16,24-7-11-16,-22 10-14 0,22-10-19 15,-16 4-20-15,16-4-25 0,-11 4-32 0,11-4-96 16,0 0-312-16,0 0 90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7:49.9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7924 7182 352 0,'0'0'156'0,"11"10"-16"0,-11-10-8 0,0 0-4 0,0 0-9 0,0 0-7 16,0 0-4-16,0 0-6 0,0 0-11 0,0 0-5 31,0 0-1-31,0 0-5 0,0 0 2 0,0 0-6 0,0 0 0 16,0 0-6-16,0 0-5 0,0 0-3 0,0 0-9 15,0 0 1-15,0 0 1 0,0 0 1 0,0 0-3 0,0 0-1 0,0 0-10 0,0 0 6 16,0 0-1-16,0 0-4 0,0 0 2 16,0 0-3-16,0 0-4 0,0 0-6 0,0 0-8 0,0 0 5 15,0 0 1 1,0 0-1-16,0 0-8 0,0 0-1 0,0 0 1 0,0 0-1 15,0 0-1-15,0 0-1 0,0 0-2 0,0 0-1 16,0 0-2-16,0 0 0 0,0 0-7 0,0 0 3 0,0 0-1 0,0 0 0 0,0 0-3 16,0 0 3-16,0 0-2 0,0 0-5 0,0 0 3 15,0 0 2-15,0 0-2 0,0 0 3 0,0 0-2 16,0 0 1-16,0 0-4 0,9 7 2 0,-9-7-1 16,16 1 2-16,-16-1 0 0,15 0 2 0,-15 0-4 15,18 2-2-15,-18-2 2 0,21 0 3 0,-6 1-2 16,-2-1 1-16,4-1-2 0,-4-1 3 0,-13 2 2 15,30-1-1-15,-15 0-2 0,-2-1 2 0,-13 2-4 16,23-2 3-16,-14 1-2 0,-9 1 0 0,20-1 2 16,-20 1-2-16,18-2-1 0,-18 2 5 0,20 0-5 0,-20 0-1 15,21 0 1-15,-6 0 3 0,1 0-2 0,-1 2-3 16,2-2 4-16,-17 0-5 0,22-2 3 0,-11 4-4 0,-11-2 1 16,18-2-1-16,-18 2 5 0,18 0-4 15,-18 0 0-15,18-2 1 0,-18 2 0 0,19 0 4 0,-19 0-4 0,15 0-2 16,-15 0 4-16,16 0-2 0,-16 0 3 0,15 0-3 31,-15 0 2-31,0 0 0 0,13 0-3 0,-13 0 1 16,0 0-3-16,0 0 5 0,17 0-4 0,-17 0 3 15,0 0-2-15,0 0 3 0,13 1-5 0,-13-1 2 16,0 0-2-16,0 0-1 0,0 0 0 0,0 0 1 0,0 0 1 0,16 0 2 16,-16 0 1-16,0 0-2 0,0 0 2 0,0 0 7 15,0 0-2-15,0 0-1 0,0 0 0 0,0 0-3 0,0 0 5 16,0 0-5-16,0 0 4 0,7 6-1 0,-7-6-2 0,0 0 0 15,0 0-2-15,0 0 3 0,0 0-1 0,0 0 0 16,0 0-3-16,0 0 1 0,-21 22 1 0,21-22-1 16,-11 8 2-1,11-8-3-15,-13 9 1 0,13-9 0 0,-21 13-1 0,7-6 1 16,-1 0-2-16,4 0 1 0,-3 1 1 0,4-1-1 16,-2-1-3-16,12-6 2 0,-24 13 0 0,9-8-2 15,2 2 5-15,1-1-1 0,2-3-2 0,10-3 0 16,-18 10-3-16,18-10 5 0,-14 5-5 0,14-5-1 0,-13 5 3 15,13-5 5-15,-14 5-4 0,14-5-2 0,-12 4 2 16,12-4 0-16,0 0 1 0,-19 5 2 0,19-5-5 0,-13 3 3 0,13-3-2 16,-14 2 1-16,14-2 0 15,0 0 2-15,-17 6-2 0,17-6 3 0,-12 3-4 0,12-3 1 16,-15 4 0-16,15-4-2 0,0 0 5 0,-19 3-3 16,19-3-3-16,0 0 4 0,-11 3-2 0,11-3 0 15,0 0-3-15,0 0 3 0,0 0 1 0,-16 2 1 0,16-2-1 0,0 0 1 16,0 0-3-16,0 0 4 0,0 0-4 0,-13 6-5 15,13-6-2-15,0 0-15 0,0 0-7 0,0 0-4 16,0 0-14-16,0 0-18 0,0 0-20 0,0 0-20 0,0 0-18 16,-18 5-30-16,18-5-21 0,0 0-166 0,0 0-408 15,0 0 114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7:51.3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7834 8900 277 0,'0'0'158'15,"0"0"-8"-15,-11-8-8 0,11 8-23 0,0 0-17 16,0 0 1-16,0 0-5 0,0 0-6 0,0 0-8 16,0 0 2-16,0 0-6 0,0 0-2 0,0 0 0 15,0 0-7-15,0 0 5 0,0 0-3 0,0 0-2 0,0 0-6 16,-15-3-2-16,15 3-5 0,0 0 5 0,0 0-2 16,0 0-1-16,0 0-2 0,0 0 0 0,0 0-5 15,0 0-1-15,0 0-4 0,0 0-3 0,0 0 2 16,0 0-6-16,0 0-2 0,0 0-3 0,0 0 0 15,0 0-4-15,0 0-4 0,0 0-2 0,0 0-6 16,0 0 0-16,0 0 0 0,0 0-3 16,0 0-1-16,0 0-7 0,0 0 8 0,0 0-3 0,0 0-2 15,0 0-1-15,0 0-6 0,0 0-2 0,0 0 8 16,0 0-2-16,0 0 2 0,0 0 1 0,0 0-1 16,0 0-2-16,0 0 2 0,0 0-2 0,0 0 0 15,0 0 1-15,0 0 1 0,0 0-1 0,0 0 0 16,0 0-1-16,44 11-1 0,-44-11 0 15,18 3 0-15,-18-3 2 0,17 3-5 0,-17-3 3 16,19 3 2-16,-19-3-2 0,16 2 2 0,-16-2 1 16,15 3-6-16,-15-3 5 0,17 3-5 0,-17-3 4 0,13 2-1 15,-13-2 0-15,16 2-4 0,-16-2 1 0,15 4 3 16,-15-4-3-16,0 0 0 0,19 3-2 0,-19-3 1 16,0 0-1-16,17 5 8 0,-17-5-8 0,14 4 3 15,-14-4-3-15,11 3 2 0,-11-3-3 0,0 0 1 0,13 3-4 16,-13-3 5-16,0 0 3 15,0 0-4-15,16 3-3 0,-16-3 5 0,0 0-5 16,0 0 1-16,14 3 1 0,-14-3 0 0,0 0 1 16,0 0 3-16,0 0-7 0,0 0 4 0,16 2-1 15,-16-2-3-15,0 0 2 0,0 0-1 0,0 0-2 0,0 0 5 16,0 0-2-16,15 4 0 0,-15-4 1 0,0 0-4 0,0 0 3 16,0 0-2-16,0 0-1 0,0 0 3 0,0 0-2 15,0 0-2-15,18 2-1 0,-18-2 4 0,0 0-7 16,0 0-11-16,0 0-6 0,0 0-13 0,0 0-15 0,0 0-25 0,0 0-27 15,0 0-29-15,0 0-30 0,0 0-19 0,0 0-174 16,0 0-425 0,0 0 118-16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7:52.9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7718 10606 347 0,'0'0'143'0,"0"0"-2"0,0 0-13 0,0 0 0 0,0 0-4 15,0 0-6-15,0 0-6 0,0 0-1 0,0 0 0 0,0 0-9 16,0 0-6-16,0 0-8 0,0 0-7 0,0 0-1 15,0 0-8-15,0 0-1 0,0 0-4 0,0 0-5 16,0 0 1-16,0 0-6 0,0 0-5 0,0 0-5 0,0 0 1 16,0 0 4-16,0 0-1 0,0 0 3 15,0 0-5-15,0 0 6 0,0 0-1 0,0 0-4 0,0 0-2 16,0 0 0-16,0 0-8 0,0 0 5 0,0 0-6 16,46 12-1-16,-46-12 1 15,16 2-1-15,-16-2-2 0,14 2-2 0,-14-2 2 16,16 2-6-16,-16-2 3 0,17 1-1 0,-17-1-7 15,16 2 1-15,-16-2-1 0,15 1-1 0,-15-1-1 16,18 2 1-16,-18-2-3 0,17 2-3 0,-17-2-3 16,17 1-1-16,-17-1-1 0,17 0 3 0,-17 0-5 15,15 3-1-15,-15-3 0 0,0 0 3 0,25 0-7 0,-25 0 7 16,18 1-2-16,-18-1-1 0,15 2-1 0,-15-2 0 16,0 0-2-16,21 0 2 0,-21 0-3 15,0 0 5-15,18 0-6 0,-18 0 1 0,0 0-2 16,18 1 4-16,-18-1 0 0,0 0-5 0,20 0 0 0,-20 0 1 15,0 0 2-15,20 0-4 0,-20 0 1 0,0 0 1 0,16 0 2 16,-16 0-3-16,0 0-2 0,0 0 3 0,18-2 2 16,-18 2-2-16,0 0-2 0,0 0 2 0,18-1 0 15,-18 1-3-15,0 0 3 0,0 0-5 0,17-2 3 16,-17 2 1-16,0 0 4 0,0 0-8 0,16-2 2 0,-16 2 2 0,0 0-2 16,0 0 0-16,0 0-2 0,17-1 4 0,-17 1-2 15,0 0 2-15,0 0-3 0,15-3 0 0,-15 3 0 0,0 0 3 16,0 0 1-16,0 0-1 0,0 0-3 0,0 0 0 31,16-2-1-31,-16 2 2 0,0 0 3 0,0 0-10 0,0 0 11 16,0 0-4-16,0 0 1 0,0 0-3 0,0 0 0 15,0 0-2-15,0 0 2 0,0 0 0 0,0 0 1 0,0 0 1 16,0 0 2-16,15-1-2 0,-15 1-4 0,0 0 2 16,0 0 0-16,0 0-1 0,0 0 2 0,0 0-2 0,0 0 0 0,0 0 3 15,0 0 0-15,0 0-2 0,0 0 1 0,0 0-1 16,0 0-2-16,0 0-3 0,0 0 0 0,0 0-3 15,0 0-9-15,0 0-11 0,0 0-11 0,0 0-14 16,0 0-16-16,0 0-18 0,0 0-23 0,0 0-23 0,0 0-26 16,0 0-27-16,0 0-21 0,0 0-159 0,0 0-440 15,0 0 123-15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1-02-07T15:48:28.7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1486 11585 276 0,'0'0'126'0,"0"0"-16"0,0 0-3 0,0 0-8 16,0 0 3-16,0 0-11 0,0 0-5 0,0 0-3 16,0 0-1-16,0 0 0 0,0 0-11 0,0 0 1 0,0 0-3 15,0 0-1-15,0 0-11 0,0 0 3 0,0 0-6 16,0 0 2-16,0 0-5 0,0 0-4 0,0 0-3 15,0 0-4-15,-35-5-4 0,35 5-2 0,0 0-11 16,0 0 2-16,0 0-4 0,0 0 2 0,0 0-8 16,0 0 3-16,0 0-6 0,0 0 0 0,0 0-1 15,0 0-3-15,0 0-1 0,0 0 2 0,0 0-3 16,0 0 3-16,0 0-1 0,0 0 0 0,0 0-1 0,0 0 1 16,0 0-5-16,0 0 8 0,0 0 0 0,0 0-2 15,0 0 1-15,30-11-1 0,-30 11 2 0,17-4 0 16,-9 1-4-16,-8 3-1 0,18-4-4 0,-8 1 7 0,6-1-7 15,-1 0 2-15,-15 4-2 0,29-6 5 0,-14 2 1 16,0 2-3-16,-2 0-1 0,-13 2 2 0,24-3-4 0,-24 3 2 0,27 0-1 16,-13 0-1-16,-14 0 0 0,21 0 1 0,-21 0 2 15,20 3-4-15,-20-3 2 16,17 2-2-16,-17-2 1 0,18 3 0 0,-18-3 0 16,18 2-2-16,-18-2 1 0,15 4 2 0,-15-4 2 0,18 2-2 15,-11 0-3-15,-7-2-1 0,14 3 3 0,-14-3 2 0,0 0-6 16,21 4 5-16,-21-4-2 0,0 0-3 0,14 3 1 0,-14-3 2 15,0 0 2-15,10 2-2 0,-10-2 1 0,0 0-2 16,0 0 1-16,0 0 3 0,10 4-1 0,-10-4 3 31,0 0 8-31,0 0 6 0,0 0 4 0,0 0-1 16,0 0-5-16,0 0 1 0,0 0-1 0,0 0-2 0,0 0-1 16,0 0-5-16,0 0-1 0,0 0-2 0,0 0 0 15,-16 24-1-15,16-24 1 0,-16 9-1 0,2-1 2 0,-1-1-5 16,2 0 3-16,-1 3-2 0,0-2-1 15,-3-1-1-15,3 0-2 0,0 0 0 0,0 2 2 16,1-2-3-16,1 1 3 0,3-2 0 0,9-6-2 0,-18 11 3 16,10-7 0-16,8-4-1 0,-17 10-4 0,17-10 5 15,-20 13-2-15,10-6 1 0,0-2-5 0,10-5 3 16,-13 9 2-16,13-9-3 0,-10 7 0 0,10-7 2 16,-11 8-1-16,11-8 2 0,-9 6-1 0,9-6-2 15,0 0 1-15,-11 8 3 0,11-8-4 0,0 0 0 16,0 0 2-16,-12 8 0 0,12-8-5 0,0 0 3 0,0 0 0 0,0 0-4 15,0 0 4-15,-9 9-2 0,9-9 2 16,0 0-1-16,0 0-3 0,0 0 1 0,0 0 2 16,0 0 1-16,0 0-3 0,0 0 4 15,0 0-3-15,0 0 1 0,0 0 2 0,0 0 0 16,0 0-3-16,0 0 5 0,0 0-2 0,0 0-4 0,0 0 6 16,0 0-5-16,30 12 6 0,-30-12-3 0,16 1 1 15,-16-1-2-15,17 0 1 0,-17 0 0 0,18 1 0 16,-18-1 2-16,18 1-1 0,-18-1-1 0,17 2-2 0,-17-2 3 0,17 2-1 15,-17-2-1-15,16 3 0 0,-16-3 2 16,14 3 0-16,-14-3 0 0,0 0 1 0,14 3-1 0,-14-3 2 0,0 0-1 16,0 0 1-16,14 4-2 0,-14-4 3 15,0 0 0-15,0 0-1 0,0 0-1 0,0 0 3 0,4 15-5 16,-4-15 2-16,0 0-1 0,0 0-1 16,-16 22 0-16,16-22 0 0,-12 13 0 0,-1-3 3 0,0 0-3 15,0 0 2-15,0 1 2 0,1-1-2 0,-2-1-2 16,0 0 0-16,1 0 3 0,3-2-2 0,-1-1-2 15,1 0 1-15,10-6 1 0,-17 9 1 0,17-9 0 16,-15 8-2-16,7-3 1 16,8-5-2-16,-13 7 0 0,13-7 0 0,-10 6-2 0,10-6 3 15,0 0-3-15,-12 7-1 0,12-7 1 0,0 0 1 0,0 0-1 16,-12 7 0-16,12-7 0 0,0 0 1 0,0 0-3 16,0 0 0-16,0 0 6 0,0 0-3 0,0 0 2 15,0 0-2-15,0 0 0 0,0 0-1 0,0 0 1 0,0 0 1 16,0 0-1-16,0 0 2 0,0 0-1 15,0 0 0-15,25 13-1 0,-25-13 2 0,0 0 3 0,22 2-5 16,-22-2 4-16,18 1-2 0,-18-1 1 0,18 3-2 16,-18-3 1-16,17 2 0 0,-17-2 2 0,15 2-2 15,-15-2-2-15,15 4 1 0,-15-4 0 0,0 0 2 0,17 2 1 16,-17-2 2-16,0 0-1 0,0 0 1 0,0 0 1 16,15 3 3-16,-15-3-4 0,0 0-1 15,0 0 0-15,0 0 0 0,0 0-2 0,0 0 2 16,0 0-1-16,0 0-2 0,0 0 1 0,-27 32-1 15,17-24-1-15,-2 2 1 0,12-10-2 0,-20 13 2 16,20-13 2-16,-15 12-2 0,15-12 0 0,-12 9 1 16,12-9-1-16,-14 9-3 0,14-9 0 0,0 0 0 15,-13 9 0-15,13-9 4 0,0 0-2 0,-7 6 1 16,7-6-3-16,0 0 0 0,0 0-1 0,0 0 2 0,0 0-2 16,0 0 3-16,0 0-2 0,-11 16 2 0,11-16 0 15,0 0 0-15,0 0-2 0,0 0 4 0,0 0-4 16,0 0 4-16,16 31-2 0,-16-31 0 0,9 10-1 15,-9-10 2-15,11 9-2 0,-11-9 4 0,10 9-2 16,-10-9 1-16,0 0-2 0,15 13-1 0,-10-7 2 16,-5-6 2-16,0 0-3 0,10 7 1 0,-10-7 3 15,0 0-3-15,0 0 3 0,8 7 3 0,-8-7-3 0,0 0 2 16,0 0-1-16,0 0 3 0,0 0-3 16,0 0-2-16,0 0 2 0,0 0 0 0,0 0-2 0,0 0 2 15,0 0-4-15,0 0 4 0,0 0-2 0,0 0 0 16,0 0-1-16,15-18-1 0,-15 18 1 0,0 0 0 15,0 0 0-15,0 0 1 0,-3-21 0 0,3 21-1 16,0 0-1-16,0 0 2 0,0 0 0 0,-7-22 6 16,7 22-3-16,0 0 5 0,0 0-4 0,-7-11 2 15,7 11 1-15,0 0-3 0,0 0-3 0,-8-11 1 16,8 11 0-16,0 0-3 0,0 0 1 0,-11-7-2 0,11 7 3 16,0 0-2-16,0 0 0 0,-12-6-1 0,12 6 0 15,0 0-2-15,0 0 0 0,0 0-4 0,0 0-10 16,0 0-15-16,0 0-17 0,0 0-24 0,0 0-15 0,0 0-20 15,0 0-21-15,-21-7-28 0,21 7-129 16,0 0-341-16,0 0 94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9578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566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11.png"/><Relationship Id="rId18" Type="http://schemas.openxmlformats.org/officeDocument/2006/relationships/customXml" Target="../ink/ink11.xml"/><Relationship Id="rId26" Type="http://schemas.openxmlformats.org/officeDocument/2006/relationships/customXml" Target="../ink/ink15.xml"/><Relationship Id="rId3" Type="http://schemas.openxmlformats.org/officeDocument/2006/relationships/image" Target="../media/image6.png"/><Relationship Id="rId21" Type="http://schemas.openxmlformats.org/officeDocument/2006/relationships/image" Target="../media/image15.png"/><Relationship Id="rId7" Type="http://schemas.openxmlformats.org/officeDocument/2006/relationships/image" Target="../media/image8.png"/><Relationship Id="rId12" Type="http://schemas.openxmlformats.org/officeDocument/2006/relationships/customXml" Target="../ink/ink8.xml"/><Relationship Id="rId17" Type="http://schemas.openxmlformats.org/officeDocument/2006/relationships/image" Target="../media/image13.png"/><Relationship Id="rId25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0.xml"/><Relationship Id="rId20" Type="http://schemas.openxmlformats.org/officeDocument/2006/relationships/customXml" Target="../ink/ink1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.xml"/><Relationship Id="rId11" Type="http://schemas.openxmlformats.org/officeDocument/2006/relationships/image" Target="../media/image10.png"/><Relationship Id="rId24" Type="http://schemas.openxmlformats.org/officeDocument/2006/relationships/customXml" Target="../ink/ink14.xml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23" Type="http://schemas.openxmlformats.org/officeDocument/2006/relationships/image" Target="../media/image16.png"/><Relationship Id="rId10" Type="http://schemas.openxmlformats.org/officeDocument/2006/relationships/customXml" Target="../ink/ink7.xml"/><Relationship Id="rId19" Type="http://schemas.openxmlformats.org/officeDocument/2006/relationships/image" Target="../media/image14.png"/><Relationship Id="rId4" Type="http://schemas.openxmlformats.org/officeDocument/2006/relationships/customXml" Target="../ink/ink4.xml"/><Relationship Id="rId9" Type="http://schemas.openxmlformats.org/officeDocument/2006/relationships/image" Target="../media/image9.png"/><Relationship Id="rId14" Type="http://schemas.openxmlformats.org/officeDocument/2006/relationships/customXml" Target="../ink/ink9.xml"/><Relationship Id="rId22" Type="http://schemas.openxmlformats.org/officeDocument/2006/relationships/customXml" Target="../ink/ink13.xml"/><Relationship Id="rId27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>
                <a:latin typeface="+mn-lt"/>
              </a:rPr>
              <a:t>Comparing </a:t>
            </a:r>
            <a:r>
              <a:rPr lang="en-US" b="1" dirty="0">
                <a:latin typeface="+mn-lt"/>
              </a:rPr>
              <a:t>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I Do, We Do, You Do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1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263344971"/>
                  </p:ext>
                </p:extLst>
              </p:nvPr>
            </p:nvGraphicFramePr>
            <p:xfrm>
              <a:off x="130629" y="154380"/>
              <a:ext cx="8882742" cy="6700350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C</a:t>
                          </a:r>
                          <a:r>
                            <a:rPr lang="en-GB" b="1" dirty="0" err="1"/>
                            <a:t>omparing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375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Circle the biggest fraction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1)</a:t>
                          </a:r>
                          <a:r>
                            <a:rPr lang="en-GB" sz="32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US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sz="18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Circle the biggest fraction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1) </a:t>
                          </a:r>
                          <a:r>
                            <a:rPr lang="ar-AE" sz="18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ar-AE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/>
                            <a:t>2) </a:t>
                          </a:r>
                          <a:r>
                            <a:rPr lang="en-US" sz="1000" dirty="0"/>
                            <a:t> </a:t>
                          </a:r>
                          <a:r>
                            <a:rPr lang="ar-AE" sz="10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ar-AE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200" b="0" i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ar-AE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Circle the biggest fraction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800" dirty="0">
                              <a:solidFill>
                                <a:schemeClr val="dk1"/>
                              </a:solidFill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4)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263344971"/>
                  </p:ext>
                </p:extLst>
              </p:nvPr>
            </p:nvGraphicFramePr>
            <p:xfrm>
              <a:off x="130629" y="154380"/>
              <a:ext cx="8882742" cy="6700350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C</a:t>
                          </a:r>
                          <a:r>
                            <a:rPr lang="en-GB" b="1" dirty="0" err="1"/>
                            <a:t>omparing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375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WE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8642" r="-200412" b="-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8642" r="-100412" b="-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8642" r="-412" b="-2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3E36D0A-45CF-4804-BD18-E280E5247CDC}"/>
              </a:ext>
            </a:extLst>
          </p:cNvPr>
          <p:cNvSpPr/>
          <p:nvPr/>
        </p:nvSpPr>
        <p:spPr>
          <a:xfrm>
            <a:off x="3143892" y="1839074"/>
            <a:ext cx="2866490" cy="15899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  <a:endParaRPr lang="en-GB" sz="4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8ACB705-7CC3-4178-B3D1-088DB4F6337E}"/>
              </a:ext>
            </a:extLst>
          </p:cNvPr>
          <p:cNvSpPr/>
          <p:nvPr/>
        </p:nvSpPr>
        <p:spPr>
          <a:xfrm>
            <a:off x="3138755" y="3645613"/>
            <a:ext cx="2866490" cy="15899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  <a:endParaRPr lang="en-GB" sz="4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7B3D0A-CB0F-4788-935A-259805F87954}"/>
              </a:ext>
            </a:extLst>
          </p:cNvPr>
          <p:cNvSpPr/>
          <p:nvPr/>
        </p:nvSpPr>
        <p:spPr>
          <a:xfrm>
            <a:off x="6078631" y="1839074"/>
            <a:ext cx="2866490" cy="45617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  <a:endParaRPr lang="en-GB" sz="4400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292FBB3B-1FE2-429A-9CEB-A92C6D033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220608"/>
              </p:ext>
            </p:extLst>
          </p:nvPr>
        </p:nvGraphicFramePr>
        <p:xfrm>
          <a:off x="202551" y="2841547"/>
          <a:ext cx="1434710" cy="394813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86942">
                  <a:extLst>
                    <a:ext uri="{9D8B030D-6E8A-4147-A177-3AD203B41FA5}">
                      <a16:colId xmlns:a16="http://schemas.microsoft.com/office/drawing/2014/main" val="1230487482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2653858610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2679491078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2276628391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1360871569"/>
                    </a:ext>
                  </a:extLst>
                </a:gridCol>
              </a:tblGrid>
              <a:tr h="3948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379544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9EF3C0DD-44C5-485E-95CE-96AFA6B64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86631"/>
              </p:ext>
            </p:extLst>
          </p:nvPr>
        </p:nvGraphicFramePr>
        <p:xfrm>
          <a:off x="197414" y="3446980"/>
          <a:ext cx="1434710" cy="394813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86942">
                  <a:extLst>
                    <a:ext uri="{9D8B030D-6E8A-4147-A177-3AD203B41FA5}">
                      <a16:colId xmlns:a16="http://schemas.microsoft.com/office/drawing/2014/main" val="1230487482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2653858610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2679491078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2276628391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1360871569"/>
                    </a:ext>
                  </a:extLst>
                </a:gridCol>
              </a:tblGrid>
              <a:tr h="3948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379544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484CDD03-60D1-4151-BB56-90E4B9CDA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56161"/>
              </p:ext>
            </p:extLst>
          </p:nvPr>
        </p:nvGraphicFramePr>
        <p:xfrm>
          <a:off x="233375" y="5038132"/>
          <a:ext cx="1434710" cy="394813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86942">
                  <a:extLst>
                    <a:ext uri="{9D8B030D-6E8A-4147-A177-3AD203B41FA5}">
                      <a16:colId xmlns:a16="http://schemas.microsoft.com/office/drawing/2014/main" val="1230487482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2653858610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2679491078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2276628391"/>
                    </a:ext>
                  </a:extLst>
                </a:gridCol>
                <a:gridCol w="286942">
                  <a:extLst>
                    <a:ext uri="{9D8B030D-6E8A-4147-A177-3AD203B41FA5}">
                      <a16:colId xmlns:a16="http://schemas.microsoft.com/office/drawing/2014/main" val="1360871569"/>
                    </a:ext>
                  </a:extLst>
                </a:gridCol>
              </a:tblGrid>
              <a:tr h="3948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379544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57649A00-CFDB-44FA-AD58-D6472D03D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72665"/>
              </p:ext>
            </p:extLst>
          </p:nvPr>
        </p:nvGraphicFramePr>
        <p:xfrm>
          <a:off x="233375" y="5643565"/>
          <a:ext cx="1434712" cy="394813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358678">
                  <a:extLst>
                    <a:ext uri="{9D8B030D-6E8A-4147-A177-3AD203B41FA5}">
                      <a16:colId xmlns:a16="http://schemas.microsoft.com/office/drawing/2014/main" val="1230487482"/>
                    </a:ext>
                  </a:extLst>
                </a:gridCol>
                <a:gridCol w="358678">
                  <a:extLst>
                    <a:ext uri="{9D8B030D-6E8A-4147-A177-3AD203B41FA5}">
                      <a16:colId xmlns:a16="http://schemas.microsoft.com/office/drawing/2014/main" val="2653858610"/>
                    </a:ext>
                  </a:extLst>
                </a:gridCol>
                <a:gridCol w="358678">
                  <a:extLst>
                    <a:ext uri="{9D8B030D-6E8A-4147-A177-3AD203B41FA5}">
                      <a16:colId xmlns:a16="http://schemas.microsoft.com/office/drawing/2014/main" val="2679491078"/>
                    </a:ext>
                  </a:extLst>
                </a:gridCol>
                <a:gridCol w="358678">
                  <a:extLst>
                    <a:ext uri="{9D8B030D-6E8A-4147-A177-3AD203B41FA5}">
                      <a16:colId xmlns:a16="http://schemas.microsoft.com/office/drawing/2014/main" val="2276628391"/>
                    </a:ext>
                  </a:extLst>
                </a:gridCol>
              </a:tblGrid>
              <a:tr h="3948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3795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A898CA6-F7F9-4018-BA3B-BA9B4738FD90}"/>
                  </a:ext>
                </a:extLst>
              </p14:cNvPr>
              <p14:cNvContentPartPr/>
              <p14:nvPr/>
            </p14:nvContentPartPr>
            <p14:xfrm>
              <a:off x="425880" y="1870560"/>
              <a:ext cx="1669320" cy="4281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A898CA6-F7F9-4018-BA3B-BA9B4738FD9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6520" y="1861200"/>
                <a:ext cx="1688040" cy="4299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412129371"/>
                  </p:ext>
                </p:extLst>
              </p:nvPr>
            </p:nvGraphicFramePr>
            <p:xfrm>
              <a:off x="130629" y="157650"/>
              <a:ext cx="8882742" cy="6700350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C</a:t>
                          </a:r>
                          <a:r>
                            <a:rPr lang="en-GB" b="1" dirty="0" err="1"/>
                            <a:t>omparing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375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Circle the biggest fraction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1)</a:t>
                          </a:r>
                          <a:r>
                            <a:rPr lang="en-GB" sz="32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lang="en-US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endParaRPr sz="18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Circle the biggest fraction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1) </a:t>
                          </a:r>
                          <a:r>
                            <a:rPr lang="ar-AE" sz="18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ar-AE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/>
                            <a:t>2) </a:t>
                          </a:r>
                          <a:r>
                            <a:rPr lang="en-US" sz="1000" dirty="0"/>
                            <a:t> </a:t>
                          </a:r>
                          <a:r>
                            <a:rPr lang="ar-AE" sz="10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ar-AE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endParaRPr lang="ar-AE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Circle the biggest fraction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800" dirty="0">
                              <a:solidFill>
                                <a:schemeClr val="dk1"/>
                              </a:solidFill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4)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15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412129371"/>
                  </p:ext>
                </p:extLst>
              </p:nvPr>
            </p:nvGraphicFramePr>
            <p:xfrm>
              <a:off x="130629" y="157650"/>
              <a:ext cx="8882742" cy="6700350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C</a:t>
                          </a:r>
                          <a:r>
                            <a:rPr lang="en-GB" b="1" dirty="0" err="1"/>
                            <a:t>omparing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375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8534" r="-200412" b="-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8534" r="-100412" b="-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8534" r="-412" b="-2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292FBB3B-1FE2-429A-9CEB-A92C6D033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787854"/>
              </p:ext>
            </p:extLst>
          </p:nvPr>
        </p:nvGraphicFramePr>
        <p:xfrm>
          <a:off x="202551" y="2844817"/>
          <a:ext cx="2079130" cy="394813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415826">
                  <a:extLst>
                    <a:ext uri="{9D8B030D-6E8A-4147-A177-3AD203B41FA5}">
                      <a16:colId xmlns:a16="http://schemas.microsoft.com/office/drawing/2014/main" val="1230487482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653858610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679491078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276628391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1360871569"/>
                    </a:ext>
                  </a:extLst>
                </a:gridCol>
              </a:tblGrid>
              <a:tr h="3948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379544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484CDD03-60D1-4151-BB56-90E4B9CDA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782502"/>
              </p:ext>
            </p:extLst>
          </p:nvPr>
        </p:nvGraphicFramePr>
        <p:xfrm>
          <a:off x="233375" y="5041402"/>
          <a:ext cx="2079130" cy="394813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415826">
                  <a:extLst>
                    <a:ext uri="{9D8B030D-6E8A-4147-A177-3AD203B41FA5}">
                      <a16:colId xmlns:a16="http://schemas.microsoft.com/office/drawing/2014/main" val="1230487482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653858610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679491078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276628391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1360871569"/>
                    </a:ext>
                  </a:extLst>
                </a:gridCol>
              </a:tblGrid>
              <a:tr h="3948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379544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5268A6E-7F0C-4AD6-BB27-A9C349F66601}"/>
              </a:ext>
            </a:extLst>
          </p:cNvPr>
          <p:cNvSpPr/>
          <p:nvPr/>
        </p:nvSpPr>
        <p:spPr>
          <a:xfrm>
            <a:off x="3143892" y="1842344"/>
            <a:ext cx="2866490" cy="15899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  <a:endParaRPr lang="en-GB" sz="4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BA38422-1D65-4BCB-88FB-DDDB269FF911}"/>
              </a:ext>
            </a:extLst>
          </p:cNvPr>
          <p:cNvSpPr/>
          <p:nvPr/>
        </p:nvSpPr>
        <p:spPr>
          <a:xfrm>
            <a:off x="3138755" y="3648883"/>
            <a:ext cx="2866490" cy="15899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  <a:endParaRPr lang="en-GB" sz="44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1129A99-0937-4784-B74A-72E62DC57B4F}"/>
              </a:ext>
            </a:extLst>
          </p:cNvPr>
          <p:cNvSpPr/>
          <p:nvPr/>
        </p:nvSpPr>
        <p:spPr>
          <a:xfrm>
            <a:off x="6078631" y="1842344"/>
            <a:ext cx="2866490" cy="45617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  <a:endParaRPr lang="en-GB" sz="4400" dirty="0"/>
          </a:p>
        </p:txBody>
      </p:sp>
      <p:graphicFrame>
        <p:nvGraphicFramePr>
          <p:cNvPr id="10" name="Table 13">
            <a:extLst>
              <a:ext uri="{FF2B5EF4-FFF2-40B4-BE49-F238E27FC236}">
                <a16:creationId xmlns:a16="http://schemas.microsoft.com/office/drawing/2014/main" id="{B8858AC9-1906-4FE4-8EA3-46DB7E6FF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817803"/>
              </p:ext>
            </p:extLst>
          </p:nvPr>
        </p:nvGraphicFramePr>
        <p:xfrm>
          <a:off x="198879" y="3404873"/>
          <a:ext cx="2082800" cy="37084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12145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269217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276134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473736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921979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109456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792992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382254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276086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92559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44686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2A4F6113-EDA3-40BA-9EFE-9402FF4A2A39}"/>
              </a:ext>
            </a:extLst>
          </p:cNvPr>
          <p:cNvGrpSpPr/>
          <p:nvPr/>
        </p:nvGrpSpPr>
        <p:grpSpPr>
          <a:xfrm>
            <a:off x="397985" y="2844817"/>
            <a:ext cx="1677548" cy="394813"/>
            <a:chOff x="397985" y="2844817"/>
            <a:chExt cx="1677548" cy="394813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9813C91-C69D-4BCF-9A4D-DE0E8692F18C}"/>
                </a:ext>
              </a:extLst>
            </p:cNvPr>
            <p:cNvCxnSpPr>
              <a:cxnSpLocks/>
            </p:cNvCxnSpPr>
            <p:nvPr/>
          </p:nvCxnSpPr>
          <p:spPr>
            <a:xfrm>
              <a:off x="397985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2ACAD5D-10C9-4021-AF36-7F35E02F69FB}"/>
                </a:ext>
              </a:extLst>
            </p:cNvPr>
            <p:cNvCxnSpPr>
              <a:cxnSpLocks/>
            </p:cNvCxnSpPr>
            <p:nvPr/>
          </p:nvCxnSpPr>
          <p:spPr>
            <a:xfrm>
              <a:off x="821173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B116979-B10F-4DE3-A844-9E653C65F58B}"/>
                </a:ext>
              </a:extLst>
            </p:cNvPr>
            <p:cNvCxnSpPr>
              <a:cxnSpLocks/>
            </p:cNvCxnSpPr>
            <p:nvPr/>
          </p:nvCxnSpPr>
          <p:spPr>
            <a:xfrm>
              <a:off x="1233082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9F2BD5F-308A-467C-AE01-120F0A47E516}"/>
                </a:ext>
              </a:extLst>
            </p:cNvPr>
            <p:cNvCxnSpPr>
              <a:cxnSpLocks/>
            </p:cNvCxnSpPr>
            <p:nvPr/>
          </p:nvCxnSpPr>
          <p:spPr>
            <a:xfrm>
              <a:off x="1656270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29FE69E-8FD7-4526-96FD-CD74E77BEDEF}"/>
                </a:ext>
              </a:extLst>
            </p:cNvPr>
            <p:cNvCxnSpPr>
              <a:cxnSpLocks/>
            </p:cNvCxnSpPr>
            <p:nvPr/>
          </p:nvCxnSpPr>
          <p:spPr>
            <a:xfrm>
              <a:off x="2075533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CF055968-0C47-4C60-9952-96F9F68B8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17070"/>
              </p:ext>
            </p:extLst>
          </p:nvPr>
        </p:nvGraphicFramePr>
        <p:xfrm>
          <a:off x="233375" y="5817195"/>
          <a:ext cx="2065943" cy="370840"/>
        </p:xfrm>
        <a:graphic>
          <a:graphicData uri="http://schemas.openxmlformats.org/drawingml/2006/table">
            <a:tbl>
              <a:tblPr bandRow="1">
                <a:tableStyleId>{2572A604-6930-44FA-8A8C-41554DEEE212}</a:tableStyleId>
              </a:tblPr>
              <a:tblGrid>
                <a:gridCol w="187813">
                  <a:extLst>
                    <a:ext uri="{9D8B030D-6E8A-4147-A177-3AD203B41FA5}">
                      <a16:colId xmlns:a16="http://schemas.microsoft.com/office/drawing/2014/main" val="4095251675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453695279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3343905558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1927632393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3081896649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3283777364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621116286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2382693600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2829712557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4098711593"/>
                    </a:ext>
                  </a:extLst>
                </a:gridCol>
                <a:gridCol w="187813">
                  <a:extLst>
                    <a:ext uri="{9D8B030D-6E8A-4147-A177-3AD203B41FA5}">
                      <a16:colId xmlns:a16="http://schemas.microsoft.com/office/drawing/2014/main" val="3735969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131295"/>
                  </a:ext>
                </a:extLst>
              </a:tr>
            </a:tbl>
          </a:graphicData>
        </a:graphic>
      </p:graphicFrame>
      <p:grpSp>
        <p:nvGrpSpPr>
          <p:cNvPr id="26" name="Group 25">
            <a:extLst>
              <a:ext uri="{FF2B5EF4-FFF2-40B4-BE49-F238E27FC236}">
                <a16:creationId xmlns:a16="http://schemas.microsoft.com/office/drawing/2014/main" id="{993AD099-9FB5-4B9B-9AD7-A95882ECC98E}"/>
              </a:ext>
            </a:extLst>
          </p:cNvPr>
          <p:cNvGrpSpPr/>
          <p:nvPr/>
        </p:nvGrpSpPr>
        <p:grpSpPr>
          <a:xfrm>
            <a:off x="436565" y="5034486"/>
            <a:ext cx="1677548" cy="394813"/>
            <a:chOff x="397985" y="2844817"/>
            <a:chExt cx="1677548" cy="39481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6D112B3-AC5A-4881-BD75-BDDC942C5461}"/>
                </a:ext>
              </a:extLst>
            </p:cNvPr>
            <p:cNvCxnSpPr>
              <a:cxnSpLocks/>
            </p:cNvCxnSpPr>
            <p:nvPr/>
          </p:nvCxnSpPr>
          <p:spPr>
            <a:xfrm>
              <a:off x="397985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2E0461B-69E4-4A44-8853-011E0E5C6A6E}"/>
                </a:ext>
              </a:extLst>
            </p:cNvPr>
            <p:cNvCxnSpPr>
              <a:cxnSpLocks/>
            </p:cNvCxnSpPr>
            <p:nvPr/>
          </p:nvCxnSpPr>
          <p:spPr>
            <a:xfrm>
              <a:off x="821173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4DB49-4A40-454E-8BC4-FCA33247343E}"/>
                </a:ext>
              </a:extLst>
            </p:cNvPr>
            <p:cNvCxnSpPr>
              <a:cxnSpLocks/>
            </p:cNvCxnSpPr>
            <p:nvPr/>
          </p:nvCxnSpPr>
          <p:spPr>
            <a:xfrm>
              <a:off x="1233082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F4E469-C0F9-453F-A1A3-66B6A0C02CBD}"/>
                </a:ext>
              </a:extLst>
            </p:cNvPr>
            <p:cNvCxnSpPr>
              <a:cxnSpLocks/>
            </p:cNvCxnSpPr>
            <p:nvPr/>
          </p:nvCxnSpPr>
          <p:spPr>
            <a:xfrm>
              <a:off x="1656270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0B7D813-73BD-4532-A25B-5A105EAFA22A}"/>
                </a:ext>
              </a:extLst>
            </p:cNvPr>
            <p:cNvCxnSpPr>
              <a:cxnSpLocks/>
            </p:cNvCxnSpPr>
            <p:nvPr/>
          </p:nvCxnSpPr>
          <p:spPr>
            <a:xfrm>
              <a:off x="2075533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23BE4995-D10A-461A-9613-B7B73CF40CB3}"/>
                  </a:ext>
                </a:extLst>
              </p14:cNvPr>
              <p14:cNvContentPartPr/>
              <p14:nvPr/>
            </p14:nvContentPartPr>
            <p14:xfrm>
              <a:off x="448560" y="1886040"/>
              <a:ext cx="2586240" cy="44294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23BE4995-D10A-461A-9613-B7B73CF40C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9200" y="1876680"/>
                <a:ext cx="2604960" cy="444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D3EC675E-52C3-4DB0-9B80-BAE2E448701B}"/>
                  </a:ext>
                </a:extLst>
              </p14:cNvPr>
              <p14:cNvContentPartPr/>
              <p14:nvPr/>
            </p14:nvContentPartPr>
            <p14:xfrm>
              <a:off x="2519640" y="2901960"/>
              <a:ext cx="292320" cy="242712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D3EC675E-52C3-4DB0-9B80-BAE2E448701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10280" y="2892600"/>
                <a:ext cx="311040" cy="244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444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275655378"/>
                  </p:ext>
                </p:extLst>
              </p:nvPr>
            </p:nvGraphicFramePr>
            <p:xfrm>
              <a:off x="130629" y="157650"/>
              <a:ext cx="8882742" cy="6700350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C</a:t>
                          </a:r>
                          <a:r>
                            <a:rPr lang="en-GB" b="1" dirty="0" err="1"/>
                            <a:t>omparing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375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400" dirty="0"/>
                            <a:t>Circle the biggest fraction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1)</a:t>
                          </a:r>
                          <a:r>
                            <a:rPr lang="en-GB" sz="32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US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32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sz="18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Circle the biggest fraction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US" sz="14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1) </a:t>
                          </a:r>
                          <a:r>
                            <a:rPr lang="ar-AE" sz="18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ar-AE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ar-AE" sz="14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US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sz="1800" dirty="0"/>
                            <a:t>2) </a:t>
                          </a:r>
                          <a:r>
                            <a:rPr lang="en-US" sz="1000" dirty="0"/>
                            <a:t> </a:t>
                          </a:r>
                          <a:r>
                            <a:rPr lang="ar-AE" sz="10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ar-AE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or</m:t>
                              </m:r>
                              <m:r>
                                <a:rPr lang="en-GB" sz="32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lang="ar-AE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endParaRPr lang="ar-AE" sz="1000" dirty="0"/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Circle the biggest fraction</a:t>
                          </a: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US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800" dirty="0">
                              <a:solidFill>
                                <a:schemeClr val="dk1"/>
                              </a:solidFill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4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4)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US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kumimoji="0" lang="ar-AE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or</m:t>
                              </m:r>
                              <m:r>
                                <a:rPr kumimoji="0" lang="en-GB" sz="32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sym typeface="Arial"/>
                                </a:rPr>
                                <m:t>  </m:t>
                              </m:r>
                              <m:f>
                                <m:fPr>
                                  <m:ctrlPr>
                                    <a:rPr kumimoji="0" lang="ar-AE" sz="32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en-US" sz="3200" b="0" i="0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sym typeface="Arial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275655378"/>
                  </p:ext>
                </p:extLst>
              </p:nvPr>
            </p:nvGraphicFramePr>
            <p:xfrm>
              <a:off x="130629" y="157650"/>
              <a:ext cx="8882742" cy="6700350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US" b="1" dirty="0"/>
                            <a:t>C</a:t>
                          </a:r>
                          <a:r>
                            <a:rPr lang="en-GB" b="1" dirty="0" err="1"/>
                            <a:t>omparing</a:t>
                          </a:r>
                          <a:r>
                            <a:rPr lang="en-GB" b="1" dirty="0"/>
                            <a:t> Fractions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375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8534" r="-200412" b="-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8534" r="-100412" b="-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8534" r="-412" b="-2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292FBB3B-1FE2-429A-9CEB-A92C6D0338AC}"/>
              </a:ext>
            </a:extLst>
          </p:cNvPr>
          <p:cNvGraphicFramePr>
            <a:graphicFrameLocks noGrp="1"/>
          </p:cNvGraphicFramePr>
          <p:nvPr/>
        </p:nvGraphicFramePr>
        <p:xfrm>
          <a:off x="202551" y="2844817"/>
          <a:ext cx="2079130" cy="394813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415826">
                  <a:extLst>
                    <a:ext uri="{9D8B030D-6E8A-4147-A177-3AD203B41FA5}">
                      <a16:colId xmlns:a16="http://schemas.microsoft.com/office/drawing/2014/main" val="1230487482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653858610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679491078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276628391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1360871569"/>
                    </a:ext>
                  </a:extLst>
                </a:gridCol>
              </a:tblGrid>
              <a:tr h="3948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379544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484CDD03-60D1-4151-BB56-90E4B9CDA85F}"/>
              </a:ext>
            </a:extLst>
          </p:cNvPr>
          <p:cNvGraphicFramePr>
            <a:graphicFrameLocks noGrp="1"/>
          </p:cNvGraphicFramePr>
          <p:nvPr/>
        </p:nvGraphicFramePr>
        <p:xfrm>
          <a:off x="233375" y="5041402"/>
          <a:ext cx="2079130" cy="394813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415826">
                  <a:extLst>
                    <a:ext uri="{9D8B030D-6E8A-4147-A177-3AD203B41FA5}">
                      <a16:colId xmlns:a16="http://schemas.microsoft.com/office/drawing/2014/main" val="1230487482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653858610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679491078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2276628391"/>
                    </a:ext>
                  </a:extLst>
                </a:gridCol>
                <a:gridCol w="415826">
                  <a:extLst>
                    <a:ext uri="{9D8B030D-6E8A-4147-A177-3AD203B41FA5}">
                      <a16:colId xmlns:a16="http://schemas.microsoft.com/office/drawing/2014/main" val="1360871569"/>
                    </a:ext>
                  </a:extLst>
                </a:gridCol>
              </a:tblGrid>
              <a:tr h="3948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379544"/>
                  </a:ext>
                </a:extLst>
              </a:tr>
            </a:tbl>
          </a:graphicData>
        </a:graphic>
      </p:graphicFrame>
      <p:grpSp>
        <p:nvGrpSpPr>
          <p:cNvPr id="26" name="Group 25">
            <a:extLst>
              <a:ext uri="{FF2B5EF4-FFF2-40B4-BE49-F238E27FC236}">
                <a16:creationId xmlns:a16="http://schemas.microsoft.com/office/drawing/2014/main" id="{993AD099-9FB5-4B9B-9AD7-A95882ECC98E}"/>
              </a:ext>
            </a:extLst>
          </p:cNvPr>
          <p:cNvGrpSpPr/>
          <p:nvPr/>
        </p:nvGrpSpPr>
        <p:grpSpPr>
          <a:xfrm>
            <a:off x="436565" y="5034486"/>
            <a:ext cx="1677548" cy="394813"/>
            <a:chOff x="397985" y="2844817"/>
            <a:chExt cx="1677548" cy="39481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6D112B3-AC5A-4881-BD75-BDDC942C5461}"/>
                </a:ext>
              </a:extLst>
            </p:cNvPr>
            <p:cNvCxnSpPr>
              <a:cxnSpLocks/>
            </p:cNvCxnSpPr>
            <p:nvPr/>
          </p:nvCxnSpPr>
          <p:spPr>
            <a:xfrm>
              <a:off x="397985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2E0461B-69E4-4A44-8853-011E0E5C6A6E}"/>
                </a:ext>
              </a:extLst>
            </p:cNvPr>
            <p:cNvCxnSpPr>
              <a:cxnSpLocks/>
            </p:cNvCxnSpPr>
            <p:nvPr/>
          </p:nvCxnSpPr>
          <p:spPr>
            <a:xfrm>
              <a:off x="821173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4DB49-4A40-454E-8BC4-FCA33247343E}"/>
                </a:ext>
              </a:extLst>
            </p:cNvPr>
            <p:cNvCxnSpPr>
              <a:cxnSpLocks/>
            </p:cNvCxnSpPr>
            <p:nvPr/>
          </p:nvCxnSpPr>
          <p:spPr>
            <a:xfrm>
              <a:off x="1233082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F4E469-C0F9-453F-A1A3-66B6A0C02CBD}"/>
                </a:ext>
              </a:extLst>
            </p:cNvPr>
            <p:cNvCxnSpPr>
              <a:cxnSpLocks/>
            </p:cNvCxnSpPr>
            <p:nvPr/>
          </p:nvCxnSpPr>
          <p:spPr>
            <a:xfrm>
              <a:off x="1656270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0B7D813-73BD-4532-A25B-5A105EAFA22A}"/>
                </a:ext>
              </a:extLst>
            </p:cNvPr>
            <p:cNvCxnSpPr>
              <a:cxnSpLocks/>
            </p:cNvCxnSpPr>
            <p:nvPr/>
          </p:nvCxnSpPr>
          <p:spPr>
            <a:xfrm>
              <a:off x="2075533" y="2844817"/>
              <a:ext cx="0" cy="3948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4FAC9BF-8D1F-4821-9FEB-4DC5A4F07678}"/>
              </a:ext>
            </a:extLst>
          </p:cNvPr>
          <p:cNvSpPr/>
          <p:nvPr/>
        </p:nvSpPr>
        <p:spPr>
          <a:xfrm>
            <a:off x="3143892" y="1839074"/>
            <a:ext cx="2866490" cy="15899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  <a:endParaRPr lang="en-GB" sz="4400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6811DCF-AAE5-42FB-BC02-4F747F271A18}"/>
              </a:ext>
            </a:extLst>
          </p:cNvPr>
          <p:cNvSpPr/>
          <p:nvPr/>
        </p:nvSpPr>
        <p:spPr>
          <a:xfrm>
            <a:off x="3138755" y="3645613"/>
            <a:ext cx="2866490" cy="15899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  <a:endParaRPr lang="en-GB" sz="4400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94580C2-1527-449B-A0B9-9831AEFD51C7}"/>
              </a:ext>
            </a:extLst>
          </p:cNvPr>
          <p:cNvSpPr/>
          <p:nvPr/>
        </p:nvSpPr>
        <p:spPr>
          <a:xfrm>
            <a:off x="6078631" y="1839074"/>
            <a:ext cx="2866490" cy="45617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  <a:endParaRPr lang="en-GB" sz="4400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A83E225-14F5-4D55-B603-F91870897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72918"/>
              </p:ext>
            </p:extLst>
          </p:nvPr>
        </p:nvGraphicFramePr>
        <p:xfrm>
          <a:off x="198879" y="3404655"/>
          <a:ext cx="2079133" cy="37084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97019">
                  <a:extLst>
                    <a:ext uri="{9D8B030D-6E8A-4147-A177-3AD203B41FA5}">
                      <a16:colId xmlns:a16="http://schemas.microsoft.com/office/drawing/2014/main" val="3640451571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2453596035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1885558397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3722306764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3950314510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2681067396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3339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401983"/>
                  </a:ext>
                </a:extLst>
              </a:tr>
            </a:tbl>
          </a:graphicData>
        </a:graphic>
      </p:graphicFrame>
      <p:graphicFrame>
        <p:nvGraphicFramePr>
          <p:cNvPr id="36" name="Table 3">
            <a:extLst>
              <a:ext uri="{FF2B5EF4-FFF2-40B4-BE49-F238E27FC236}">
                <a16:creationId xmlns:a16="http://schemas.microsoft.com/office/drawing/2014/main" id="{E0965353-8D1C-4270-8E30-439C558D0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801324"/>
              </p:ext>
            </p:extLst>
          </p:nvPr>
        </p:nvGraphicFramePr>
        <p:xfrm>
          <a:off x="233375" y="5741377"/>
          <a:ext cx="2079133" cy="37084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297019">
                  <a:extLst>
                    <a:ext uri="{9D8B030D-6E8A-4147-A177-3AD203B41FA5}">
                      <a16:colId xmlns:a16="http://schemas.microsoft.com/office/drawing/2014/main" val="3640451571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2453596035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1885558397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3722306764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3950314510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2681067396"/>
                    </a:ext>
                  </a:extLst>
                </a:gridCol>
                <a:gridCol w="297019">
                  <a:extLst>
                    <a:ext uri="{9D8B030D-6E8A-4147-A177-3AD203B41FA5}">
                      <a16:colId xmlns:a16="http://schemas.microsoft.com/office/drawing/2014/main" val="33398637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40198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2F260FF-BDBF-4219-83AC-EF4258C1A4D3}"/>
                  </a:ext>
                </a:extLst>
              </p14:cNvPr>
              <p14:cNvContentPartPr/>
              <p14:nvPr/>
            </p14:nvContentPartPr>
            <p14:xfrm>
              <a:off x="515880" y="2414160"/>
              <a:ext cx="181440" cy="208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2F260FF-BDBF-4219-83AC-EF4258C1A4D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0040" y="2350800"/>
                <a:ext cx="21276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5EFBE93-2C61-422F-8932-A5873073DDFD}"/>
                  </a:ext>
                </a:extLst>
              </p14:cNvPr>
              <p14:cNvContentPartPr/>
              <p14:nvPr/>
            </p14:nvContentPartPr>
            <p14:xfrm>
              <a:off x="1603800" y="2431440"/>
              <a:ext cx="138600" cy="213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5EFBE93-2C61-422F-8932-A5873073DDF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87960" y="2368080"/>
                <a:ext cx="169920" cy="34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C919E25-4AC9-4EDD-B609-F04C565883B3}"/>
                  </a:ext>
                </a:extLst>
              </p14:cNvPr>
              <p14:cNvContentPartPr/>
              <p14:nvPr/>
            </p14:nvContentPartPr>
            <p14:xfrm>
              <a:off x="2852640" y="2585520"/>
              <a:ext cx="215640" cy="76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C919E25-4AC9-4EDD-B609-F04C565883B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36800" y="2522160"/>
                <a:ext cx="24696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5EF9D75-73F6-48AE-A14F-3B16242E0717}"/>
                  </a:ext>
                </a:extLst>
              </p14:cNvPr>
              <p14:cNvContentPartPr/>
              <p14:nvPr/>
            </p14:nvContentPartPr>
            <p14:xfrm>
              <a:off x="2810880" y="3200040"/>
              <a:ext cx="123840" cy="24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5EF9D75-73F6-48AE-A14F-3B16242E071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95040" y="3136680"/>
                <a:ext cx="15516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60BCBDF-EB27-4654-B1AC-6C2E56005063}"/>
                  </a:ext>
                </a:extLst>
              </p14:cNvPr>
              <p14:cNvContentPartPr/>
              <p14:nvPr/>
            </p14:nvContentPartPr>
            <p14:xfrm>
              <a:off x="2778480" y="3818160"/>
              <a:ext cx="190080" cy="126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60BCBDF-EB27-4654-B1AC-6C2E5600506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62640" y="3754800"/>
                <a:ext cx="22140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F2E685F-2DEB-4BB3-B913-E9A632F1EE32}"/>
                  </a:ext>
                </a:extLst>
              </p14:cNvPr>
              <p14:cNvContentPartPr/>
              <p14:nvPr/>
            </p14:nvContentPartPr>
            <p14:xfrm>
              <a:off x="522360" y="4150800"/>
              <a:ext cx="163800" cy="266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F2E685F-2DEB-4BB3-B913-E9A632F1EE3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6520" y="4087440"/>
                <a:ext cx="195120" cy="39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64D7A5D-E65C-414D-9111-7BEC225133E5}"/>
                  </a:ext>
                </a:extLst>
              </p14:cNvPr>
              <p14:cNvContentPartPr/>
              <p14:nvPr/>
            </p14:nvContentPartPr>
            <p14:xfrm>
              <a:off x="1530360" y="4181760"/>
              <a:ext cx="181440" cy="146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64D7A5D-E65C-414D-9111-7BEC225133E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14520" y="4118400"/>
                <a:ext cx="21276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A5B3812-1924-4B92-A9C8-FFA840033A0B}"/>
                  </a:ext>
                </a:extLst>
              </p14:cNvPr>
              <p14:cNvContentPartPr/>
              <p14:nvPr/>
            </p14:nvContentPartPr>
            <p14:xfrm>
              <a:off x="483840" y="4174560"/>
              <a:ext cx="181800" cy="170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A5B3812-1924-4B92-A9C8-FFA840033A0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68000" y="4111200"/>
                <a:ext cx="21312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618E861-2ACA-42CD-BF47-64E2036AB905}"/>
                  </a:ext>
                </a:extLst>
              </p14:cNvPr>
              <p14:cNvContentPartPr/>
              <p14:nvPr/>
            </p14:nvContentPartPr>
            <p14:xfrm>
              <a:off x="2786400" y="5181840"/>
              <a:ext cx="181440" cy="500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618E861-2ACA-42CD-BF47-64E2036AB90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70560" y="5118480"/>
                <a:ext cx="21276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ABE6DAE-ED67-40F6-97A2-27C76F7379AB}"/>
                  </a:ext>
                </a:extLst>
              </p14:cNvPr>
              <p14:cNvContentPartPr/>
              <p14:nvPr/>
            </p14:nvContentPartPr>
            <p14:xfrm>
              <a:off x="2842920" y="5887440"/>
              <a:ext cx="167040" cy="3240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ABE6DAE-ED67-40F6-97A2-27C76F7379A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827080" y="5824080"/>
                <a:ext cx="19836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C5C30F05-AAE4-4D4E-9E06-06C3B057CE21}"/>
                  </a:ext>
                </a:extLst>
              </p14:cNvPr>
              <p14:cNvContentPartPr/>
              <p14:nvPr/>
            </p14:nvContentPartPr>
            <p14:xfrm>
              <a:off x="2858040" y="4640040"/>
              <a:ext cx="209880" cy="1850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C5C30F05-AAE4-4D4E-9E06-06C3B057CE2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842200" y="4576680"/>
                <a:ext cx="24120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FC11A6D9-DAC9-4AD9-AE66-22B1A35332A5}"/>
                  </a:ext>
                </a:extLst>
              </p14:cNvPr>
              <p14:cNvContentPartPr/>
              <p14:nvPr/>
            </p14:nvContentPartPr>
            <p14:xfrm>
              <a:off x="429480" y="1883880"/>
              <a:ext cx="2617560" cy="447408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FC11A6D9-DAC9-4AD9-AE66-22B1A35332A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20120" y="1874520"/>
                <a:ext cx="2636280" cy="449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962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206</Words>
  <Application>Microsoft Macintosh PowerPoint</Application>
  <PresentationFormat>On-screen Show (4:3)</PresentationFormat>
  <Paragraphs>131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Comparing Fractions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12</cp:revision>
  <dcterms:created xsi:type="dcterms:W3CDTF">2018-01-27T15:48:25Z</dcterms:created>
  <dcterms:modified xsi:type="dcterms:W3CDTF">2021-08-15T13:53:03Z</dcterms:modified>
</cp:coreProperties>
</file>