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80" r:id="rId2"/>
    <p:sldId id="260" r:id="rId3"/>
    <p:sldId id="261" r:id="rId4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iZs39nGH+w16IVzHtR4PfxczB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2A604-6930-44FA-8A8C-41554DEEE212}">
  <a:tblStyle styleId="{2572A604-6930-44FA-8A8C-41554DEEE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58A563-02C7-48BE-AD82-CCC30232CB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3"/>
  </p:normalViewPr>
  <p:slideViewPr>
    <p:cSldViewPr snapToGrid="0">
      <p:cViewPr varScale="1">
        <p:scale>
          <a:sx n="102" d="100"/>
          <a:sy n="102" d="100"/>
        </p:scale>
        <p:origin x="19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914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Simplifying Surds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246"/>
          </a:xfrm>
        </p:spPr>
        <p:txBody>
          <a:bodyPr/>
          <a:lstStyle/>
          <a:p>
            <a:r>
              <a:rPr lang="en-US" dirty="0">
                <a:latin typeface="+mn-lt"/>
              </a:rPr>
              <a:t>I Do, We Do, You Do Examples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1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591206496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Simplifying Surds 1.1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I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dirty="0">
                              <a:latin typeface="+mj-lt"/>
                            </a:rPr>
                            <a:t>Write down all the factors of 32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latin typeface="+mj-lt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latin typeface="+mj-lt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latin typeface="+mj-lt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latin typeface="+mj-lt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latin typeface="+mj-lt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latin typeface="+mj-lt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dirty="0">
                              <a:latin typeface="+mj-lt"/>
                            </a:rPr>
                            <a:t>Circle the largest factor of 32 that is a square number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latin typeface="+mj-lt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latin typeface="+mj-lt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dirty="0">
                              <a:latin typeface="+mj-lt"/>
                            </a:rPr>
                            <a:t>Write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500" b="0" i="0" smtClean="0">
                                      <a:latin typeface="+mj-lt"/>
                                    </a:rPr>
                                    <m:t>32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500" dirty="0">
                              <a:latin typeface="+mj-lt"/>
                            </a:rPr>
                            <a:t> in the form</a:t>
                          </a:r>
                          <a:r>
                            <a:rPr lang="en-GB" sz="1500" baseline="0" dirty="0">
                              <a:latin typeface="+mj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500" b="0" i="0" smtClean="0">
                                      <a:latin typeface="+mj-lt"/>
                                    </a:rPr>
                                    <m:t>a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500" b="0" i="0" smtClean="0">
                                      <a:latin typeface="+mj-lt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500" b="0" i="0" smtClean="0">
                                      <a:latin typeface="+mj-lt"/>
                                    </a:rPr>
                                    <m:t>×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500" b="0" i="0" smtClean="0">
                                      <a:latin typeface="+mj-lt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500" b="0" i="0" smtClean="0">
                                      <a:latin typeface="+mj-lt"/>
                                    </a:rPr>
                                    <m:t>b</m:t>
                                  </m:r>
                                </m:e>
                              </m:rad>
                            </m:oMath>
                          </a14:m>
                          <a:endParaRPr lang="en-GB" sz="1500" dirty="0">
                            <a:latin typeface="+mj-lt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latin typeface="+mj-lt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latin typeface="+mj-lt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latin typeface="+mj-lt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dirty="0">
                              <a:latin typeface="+mj-lt"/>
                            </a:rPr>
                            <a:t>How else can we write this answer?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latin typeface="+mj-lt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latin typeface="+mj-lt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latin typeface="+mj-lt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dirty="0">
                              <a:latin typeface="+mj-lt"/>
                            </a:rPr>
                            <a:t>Simplify your answer.</a:t>
                          </a:r>
                          <a:endParaRPr sz="1500" dirty="0">
                            <a:latin typeface="+mj-lt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Write down all the factors of 90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Circle the largest factor of 90 that is a square number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Write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5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90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 in the form</a:t>
                          </a:r>
                          <a:r>
                            <a:rPr lang="en-GB" sz="1500" b="0" i="0" u="none" strike="noStrike" cap="none" baseline="0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5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a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5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 ×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5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b</m:t>
                                  </m:r>
                                </m:e>
                              </m:rad>
                            </m:oMath>
                          </a14:m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How else can we write this answer?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Simplify your answer.</a:t>
                          </a:r>
                          <a:endParaRPr sz="15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Write down all the factors of 48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Circle the largest factor of 48 that is a square number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Write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5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48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 in the form</a:t>
                          </a:r>
                          <a:r>
                            <a:rPr lang="en-GB" sz="1500" b="0" i="0" u="none" strike="noStrike" cap="none" baseline="0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5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a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5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 × 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5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b</m:t>
                                  </m:r>
                                </m:e>
                              </m:rad>
                            </m:oMath>
                          </a14:m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How else can we write this answer?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Simplify your answer.</a:t>
                          </a:r>
                          <a:endParaRPr sz="15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591206496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Simplifying Surds 1.1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I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429" t="-17303" r="-200858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000" t="-17303" r="-100000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858" t="-17303" r="-429" b="-2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666691195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Simplifying Surds 1.2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I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dirty="0">
                              <a:latin typeface="+mj-lt"/>
                            </a:rPr>
                            <a:t>Simplify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5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60</m:t>
                                  </m:r>
                                </m:e>
                              </m:rad>
                            </m:oMath>
                          </a14:m>
                          <a:endParaRPr sz="1500" dirty="0">
                            <a:latin typeface="+mj-lt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Simplify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ar-AE" sz="1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5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9</m:t>
                                  </m:r>
                                  <m:r>
                                    <m:rPr>
                                      <m:nor/>
                                    </m:rPr>
                                    <a:rPr lang="ar-AE" sz="15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0</m:t>
                                  </m:r>
                                </m:e>
                              </m:rad>
                            </m:oMath>
                          </a14:m>
                          <a:endParaRPr lang="ar-AE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Try these.  Try to predict the answer before you work it out.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l" rtl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a) Simplify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ar-AE" sz="1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5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45</m:t>
                                  </m:r>
                                </m:e>
                              </m:rad>
                            </m:oMath>
                          </a14:m>
                          <a:endParaRPr lang="en-GB" sz="15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ctr" rtl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b) Simplify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ar-AE" sz="1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5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180</m:t>
                                  </m:r>
                                </m:e>
                              </m:rad>
                            </m:oMath>
                          </a14:m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c) Simplify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ar-AE" sz="1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5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360</m:t>
                                  </m:r>
                                </m:e>
                              </m:rad>
                            </m:oMath>
                          </a14:m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500" b="0" i="0" u="none" strike="noStrike" cap="none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rPr>
                            <a:t>d) Simplify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ar-AE" sz="1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5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1620</m:t>
                                  </m:r>
                                </m:e>
                              </m:rad>
                            </m:oMath>
                          </a14:m>
                          <a:endParaRPr lang="ar-AE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ar-AE" sz="15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5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dirty="0">
                              <a:solidFill>
                                <a:schemeClr val="dk1"/>
                              </a:solidFill>
                            </a:rPr>
                            <a:t>What are the relationships between each question?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500" dirty="0">
                              <a:solidFill>
                                <a:schemeClr val="dk1"/>
                              </a:solidFill>
                            </a:rPr>
                            <a:t>Did any answers surprise you?</a:t>
                          </a:r>
                          <a:endParaRPr sz="15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666691195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Simplifying Surds 1.2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I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429" t="-17303" r="-200858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000" t="-17303" r="-100000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858" t="-17303" r="-429" b="-2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13725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187</Words>
  <Application>Microsoft Macintosh PowerPoint</Application>
  <PresentationFormat>On-screen Show (4:3)</PresentationFormat>
  <Paragraphs>85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 Math</vt:lpstr>
      <vt:lpstr>Office Theme</vt:lpstr>
      <vt:lpstr>Simplifying Surds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Martin Green</cp:lastModifiedBy>
  <cp:revision>6</cp:revision>
  <dcterms:created xsi:type="dcterms:W3CDTF">2018-01-27T15:48:25Z</dcterms:created>
  <dcterms:modified xsi:type="dcterms:W3CDTF">2021-08-15T14:43:38Z</dcterms:modified>
</cp:coreProperties>
</file>