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27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63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3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1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9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46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4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7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2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82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5F824-CFFE-4589-8C99-6679034D9B0C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72862-47D5-4FA3-8798-B95337703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94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8" y="2693987"/>
            <a:ext cx="11108265" cy="1470025"/>
          </a:xfrm>
        </p:spPr>
        <p:txBody>
          <a:bodyPr anchor="ctr"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nth Term of a Linear Sequences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(Using Cuisenaire Rods)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868" y="4405284"/>
            <a:ext cx="11108265" cy="125924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lesson PowerPoint with emphasis on understanding how to calculate the linear sequences through using Cuisenaire Rods.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65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16810" cy="1325563"/>
          </a:xfrm>
        </p:spPr>
        <p:txBody>
          <a:bodyPr/>
          <a:lstStyle/>
          <a:p>
            <a:r>
              <a:rPr lang="en-GB" dirty="0"/>
              <a:t>Now try these: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275190" y="365124"/>
            <a:ext cx="49168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Extension: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78533" y="2163624"/>
            <a:ext cx="5133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Find the 125</a:t>
            </a:r>
            <a:r>
              <a:rPr lang="en-GB" sz="3200" baseline="30000" dirty="0"/>
              <a:t>th</a:t>
            </a:r>
            <a:r>
              <a:rPr lang="en-GB" sz="3200" dirty="0"/>
              <a:t> term in this sequence:</a:t>
            </a:r>
          </a:p>
          <a:p>
            <a:endParaRPr lang="en-GB" sz="3200" dirty="0"/>
          </a:p>
          <a:p>
            <a:r>
              <a:rPr lang="en-GB" sz="3200" dirty="0"/>
              <a:t>7, 11, 15, 19, 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78533" y="4368615"/>
            <a:ext cx="5133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nth term = 4n +3</a:t>
            </a:r>
          </a:p>
          <a:p>
            <a:endParaRPr lang="en-GB" sz="3200" dirty="0"/>
          </a:p>
          <a:p>
            <a:r>
              <a:rPr lang="en-GB" sz="3200" dirty="0"/>
              <a:t>125</a:t>
            </a:r>
            <a:r>
              <a:rPr lang="en-GB" sz="3200" baseline="30000" dirty="0"/>
              <a:t>th</a:t>
            </a:r>
            <a:r>
              <a:rPr lang="en-GB" sz="3200" dirty="0"/>
              <a:t> term = 4 x 125 + 3</a:t>
            </a:r>
          </a:p>
          <a:p>
            <a:r>
              <a:rPr lang="en-GB" sz="3200" dirty="0"/>
              <a:t> 		= 503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535648" y="4282203"/>
            <a:ext cx="4808213" cy="231737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8165" y="1490215"/>
            <a:ext cx="35128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Find the nth term for the following sequences:</a:t>
            </a:r>
          </a:p>
          <a:p>
            <a:endParaRPr lang="en-GB" sz="2200" dirty="0"/>
          </a:p>
          <a:p>
            <a:pPr marL="342900" indent="-342900">
              <a:buAutoNum type="arabicParenR"/>
            </a:pPr>
            <a:r>
              <a:rPr lang="en-GB" sz="2200" dirty="0"/>
              <a:t>4, 12, 20, 28</a:t>
            </a:r>
          </a:p>
          <a:p>
            <a:pPr marL="342900" indent="-342900">
              <a:buAutoNum type="arabicParenR"/>
            </a:pPr>
            <a:endParaRPr lang="en-GB" sz="2200" dirty="0"/>
          </a:p>
          <a:p>
            <a:pPr marL="342900" indent="-342900">
              <a:buAutoNum type="arabicParenR"/>
            </a:pPr>
            <a:r>
              <a:rPr lang="en-GB" sz="2200" dirty="0"/>
              <a:t>9, 10, 11, 12</a:t>
            </a:r>
          </a:p>
          <a:p>
            <a:pPr marL="342900" indent="-342900">
              <a:buAutoNum type="arabicParenR"/>
            </a:pPr>
            <a:endParaRPr lang="en-GB" sz="2200" dirty="0"/>
          </a:p>
          <a:p>
            <a:pPr marL="342900" indent="-342900">
              <a:buAutoNum type="arabicParenR"/>
            </a:pPr>
            <a:r>
              <a:rPr lang="en-GB" sz="2200" dirty="0"/>
              <a:t>6, 10, 14, 18</a:t>
            </a:r>
          </a:p>
          <a:p>
            <a:pPr marL="342900" indent="-342900">
              <a:buAutoNum type="arabicParenR"/>
            </a:pPr>
            <a:endParaRPr lang="en-GB" sz="2200" dirty="0"/>
          </a:p>
          <a:p>
            <a:pPr marL="342900" indent="-342900">
              <a:buAutoNum type="arabicParenR"/>
            </a:pPr>
            <a:r>
              <a:rPr lang="en-GB" sz="2200" dirty="0"/>
              <a:t>1, 6, 11, 16</a:t>
            </a:r>
          </a:p>
          <a:p>
            <a:pPr marL="342900" indent="-342900">
              <a:buAutoNum type="arabicParenR"/>
            </a:pPr>
            <a:endParaRPr lang="en-GB" sz="2200" dirty="0"/>
          </a:p>
          <a:p>
            <a:pPr marL="342900" indent="-342900">
              <a:buAutoNum type="arabicParenR"/>
            </a:pPr>
            <a:r>
              <a:rPr lang="en-GB" sz="2200" dirty="0"/>
              <a:t>4, 11, 18, 25</a:t>
            </a:r>
          </a:p>
          <a:p>
            <a:pPr marL="342900" indent="-342900">
              <a:buAutoNum type="arabicParenR"/>
            </a:pPr>
            <a:endParaRPr lang="en-GB" sz="2200" dirty="0"/>
          </a:p>
          <a:p>
            <a:pPr marL="342900" indent="-342900">
              <a:buAutoNum type="arabicParenR"/>
            </a:pPr>
            <a:r>
              <a:rPr lang="en-GB" sz="2200" dirty="0"/>
              <a:t>17, 13, 9, 5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33515" y="2167323"/>
            <a:ext cx="15552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200" b="1" dirty="0"/>
          </a:p>
          <a:p>
            <a:r>
              <a:rPr lang="en-GB" sz="2200" b="1" dirty="0"/>
              <a:t>8n – 4</a:t>
            </a:r>
          </a:p>
          <a:p>
            <a:endParaRPr lang="en-GB" sz="2200" b="1" dirty="0"/>
          </a:p>
          <a:p>
            <a:r>
              <a:rPr lang="en-GB" sz="2200" b="1" dirty="0"/>
              <a:t>n + 8</a:t>
            </a:r>
          </a:p>
          <a:p>
            <a:endParaRPr lang="en-GB" sz="2200" b="1" dirty="0"/>
          </a:p>
          <a:p>
            <a:r>
              <a:rPr lang="en-GB" sz="2200" b="1" dirty="0"/>
              <a:t>4n + 2</a:t>
            </a:r>
          </a:p>
          <a:p>
            <a:endParaRPr lang="en-GB" sz="2200" b="1" dirty="0"/>
          </a:p>
          <a:p>
            <a:r>
              <a:rPr lang="en-GB" sz="2200" b="1" dirty="0"/>
              <a:t>5n – 4</a:t>
            </a:r>
          </a:p>
          <a:p>
            <a:endParaRPr lang="en-GB" sz="2200" b="1" dirty="0"/>
          </a:p>
          <a:p>
            <a:r>
              <a:rPr lang="en-GB" sz="2200" b="1" dirty="0"/>
              <a:t>7n – 3</a:t>
            </a:r>
          </a:p>
          <a:p>
            <a:endParaRPr lang="en-GB" sz="2200" b="1" dirty="0"/>
          </a:p>
          <a:p>
            <a:r>
              <a:rPr lang="en-GB" sz="2200" b="1" dirty="0"/>
              <a:t>-4n + 21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35363" y="2430420"/>
            <a:ext cx="1531087" cy="579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35363" y="3129400"/>
            <a:ext cx="1531087" cy="579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35363" y="3815165"/>
            <a:ext cx="1531087" cy="579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35590" y="4495584"/>
            <a:ext cx="1531087" cy="579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035363" y="5136814"/>
            <a:ext cx="1531087" cy="579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035362" y="5789294"/>
            <a:ext cx="1531087" cy="5795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774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Generating sequences recap: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Copy the </a:t>
            </a:r>
            <a:r>
              <a:rPr lang="en-GB" i="1" dirty="0"/>
              <a:t>nth term </a:t>
            </a:r>
            <a:r>
              <a:rPr lang="en-GB" dirty="0"/>
              <a:t>in your books followed by the first 5 terms of the sequence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3n + 2</a:t>
            </a:r>
          </a:p>
          <a:p>
            <a:pPr marL="514350" indent="-514350">
              <a:buAutoNum type="arabicParenR"/>
            </a:pPr>
            <a:r>
              <a:rPr lang="en-GB" dirty="0"/>
              <a:t>5n + 4</a:t>
            </a:r>
          </a:p>
          <a:p>
            <a:pPr marL="514350" indent="-514350">
              <a:buAutoNum type="arabicParenR"/>
            </a:pPr>
            <a:r>
              <a:rPr lang="en-GB" dirty="0"/>
              <a:t>6n – 3</a:t>
            </a:r>
          </a:p>
          <a:p>
            <a:pPr marL="514350" indent="-514350">
              <a:buAutoNum type="arabicParenR"/>
            </a:pPr>
            <a:r>
              <a:rPr lang="en-GB" dirty="0"/>
              <a:t>½ n + 3</a:t>
            </a:r>
          </a:p>
          <a:p>
            <a:pPr marL="514350" indent="-514350">
              <a:buAutoNum type="arabicParenR"/>
            </a:pPr>
            <a:r>
              <a:rPr lang="en-GB" dirty="0"/>
              <a:t>-3n + 2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0033" y="3200399"/>
            <a:ext cx="27029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2800" dirty="0"/>
              <a:t>5, 8, 11, 14, 17</a:t>
            </a:r>
          </a:p>
          <a:p>
            <a:pPr>
              <a:spcBef>
                <a:spcPts val="600"/>
              </a:spcBef>
            </a:pPr>
            <a:r>
              <a:rPr lang="en-GB" sz="2800" dirty="0"/>
              <a:t>9, 14, 19, 24, 29</a:t>
            </a:r>
          </a:p>
          <a:p>
            <a:pPr>
              <a:spcBef>
                <a:spcPts val="600"/>
              </a:spcBef>
            </a:pPr>
            <a:r>
              <a:rPr lang="en-GB" sz="2800" dirty="0"/>
              <a:t>3, 9, 15, 21, 27</a:t>
            </a:r>
          </a:p>
          <a:p>
            <a:pPr>
              <a:spcBef>
                <a:spcPts val="600"/>
              </a:spcBef>
            </a:pPr>
            <a:r>
              <a:rPr lang="en-GB" sz="2800" dirty="0"/>
              <a:t>3.5, 4, 4.5, 5, 5.5</a:t>
            </a:r>
          </a:p>
          <a:p>
            <a:pPr>
              <a:spcBef>
                <a:spcPts val="600"/>
              </a:spcBef>
            </a:pPr>
            <a:r>
              <a:rPr lang="en-GB" sz="2800" dirty="0"/>
              <a:t>-1, -4, -7, -10, -13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64983" y="3226525"/>
            <a:ext cx="2778034" cy="4180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464983" y="3730955"/>
            <a:ext cx="2778034" cy="4180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64983" y="4223101"/>
            <a:ext cx="2778034" cy="4180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64983" y="4723460"/>
            <a:ext cx="2778034" cy="4180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464983" y="5237025"/>
            <a:ext cx="2778034" cy="4180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654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what is happening in this sequence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995" y="1507808"/>
            <a:ext cx="8674010" cy="479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3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these?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9170"/>
          <a:stretch/>
        </p:blipFill>
        <p:spPr>
          <a:xfrm>
            <a:off x="406816" y="1690688"/>
            <a:ext cx="3507959" cy="25639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100" y="1690688"/>
            <a:ext cx="7670879" cy="256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4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this show?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755" y="1546996"/>
            <a:ext cx="6572930" cy="465420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690948" y="2129245"/>
            <a:ext cx="378823" cy="1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690947" y="3069771"/>
            <a:ext cx="1580607" cy="8708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90946" y="4019004"/>
            <a:ext cx="282158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90946" y="4959530"/>
            <a:ext cx="406255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90946" y="5869576"/>
            <a:ext cx="5264334" cy="3048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38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Describe what the picture would look like for this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/>
              <a:t>7, 13, 19, 25, 31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38177"/>
            <a:ext cx="10363386" cy="323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2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these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73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7, 9, 11, 13, 15				3, 7, 11, 15, 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58" y="2823005"/>
            <a:ext cx="5188599" cy="32614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5519" y="2734446"/>
            <a:ext cx="5171027" cy="371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were our rules?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would we write the nth term for: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10, 16, 22, 28, 34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226" y="4001294"/>
            <a:ext cx="8048625" cy="230505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597504" y="3792288"/>
            <a:ext cx="8435470" cy="274103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ln>
                  <a:solidFill>
                    <a:schemeClr val="tx1"/>
                  </a:solidFill>
                </a:ln>
              </a:rPr>
              <a:t>Diagram if needed</a:t>
            </a:r>
          </a:p>
        </p:txBody>
      </p:sp>
    </p:spTree>
    <p:extLst>
      <p:ext uri="{BB962C8B-B14F-4D97-AF65-F5344CB8AC3E}">
        <p14:creationId xmlns:p14="http://schemas.microsoft.com/office/powerpoint/2010/main" val="285721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Write the nth term for these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35017" cy="355475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GB" dirty="0"/>
              <a:t>8, 15, 22, 29, 36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9, 16, 23, 30, 37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6, 13, 20, 27, 34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20479" y="1825625"/>
            <a:ext cx="353501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7n + 1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7n + 2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7n - 1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64913" y="1825625"/>
            <a:ext cx="1531087" cy="4180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64913" y="2892425"/>
            <a:ext cx="1531087" cy="4180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64912" y="3792288"/>
            <a:ext cx="1531087" cy="4180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199" y="49288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Can you spot any links?</a:t>
            </a:r>
          </a:p>
        </p:txBody>
      </p:sp>
    </p:spTree>
    <p:extLst>
      <p:ext uri="{BB962C8B-B14F-4D97-AF65-F5344CB8AC3E}">
        <p14:creationId xmlns:p14="http://schemas.microsoft.com/office/powerpoint/2010/main" val="289170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380</Words>
  <Application>Microsoft Macintosh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nth Term of a Linear Sequences (Using Cuisenaire Rods)</vt:lpstr>
      <vt:lpstr>Generating sequences recap:</vt:lpstr>
      <vt:lpstr>Describe what is happening in this sequence</vt:lpstr>
      <vt:lpstr>What about these?</vt:lpstr>
      <vt:lpstr>What could this show?</vt:lpstr>
      <vt:lpstr>Describe what the picture would look like for this sequence</vt:lpstr>
      <vt:lpstr>What about these sequences</vt:lpstr>
      <vt:lpstr>What were our rules?</vt:lpstr>
      <vt:lpstr>Write the nth term for these sequences</vt:lpstr>
      <vt:lpstr>Now try these: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sequences recap:</dc:title>
  <dc:creator>P Bruce</dc:creator>
  <cp:lastModifiedBy>Martin Green</cp:lastModifiedBy>
  <cp:revision>10</cp:revision>
  <dcterms:created xsi:type="dcterms:W3CDTF">2019-11-25T11:37:03Z</dcterms:created>
  <dcterms:modified xsi:type="dcterms:W3CDTF">2020-12-22T11:16:14Z</dcterms:modified>
</cp:coreProperties>
</file>