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80" r:id="rId2"/>
    <p:sldId id="261" r:id="rId3"/>
    <p:sldId id="263" r:id="rId4"/>
    <p:sldId id="260" r:id="rId5"/>
    <p:sldId id="264" r:id="rId6"/>
    <p:sldId id="265" r:id="rId7"/>
    <p:sldId id="266" r:id="rId8"/>
  </p:sldIdLst>
  <p:sldSz cx="9144000" cy="6858000" type="screen4x3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Zs39nGH+w16IVzHtR4PfxczB3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72A604-6930-44FA-8A8C-41554DEEE212}">
  <a:tblStyle styleId="{2572A604-6930-44FA-8A8C-41554DEEE2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D58A563-02C7-48BE-AD82-CCC30232CB0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18"/>
    <p:restoredTop sz="94662"/>
  </p:normalViewPr>
  <p:slideViewPr>
    <p:cSldViewPr snapToGrid="0">
      <p:cViewPr varScale="1">
        <p:scale>
          <a:sx n="60" d="100"/>
          <a:sy n="60" d="100"/>
        </p:scale>
        <p:origin x="192" y="1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08T21:32:13.1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3458 8732 276 0,'0'0'96'0,"0"0"-7"0,0 0-10 0,0 0 3 16,0 0-7-16,0 0-2 0,0 0-1 0,0 0-6 0,0 0-3 15,0 0-9-15,0 0-4 0,0 0 6 0,0 0-13 16,0 0 4-16,0 0-7 0,0 0-5 0,0 0 2 0,0 0-10 15,0 0 6-15,0 0-9 0,0 0 10 0,0 0-4 0,0 0-4 16,0 0-3-16,0 0-2 0,0 0-5 0,0 0 0 16,0 0 0-16,0 0 5 0,0 0-4 0,0 0-2 15,0 0 0-15,0 0-4 0,0 0-1 0,0 0 3 16,0 0-8-16,0 0 7 0,0 0-5 0,0 0 4 16,0 0-5-16,0 0-1 0,0 0 5 0,0 0 4 15,0 0-12-15,0 0 4 0,0 0 3 0,0 0-3 16,0 0 4-16,0 0-6 0,0 0 2 0,0 0 3 0,0 0-4 0,0 0 3 15,0 0-1-15,0 0 1 0,0 0-7 0,0 0 8 16,43 22-6-16,-43-22 6 16,6 11-3-16,-6-11-2 0,8 14 4 15,-8-14-3-15,0 0-1 0,12 17-3 0,-12-17 1 16,8 13 1-16,-8-13-2 0,0 0 4 0,13 14 0 0,-13-14-4 16,9 11 2-16,-9-11-1 0,9 12-4 0,-9-12 5 0,10 11 2 0,-10-11-3 0,0 0 0 0,13 15 3 15,-13-15-5-15,11 10-2 0,-11-10 4 16,0 0 5-16,14 17-7 0,-14-17 3 15,10 12-1-15,-10-12-2 0,9 10 0 0,-9-10 5 16,11 12-6-16,-11-12 2 0,9 12 1 0,-9-12 4 16,11 11-3-16,-11-11 3 0,11 10 0 0,-11-10-2 15,10 12 0-15,-10-12-4 0,11 11 0 0,-11-11 5 16,0 0-6-16,17 15 7 0,-17-15-4 0,12 10 4 0,-12-10-3 0,12 11 0 16,-12-11 0-16,12 11-1 0,-12-11 2 15,12 11 2-15,-12-11-6 0,14 9 9 0,-14-9-2 16,13 9 1-16,-13-9-4 0,12 10 2 0,-12-10 2 0,12 8-4 15,-12-8 3-15,14 10 0 0,-14-10 1 0,12 10-5 16,-12-10 5-16,14 10-4 0,-14-10-2 0,13 9 2 0,-13-9 3 16,12 9-3-16,-12-9-4 0,15 10 0 0,-15-10 5 15,13 9 1-15,-13-9 3 0,15 8-4 0,-15-8 2 16,22 11 1-16,-22-11 1 0,17 10-2 0,-17-10-1 16,14 9 5-16,-14-9-6 0,14 6 4 0,-14-6 1 15,0 0-4-15,20 7 4 0,-20-7-5 0,16 4 4 0,-16-4 2 16,16 5 6-16,-16-5-5 0,0 0-1 0,23 5-3 15,-23-5 2-15,16 4-1 0,-16-4 2 0,0 0-2 16,24 3 1-16,-24-3 0 0,0 0 0 0,24 3-3 16,-24-3 2-16,18 2-6 0,-18-2 1 0,0 0 2 15,26 4-5 1,-26-4 2-16,17 1 3 0,-17-1-2 0,0 0-1 16,28 0-2-16,-28 0 5 0,0 0 0 0,28 0-4 15,-28 0-3-15,20-2 4 0,-20 2 1 0,0 0-2 0,27-2 4 16,-27 2-1-16,19-3-4 0,-19 3 3 0,19-1 2 15,-19 1 0-15,0 0-3 0,29-7-3 0,-29 7 5 16,17-4 0-16,-8 1-2 0,-9 3 0 0,18-4 0 0,-18 4 0 0,19-5 2 16,-19 5-3-16,17-7-1 0,-17 7 2 0,16-4-2 0,-16 4 7 15,15-5-4-15,-15 5 1 0,16-5-4 0,-16 5 3 16,15-5-2-16,-15 5 3 0,17-6 1 0,-17 6-2 16,15-6 0-16,-15 6-1 0,17-6-1 0,-17 6-1 15,17-6 6-15,-17 6 0 0,15-8-5 0,-15 8 2 0,17-7 2 16,-9 4-4-16,-8 3 4 0,0 0 3 0,23-11-5 15,-16 8 2-15,-7 3-2 0,15-6 1 16,-15 6 0-16,15-9-2 0,-15 9-2 0,13-7 4 0,-13 7-2 16,15-9 2-16,-15 9-2 0,0 0 2 0,20-10-3 15,-20 10 1-15,16-7 2 0,-16 7-2 0,16-8 1 16,-16 8-1-16,14-10-1 0,-14 10-1 0,15-8-3 16,-15 8 4-16,15-9-1 0,-15 9 1 0,12-8-1 0,-12 8 2 15,0 0-1-15,17-12 0 0,-17 12 0 16,12-7 0-16,-12 7-9 0,0 0 12 0,15-9-2 15,-15 9 1-15,0 0-2 0,14-11 0 0,-14 11 0 0,0 0 4 16,13-9-6-16,-13 9 6 0,0 0-3 0,14-13-2 16,-14 13 2-16,10-10 2 0,-10 10-5 0,10-12-1 31,-10 12 2-31,0 0 5 0,15-14-3 0,-15 14 0 16,9-11-3-16,-9 11 3 0,10-12-6 0,-10 12 1 15,0 0 6-15,14-16 1 0,-14 16-2 0,9-12 1 16,-9 12-2-16,9-11 2 0,-9 11-2 0,0 0 3 15,12-16-1-15,-12 16-4 0,0 0 3 0,10-15 2 0,-10 15-4 16,0 0 4-16,10-12-2 0,-10 12 0 0,0 0 0 16,0 0 1-16,8-13 2 0,-8 13-4 0,0 0 0 15,0 0 0-15,9-19 0 0,-9 19-2 0,0 0 1 16,10-15 4-16,-10 15-4 0,0 0 0 0,8-16-2 0,-8 16-1 16,0 0 4-16,6-15-1 0,-6 15 1 0,0 0-3 15,0 0 3-15,8-15 1 0,-8 15 0 0,0 0-5 0,0 0 1 16,0 0 4-16,8-13 0 0,-8 13-3 0,0 0 1 15,0 0-2-15,0 0 2 0,0 0 2 0,6-16-1 0,-6 16-3 16,0 0 1-16,0 0 1 0,0 0 1 0,0 0-2 16,0 0 0-16,6-15 4 0,-6 15-2 0,0 0 0 15,0 0 2-15,0 0-5 0,0 0 1 0,0 0 4 16,0 0-2-16,6-16 2 0,-6 16-4 16,0 0 1-16,0 0 0 0,0 0-1 0,0 0 0 15,0 0 2-15,0 0 1 0,0 0-1 0,5-16 5 16,-5 16-4-16,0 0 2 0,0 0 0 0,0 0 2 15,0 0 0-15,0 0-2 0,1-10 1 0,-1 10 2 16,0 0 0-16,0 0-5 0,0 0 2 0,0 0 1 16,0 0-4-16,0 0 4 0,0 0 1 0,0 0-1 0,0 0 2 15,0 0-2-15,0 0 7 0,0 0-1 0,0 0 2 16,0 0 2-16,0 0 0 0,0 0-1 0,0 0 1 16,0 0 0-16,0 0 0 0,0 0 1 0,0 0-1 15,0 0-5-15,0 0-1 0,0 0-1 0,0 0 5 16,0 0-6-16,0 0-2 0,0 0 0 0,0 0 0 15,0 0 0-15,0 0 0 0,0 0-6 0,0 0 6 16,0 0-5-16,0 0 4 0,0 0-4 0,0 0 2 0,-28-7-2 16,28 7-1-16,0 0 6 0,0 0-4 15,-24 10-4-15,24-10 2 0,0 0 2 0,-22 8 1 16,22-8-2-16,-14 7 0 0,14-7-2 0,0 0 3 16,-22 8 2-16,22-8-3 0,-16 5-1 0,16-5 1 15,0 0-2-15,-20 7 3 0,20-7-3 0,0 0 0 16,-20 5 1-16,20-5 3 0,0 0-2 0,-19 6-1 15,19-6-2-15,0 0 2 0,-14 4 3 0,14-4-2 0,0 0-2 16,0 0 0-16,0 0 2 0,-22 6 0 0,22-6-2 0,0 0 1 16,0 0-1-16,-14 2 1 0,14-2-3 15,0 0 6-15,0 0-3 0,0 0-2 0,0 0 1 0,0 0 0 16,0 0-1-16,0 0 3 0,-22 5 1 16,22-5 1-16,0 0-3 0,0 0 0 0,0 0 0 0,0 0 0 0,0 0-2 15,0 0 5-15,-11 2-7 0,11-2 8 0,0 0-5 16,0 0 0-16,0 0 1 0,0 0-2 0,0 0 2 15,0 0-1-15,0 0 0 0,0 0 0 0,0 0 0 16,0 0 0-16,0 0 0 0,0 0 1 0,0 0-4 0,0 0 2 16,0 0 0-16,0 0 5 0,0 0-3 0,0 0 0 15,0 0-2-15,0 0 0 0,0 0 2 0,0 0-4 16,0 0 5-16,0 0-4 0,0 0 2 0,0 0 2 0,0 0-2 16,0 0 1-16,0 0-2 0,0 0 1 0,0 0 1 0,0 0-2 15,26-31 2-15,-26 31 1 0,12-8-2 0,-12 8 4 16,11-6-1-16,-11 6-1 0,14-9-2 0,-14 9 1 15,13-9 1-15,-13 9 0 0,13-7 0 0,-13 7-1 16,13-6-2-16,-13 6 2 0,13-7-2 0,-13 7 2 16,12-7 3-16,-12 7-3 0,10-7-3 0,-10 7 4 0,0 0-3 15,13-7 1-15,-13 7 3 0,0 0-2 16,11-5-1-16,-11 5 3 0,0 0-3 0,0 0 2 0,11-7-1 16,-11 7 0-1,0 0-3-15,0 0 4 0,0 0-2 0,0 0 0 16,13-6-1-16,-13 6 5 0,0 0-2 0,0 0 3 0,0 0-6 15,0 0 2-15,0 0-1 0,0 0 3 0,0 0-1 16,0 0-3-16,0 0 1 0,12-4 2 0,-12 4 0 16,0 0 0-16,0 0-1 0,0 0-2 0,0 0 2 15,0 0 3-15,0 0-3 0,0 0-1 0,0 0 2 16,0 0-1-16,0 0 2 0,0 0-1 0,0 0 1 16,0 0 0-16,0 0-4 0,0 0 4 0,0 0-3 15,0 0 0-15,13-6 1 0,-13 6-1 16,0 0-1-16,0 0 1 0,0 0-1 0,0 0 4 0,0 0-3 15,0 0 4-15,0 0-3 0,0 0-2 0,0 0 4 16,0 0-1-16,0 0-2 0,0 0 2 0,0 0-2 0,0 0 1 16,11 30 1-16,-11-30 0 0,0 0 0 0,3 19 1 15,-3-19-2-15,4 14 0 0,-4-14 2 0,4 17-3 16,-4-17 3-16,0 0-5 0,4 23 4 0,-4-23 3 16,5 15-1-16,-5-15-2 0,3 19 1 15,-3-19 0-15,4 16-2 0,-4-16 0 0,0 0 3 16,6 24-3-16,-6-24 2 0,3 16-1 0,-3-16-1 15,0 0-3-15,3 21 5 0,-3-21-1 0,0 0-1 0,4 18 0 0,-4-18 0 0,0 0 0 16,0 0-2-16,3 17 2 0,-3-17 2 0,0 0-3 16,0 0 3-16,0 0-3 0,0 0-2 0,0 0 7 15,0 0-1-15,4 16 1 0,-4-16-4 0,0 0 0 16,0 0 0-16,0 0 1 0,0 0 1 0,0 0-5 0,0 0-3 16,0 0-6-16,0 0-13 0,0 0-12 0,0 0-31 15,0 0-20-15,0 0-23 0,3 19-36 0,-3-19-46 16,0 0-155-1,0 0-417-15,0 0 116 0</inkml:trace>
  <inkml:trace contextRef="#ctx0" brushRef="#br0" timeOffset="1100.8">4234 9597 260 0,'0'0'122'0,"0"0"1"0,0 0-8 0,0 0-9 0,0 0-4 16,0 0-14-16,0 0-7 0,0 0 4 15,0 0-15-15,0 0 5 0,0 0-17 0,0 0-3 16,0 0 2-16,0 0-9 0,0 0 2 0,0 0-9 15,0 0-3-15,0 0 1 0,0 0 1 0,0 0-3 0,0 0 4 0,0 0-3 16,-20 49-7-16,15-36 2 0,5-13 1 0,-10 20 1 0,10-20-3 16,-8 17 2-16,1-4-1 15,7-13-2-15,-10 19 1 0,10-19-2 0,-9 19 1 16,9-19 2-16,-9 14-6 0,2 0 1 0,7-14-2 16,-9 20-4-16,9-20 5 0,-9 16-1 0,9-16-4 15,-7 14-1-15,7-14 0 0,-8 12-1 0,8-12-3 0,0 0 0 16,-7 16-3-16,7-16-4 0,0 0 2 0,-9 14 1 15,9-14-4-15,0 0 4 0,0 0-12 0,0 0 6 16,-7 18-1-16,7-18 0 0,0 0 0 0,0 0 2 16,0 0-2-16,0 0 0 0,0 0-3 0,0 0 0 15,-6 12-1-15,6-12-3 0,0 0-5 0,0 0-7 0,0 0 0 16,0 0-17-16,0 0-15 0,0 0-12 0,0 0-15 16,0 0-17-16,0 0-18 0,0 0-17 0,0 0-30 15,0 0-88-15,0 0-287 0,0 0 82 0</inkml:trace>
  <inkml:trace contextRef="#ctx0" brushRef="#br0" timeOffset="1653.47">4007 9622 226 0,'0'0'112'0,"0"0"-9"0,0 0-2 0,0 0-5 16,0 0-5-16,0 0-4 0,0 0-3 0,0 0-10 0,0 0-1 15,0 0 0-15,0 0-2 0,0 0-1 0,0 0-3 16,0 0-4-16,0 0 2 0,0 0-1 0,37 31-5 16,-37-31 0-16,12 11 2 0,-12-11-1 0,12 11 0 15,-12-11-6-15,13 12-1 0,-13-12 3 0,13 13-5 16,0-3-2-16,-13-10 0 0,16 15-6 0,-8-8 1 15,-8-7-3-15,14 11-1 0,-14-11-7 0,15 10 0 16,-15-10-2-16,15 11-4 0,-15-11-3 0,14 9 2 16,-14-9-3-16,15 9-2 0,-15-9-3 0,14 8 2 15,-14-8-5-15,0 0 1 0,18 10 1 0,-18-10-4 16,0 0-2-16,15 8 4 0,-15-8-2 0,0 0-3 0,15 6-3 16,-15-6 1-16,0 0-1 0,0 0 4 15,0 0-6-15,18 7 1 0,-18-7-3 0,0 0 0 0,0 0-7 16,0 0 3-16,0 0-1 0,0 0-9 0,17 4-14 0,-17-4-20 15,0 0-18-15,0 0-25 0,0 0-16 0,0 0-27 16,0 0-32-16,0 0-113 0,0 0-326 0,0 0 93 16</inkml:trace>
  <inkml:trace contextRef="#ctx0" brushRef="#br0" timeOffset="2844.97">4341 9415 228 0,'0'0'121'0,"0"0"-13"0,0 0-10 0,0 0-12 0,0 0-8 16,0 0-7-16,20-6 2 0,-20 6-9 0,0 0 5 16,0 0-5-16,0 0-1 0,19-2-10 0,-19 2 5 0,0 0-9 15,0 0-5-15,22-3 2 0,-22 3-6 0,0 0-2 16,0 0-5-16,25 0-6 15,-25 0 5-15,0 0 1 0,0 0-9 0,21-4 4 0,-21 4 5 16,0 0-9-16,0 0 5 0,0 0-3 0,22-3-2 16,-22 3-1-16,0 0-4 0,0 0-1 0,0 0 1 15,20-3-3-15,-20 3 4 0,0 0-3 0,0 0 0 0,0 0 1 0,0 0 5 0,0 0-1 32,16-1 0-32,-16 1 5 0,0 0-2 0,0 0 7 15,0 0-2-15,0 0-9 0,0 0 5 0,0 0-8 16,0 0-1-16,0 0-2 0,0 0 0 0,0 0-6 0,0 0-3 15,0 0 3-15,0 0 1 0,0 0 2 0,0 0-6 16,0 0 2-16,0 0-8 0,0 0 4 0,0 0 2 16,0 0 2-16,0 0-7 0,0 0 1 0,0 0 1 15,0 0 4-15,0 0-19 0,0 0 16 0,0 0-1 16,0 0-2-16,-65 7 0 0,65-7-2 0,0 0 6 16,-16 6-6-16,16-6 4 0,0 0 2 0,0 0-2 15,-18 6-2-15,18-6-1 0,0 0-1 0,0 0 0 0,-15 9-1 16,15-9 2-16,0 0 0 0,0 0-5 0,-15 13 5 0,15-13 1 15,0 0 3-15,-10 10-7 0,10-10 2 0,0 0 4 16,0 0-3-16,-9 13 0 0,9-13-2 0,0 0 2 0,0 0-1 16,-7 14 2-16,7-14-4 0,0 0 1 0,0 0-2 0,0 0 3 15,-8 16 7-15,8-16-2 0,0 0-6 0,0 0 2 16,0 0-2 0,0 0 4-16,0 0-4 0,0 0 4 0,0 19-1 15,0-19-1-15,0 0 1 0,0 0-1 0,0 0-1 16,0 0-6-16,0 0 5 0,0 0 2 0,0 0 5 0,0 0-1 0,13 18-5 0,-13-18 3 0,0 0 4 15,0 0-5-15,0 0 1 0,17 7-2 0,-17-7 0 16,9 2 7-16,-9-2-5 0,0 0-4 0,19 4 6 16,-19-4-4-16,15 5 2 0,-15-5 3 0,15 5 2 15,-15-5-4-15,16 4 0 0,-16-4 7 0,16 5-9 0,-16-5 6 16,17 6 5-16,-8-3-3 0,-9-3 1 16,17 9 0-16,-8-5 6 0,-9-4-4 0,15 11 0 31,-6-7-2-31,4 6 2 0,0-2 0 0,-4-1 7 0,0 1-8 15,-9-8 2-15,16 13-3 0,-5-3 2 0,-3-3 2 0,-8-7-3 0,14 12 2 0,-9-5-1 16,-5-7 2-16,9 11-2 0,-9-11-4 0,8 11-1 16,-8-11 9-16,8 11-4 0,-8-11 0 0,6 10 6 15,-6-10-5-15,0 0-1 0,4 13 7 0,-4-13-2 16,0 0 2-16,0 0 1 0,5 12 2 0,-5-12-2 0,0 0 4 16,0 0-1-16,0 0-1 0,0 0 1 0,0 0-3 15,0 0 2-15,0 0 1 0,-6 30-2 0,6-30 2 16,0 0-4-1,-14 13-1-15,14-13 1 0,-12 8-5 0,12-8 2 0,0 0-5 16,-18 11 0-16,18-11 2 0,-14 6-3 0,14-6 0 16,0 0-1-16,-24 8-1 0,24-8-2 0,0 0 0 0,-21 5-2 15,21-5 0-15,-17 2-5 0,17-2-7 0,0 0-12 0,-23 1-15 0,23-1-18 0,0 0-20 32,0 0-18-32,-33-3-27 0,33 3-27 0,-17-6-30 15,17 6-161-15,-23-9-403 0,23 9 114 0</inkml:trace>
  <inkml:trace contextRef="#ctx0" brushRef="#br0" timeOffset="6283.66">3628 6713 274 0,'0'0'125'15,"0"0"-3"-15,0 0-15 0,0 0-1 16,0 0-16-16,0 0-5 0,0 0-5 0,0 0-4 0,0 0-5 0,0 0-13 0,0 0-2 15,0 0-1-15,0 0-2 0,0 0-7 0,0 0 4 16,0 0-12-16,36 7 2 0,-36-7-3 0,0 0 1 16,0 0-1-16,0 0-6 0,0 0 0 0,0 0 0 15,0 0-2-15,0 0-5 0,0 0 2 0,0 0-1 16,11-14-3-16,-11 14-1 0,0 0 2 0,11-11 1 16,-11 11-4-16,0 0 8 0,12-16-3 0,-12 16-2 15,9-11-1-15,-9 11-4 0,0 0 0 0,15-18 4 16,-15 18 1-16,11-13-2 0,-11 13 4 0,11-10 3 15,-11 10-6-15,10-14 0 0,-10 14-3 0,13-11 4 16,-13 11-7-16,13-13 1 0,-13 13 1 0,12-13-1 0,-12 13-1 16,11-11-7-16,-11 11 3 0,11-12-2 0,-11 12 3 15,12-10-4-15,-12 10 0 0,14-11-2 0,-14 11 1 16,13-9-1-16,-13 9 4 0,14-12 4 16,-14 12-7-16,14-11 4 0,-14 11-4 15,16-8 1-15,-16 8-2 0,14-11 2 0,-14 11-3 0,17-10 4 16,-17 10 2-16,14-7 0 0,-14 7-7 0,18-9 4 15,-18 9 5-15,15-8-6 0,0 0-1 0,-15 8 1 16,20-8 2-16,-20 8-2 0,17-10 2 0,-17 10-6 16,17-5 3-16,-17 5 1 0,16-6-1 0,-16 6-2 0,0 0 6 15,23-7-5-15,-23 7-1 0,16-4 2 16,-16 4 0-16,17-5-2 0,-17 5-2 0,0 0 6 0,24-5-3 16,-24 5-1-16,0 0 0 0,22-3-2 0,-22 3 2 15,0 0-1-15,24-3-2 0,-24 3 5 0,0 0 1 0,23-2-3 0,-23 2-5 16,0 0 3-16,22-1 0 0,-22 1 0 0,0 0 2 15,0 0-1-15,28 1 0 0,-28-1 1 0,0 0-1 16,19 1-1-16,-19-1 0 0,0 0-1 0,0 0 0 16,24 0 1-16,-24 0 1 0,0 0-1 0,0 0 2 15,21 3-1-15,-21-3 1 0,0 0-3 0,0 0 3 16,19 3-2-16,-19-3 0 0,0 0 3 0,0 0-1 16,22 3-1-16,-22-3 0 0,0 0-1 15,0 0 3-15,18 2-4 0,-18-2 1 0,0 0 0 16,0 0-1-16,17 5 2 0,-17-5-4 0,0 0 4 15,0 0 1-15,0 0-4 0,23 5 1 0,-23-5-3 0,0 0 0 16,0 0 2-16,17 6 2 0,-17-6-1 0,0 0-1 16,0 0-1-16,17 4 0 0,-17-4 3 0,0 0-2 15,0 0 1-15,17 7-1 0,-17-7 2 0,0 0 2 16,0 0-3-16,15 6-1 0,-15-6 4 0,0 0-4 16,0 0-1-16,16 8 2 0,-16-8-1 0,0 0 1 15,0 0 0-15,16 5-1 0,-16-5 2 0,0 0-2 16,0 0 0-16,0 0 1 0,0 0 1 0,19 6-2 0,-19-6 1 15,0 0 1-15,0 0-3 0,14 6 2 0,-14-6-2 0,0 0 1 16,0 0 2-16,0 0-7 0,18 6 4 0,-18-6-1 0,0 0 2 16,0 0 2-16,0 0-3 0,18 7 1 0,-18-7 1 15,0 0-2-15,0 0 1 0,0 0 0 0,16 7-3 16,-16-7-2-16,0 0 6 0,0 0 0 0,14 7 1 16,-14-7 0-16,0 0-3 0,0 0 1 0,0 0 1 15,18 7-2-15,-18-7 2 0,0 0 1 0,0 0-3 16,0 0 0-16,16 8 5 0,-16-8-1 0,0 0 2 15,0 0-2-15,16 7-3 0,-16-7 1 16,0 0 1-16,0 0-1 0,13 9 1 0,-13-9 1 16,0 0 0-16,0 0-2 0,0 0 2 0,16 8-4 15,-16-8 4-15,0 0-3 0,0 0-1 0,0 0 6 16,13 10-3-16,-13-10 0 0,0 0 1 0,0 0-1 16,14 7 1-16,-14-7-2 0,0 0-2 0,0 0 0 15,0 0 0-15,14 9 4 0,-14-9-1 0,0 0-2 16,0 0 0-16,12 10 2 0,-12-10 1 0,0 0-2 0,0 0-1 15,0 0-2-15,12 11 2 0,-12-11 2 0,0 0-1 16,0 0 1-16,0 0 0 0,0 0 0 16,13 10 0-16,-13-10 0 0,0 0-5 0,0 0 5 0,0 0 0 0,0 0-1 0,10 11 0 15,-10-11 3-15,0 0 0 0,0 0-8 0,0 0 5 16,10 10 0-16,-10-10 1 0,0 0-2 0,0 0 0 16,0 0 0-16,0 0 1 0,11 14-1 0,-11-14 3 15,0 0-1 1,7 9-4-16,-7-9 1 0,0 0-2 0,0 0 6 0,0 0-4 15,0 0 1-15,9 11 0 0,-9-11 2 0,0 0-4 16,0 0 2-16,0 0 1 0,6 10-7 0,-6-10 6 16,0 0 1-16,0 0 2 0,0 0-3 0,7 8 0 15,-7-8 2-15,0 0-5 0,0 0 2 0,0 0 1 0,0 0 1 0,0 0-4 0,0 0 3 0,9 13-1 16,-9-13 1-16,0 0-3 16,0 0 1-16,0 0 1 0,0 0 1 0,0 0-2 15,0 0 0-15,0 0 2 0,0 0 2 0,0 0-1 16,0 0 3-16,0 0-4 0,0 0 2 0,0 0-1 15,0 0 3-15,0 0-3 0,0 0 5 0,0 0 2 0,0 0 2 16,0 0-2-16,0 0 3 0,0 0 1 0,0 0 2 16,0 0 3-16,0 0 1 0,0 0-2 0,0 0-1 15,0 0 3-15,0 0 6 0,0 0-6 0,0 0-2 16,0 0 1-16,0 0-9 0,0 0 0 0,0 0-1 16,0 0 0-16,0 0 1 0,0 0-4 0,0 0 0 15,0 0-1-15,0 0 0 0,0 0 2 0,0 0-5 16,0 0 7-16,0 0-7 0,0 0 3 0,0 0 0 0,0 0-2 15,0 0 2-15,0 0-1 0,0 0 0 0,0 0-2 16,-7-51-1-16,7 51-3 0,0 0 4 16,0 0 0-16,-5-20-1 0,5 20 8 0,0 0-8 15,0 0 3-15,-4-24-4 0,4 24-1 0,0 0 4 16,-3-17-3-16,3 17 1 0,0 0 1 0,0 0 0 16,0 0 5-16,-4-20-6 0,4 20 0 0,0 0 0 0,0 0 0 15,0 0 1-15,-4-16-3 0,4 16 1 0,0 0-2 16,0 0 8-16,0 0-1 0,0 0-6 0,0 0 5 15,-3-17-3-15,3 17 1 0,0 0 1 0,0 0 0 0,0 0-3 16,0 0 2-16,0 0 1 0,0 0-4 0,0 0 5 16,-6-17 0-16,6 17 1 0,0 0-3 0,0 0-2 15,0 0 3-15,0 0 1 0,0 0 2 0,0 0-1 16,0 0 1-16,0 0 1 0,0 0-4 0,0 0 2 16,0 0 2-16,0 0-4 0,-6-17-1 0,6 17 2 15,0 0 0-15,0 0 1 0,0 0 2 0,0 0-1 16,0 0-2-16,0 0-1 0,0 0 1 0,0 0-2 0,0 0 1 15,0 0-2-15,0 0 3 0,0 0 0 0,0 0-4 16,0 0 4-16,0 0 1 0,0 0-1 0,0 0 0 16,0 0-3-16,0 0-2 0,0 0 3 0,0 0 0 15,0 0-3-15,0 0 2 0,0 0 5 0,0 0-6 16,0 0 0-16,0 0-2 0,0 0 3 0,-5-15 0 0,5 15 0 16,0 0 0-16,0 0-4 0,0 0 3 0,0 0 2 15,0 0-2-15,0 0 1 0,0 0 0 0,0 0-1 16,0 0-1-16,0 0 3 0,0 0 2 0,0 0-1 15,0 0-5-15,0 0 3 0,0 0 0 0,0 0 0 16,0 0 2-16,0 0-7 0,0 0 5 0,0 0 2 16,0 0 0-16,0 0-1 0,0 0-1 0,0 0 0 15,11 55 0-15,-11-55 3 16,0 0-3-16,4 16 0 0,-4-16 1 0,0 0-2 16,4 19 4-16,-4-19-3 0,0 0-3 0,0 0 2 0,3 20-1 15,-3-20-1-15,0 0 5 0,3 16-5 0,-3-16 4 0,0 0 1 0,0 0-1 16,0 0 1-16,3 18-1 0,-3-18-1 0,0 0 3 0,0 0-1 15,0 0-7-15,0 0 12 0,0 0-2 0,0 0-4 16,4 18-1-16,-4-18-1 0,0 0-1 0,0 0 4 16,0 0-3-16,0 0 3 0,0 0-2 0,0 0-3 15,0 0 0-15,3 17-2 0,-3-17 6 0,0 0 1 16,0 0-2-16,0 0 2 0,0 0-2 0,0 0-4 0,0 0 4 16,0 0 2-16,3 18-2 0,-3-18 0 0,0 0 0 15,0 0 0-15,0 0-2 0,0 0-2 0,0 0 5 16,0 0 0-1,0 0 0-15,0 0 3 0,0 0-2 16,0 0 0-16,0 0-1 0,0 0 1 0,0 0-3 0,2 18 2 16,-2-18 1-16,0 0-5 0,0 0 6 0,0 0-3 0,0 0-2 15,0 0 5-15,0 0-6 0,0 0 8 0,0 0-2 16,0 0-1-16,0 0 2 0,0 0-5 0,0 0 4 0,1 20-2 16,-1-20 0-16,0 0 2 0,0 0-2 0,0 0-2 0,0 0-3 15,0 0 7-15,0 0 0 0,0 0 3 0,0 0-1 16,0 0-5-16,0 0 6 0,0 0-5 0,0 0 5 15,0 0 3-15,0 0-5 0,0 0 14 0,-3 22-13 0,3-22 6 16,0 0-3 0,0 0 0-16,0 0 3 0,0 0-2 0,0 0-4 15,0 0 5-15,0 0 2 0,-9 14-2 0,9-14 3 16,0 0 3-16,0 0 9 0,0 0-12 0,0 0-1 16,0 0 7-16,-14 7 0 0,14-7-5 0,0 0 6 0,0 0-9 15,0 0 4-15,-19 8-5 0,19-8 6 0,0 0-4 0,-18 3 3 0,18-3-5 0,0 0-2 16,-22 3 9-16,22-3-3 0,0 0-7 0,-24 4 1 15,24-4 5-15,0 0-8 0,-21 3-1 0,21-3-1 16,0 0 4-16,-19 2 0 0,19-2-4 0,0 0 0 16,0 0 0-16,-20 3 3 0,20-3-4 0,0 0 6 15,0 0-1-15,-19 3-4 0,19-3-2 0,0 0 1 0,0 0 4 16,0 0-13-16,0 0 9 0,-21 4-2 0,21-4 1 16,0 0 4-16,0 0-15 0,0 0 22 0,0 0-27 15,0 0-6-15,0 0-14 0,-21 4-10 0,21-4-1 16,0 0-16-1,0 0-15-15,0 0-24 0,0 0-25 0,0 0-23 16,-26-3-25-16,26 3-28 0,0 0-30 0,-15-8-163 16,15 8-474-16,-15-8 134 0</inkml:trace>
  <inkml:trace contextRef="#ctx0" brushRef="#br0" timeOffset="7251.79">4136 5885 289 0,'0'0'121'16,"0"0"-9"-16,0 0-7 0,0 0 2 0,0 0-20 15,0 0-4-15,0 0-3 0,0 0-8 0,0 0 8 16,0 0-11-16,0 0-6 0,0 0 1 0,0 0-4 16,0 0-6-16,0 0 0 0,0 0 4 0,0 0-8 0,0 0 6 15,0 0-11-15,0 0 8 0,-24 50-12 0,24-50 6 16,-8 14-5-16,8-14-3 0,-10 14 2 0,10-14-6 16,-8 15-3-16,0-2 5 0,8-13-5 15,-13 19 5-15,13-19-5 0,-10 17-6 0,10-17 5 16,-10 15 1-16,10-15-4 0,-10 14 1 0,10-14-2 15,-10 15 1-15,2-2 0 0,8-13-5 0,-11 19-10 0,11-19 9 16,-11 13-2-16,11-13-1 0,-7 12-4 0,7-12 0 16,0 0-2-16,-11 14 1 0,11-14-10 0,0 0 7 0,0 0-3 15,-9 15-1-15,9-15-1 0,0 0 3 0,0 0 0 16,0 0-3-16,-9 10-1 0,9-10-3 0,0 0-7 16,0 0-13-16,0 0-2 0,0 0-7 0,0 0-12 0,0 0-16 0,0 0-19 15,0 0-12-15,0 0-14 0,0 0-22 0,0 0-11 16,0 0-123-16,0 0-306 0,0 0 88 0</inkml:trace>
  <inkml:trace contextRef="#ctx0" brushRef="#br0" timeOffset="7867.96">3881 5918 253 0,'0'0'131'0,"0"0"-30"0,0 0 6 0,0 0-9 0,0 0-8 16,0 0-4-16,0 0-5 0,0 0-11 0,0 0 0 15,0 0-8-15,0 0 4 0,0 0-7 0,0 0 1 16,0 0-2-16,0 0-6 0,37 31 2 0,-37-31 1 15,11 10-4-15,-11-10-2 0,13 9-1 0,-13-9 1 16,12 9-4-16,-12-9-4 0,14 10 3 0,-14-10 0 16,14 10-6-16,-14-10 5 0,16 9 1 0,-16-9-9 15,17 11-2-15,-17-11 0 0,15 8-4 0,-15-8 4 16,16 9-9-16,-16-9 8 0,15 9-2 16,-15-9-2-16,15 9-2 0,-15-9-3 0,12 8 0 0,-12-8-5 15,0 0 4-15,17 10-7 0,-17-10 0 0,0 0-2 16,12 8-2-16,-12-8 1 0,0 0-2 0,17 9 3 15,-17-9-1-15,0 0-3 0,0 0-2 0,14 8 1 0,-14-8 1 0,0 0-1 16,0 0 0-16,0 0-2 0,13 8 0 0,-13-8 0 0,0 0-6 16,0 0 2-16,0 0 4 0,0 0-4 0,0 0 0 15,0 0 2-15,15 7-3 0,-15-7 3 0,0 0-4 16,0 0 0-16,0 0-6 0,0 0-6 0,0 0-11 16,0 0-13-16,0 0-26 0,0 0-14 0,0 0-27 0,0 0-24 15,0 0-29-15,0 0-113 0,0 0-317 16,0 0 91-16</inkml:trace>
  <inkml:trace contextRef="#ctx0" brushRef="#br0" timeOffset="9231.44">4269 5754 225 0,'0'0'125'16,"18"-7"-14"-16,-18 7-8 0,0 0-7 0,0 0-13 16,0 0-4-16,0 0 1 0,0 0-2 0,0 0 1 15,0 0-17-15,19-2 9 0,-19 2-16 0,0 0 6 16,0 0-12-16,0 0 3 0,0 0-8 0,25 0 5 15,-25 0-9-15,0 0 4 0,0 0-14 0,27 0 4 16,-27 0-3-16,0 0 4 0,19-2-2 0,-19 2-3 16,0 0-1-16,0 0 0 0,25-2-6 0,-25 2-1 15,0 0 7-15,19-2-11 0,-19 2 1 0,0 0-1 0,0 0 0 0,0 0 2 0,0 0-4 16,23-1 4-16,-23 1-5 0,0 0 5 0,0 0-1 16,0 0 1-16,0 0 0 0,0 0 7 0,0 0 0 15,0 0 4-15,0 0-8 0,0 0-2 0,0 0-1 0,0 0 3 16,0 0-11-16,0 0-1 0,0 0 1 0,0 0 0 15,0 0 1-15,0 0-1 0,0 0-7 0,0 0-2 16,0 0 4-16,0 0 0 0,0 0-2 0,0 0-3 16,0 0 1-16,0 0-1 0,0 0 2 0,0 0 0 0,0 0-4 15,0 0 0-15,0 0 3 0,-73 1-1 16,73-1-4-16,0 0-1 0,-20 2 4 0,20-2-1 16,0 0 1-16,0 0-2 0,-22 2-2 0,22-2-3 0,0 0 7 15,0 0-2-15,0 0 4 0,-19 6-3 0,19-6-2 16,0 0 2-16,0 0 0 0,0 0 0 0,-16 5-2 15,16-5 4-15,0 0-4 0,0 0 1 0,0 0-4 32,0 0 1-32,0 0 4 0,-15 10 2 0,15-10-4 0,0 0-1 15,0 0 2-15,0 0-6 0,0 0 8 0,-9 12 1 16,9-12-3-16,0 0-6 0,0 0 8 0,0 0 0 0,-6 17-2 0,6-17 0 0,0 0 3 0,0 0 2 16,0 0-3-16,0 0 1 0,-2 19-2 0,2-19 3 31,0 0-6-31,0 0 4 0,0 0-1 0,0 0-3 15,0 0 3-15,3 24 1 0,-3-24-2 0,0 0 4 0,0 0-1 0,0 0-3 0,0 0 2 0,5 23-2 0,-5-23 1 16,0 0 2-16,0 0 1 0,0 0-3 16,0 0 0-16,6 13-3 0,-6-13 3 15,0 0 1-15,0 0 1 0,0 0-5 0,0 0 6 16,0 0-1-16,9 12 1 0,-9-12 3 0,0 0-1 16,0 0-4-16,0 0 1 0,0 0 1 0,0 0 3 15,17 8-5-15,-17-8 1 0,0 0 5 0,0 0-3 16,0 0-4-16,21 3 1 0,-21-3 4 0,0 0-1 15,0 0 3-15,19 2-4 0,-19-2-2 0,0 0 1 16,21 2 5-16,-21-2-2 0,0 0 0 0,21 4 0 16,-21-4-3-16,0 0 2 0,21 4-1 0,-21-4 0 0,0 0-1 15,20 4 3-15,-20-4-1 0,17 6-1 0,-17-6 4 16,14 5-2-16,-14-5 1 0,14 7-1 0,-14-7 4 0,14 8-3 16,-14-8 0-16,13 8 3 0,-13-8-4 0,13 8-2 15,-13-8-1-15,9 7 6 0,-9-7-1 0,0 0-1 16,9 10 2-16,-9-10-5 0,0 0 4 0,11 8 1 0,-11-8 2 15,8 9-2-15,-8-9 1 0,0 0-4 0,7 10 8 16,-7-10-1-16,0 0-1 0,0 0 3 0,4 11-4 16,-4-11 6-16,0 0 3 0,0 0-4 0,0 0-1 15,-2 19-1-15,2-19 0 0,0 0 1 0,0 0-2 0,-8 15 0 16,8-15 1-16,0 0-2 0,-10 12-1 0,10-12-1 16,-10 9 1-1,10-9-3-15,0 0-1 0,0 0 0 0,-13 12 1 0,13-12-1 16,0 0 2-16,-11 7-3 0,11-7-2 15,-9 5 2-15,9-5 2 0,0 0-3 0,0 0-1 0,0 0-2 16,-19 10 3-16,19-10-1 0,0 0 0 0,0 0-1 16,-16 6 1-16,16-6 2 0,0 0-4 0,0 0 3 15,0 0-4-15,0 0-7 0,0 0-5 0,-19 3-6 0,19-3-6 16,0 0-18-16,0 0-11 0,0 0-11 0,0 0-12 0,0 0-18 16,-24 2-15-16,24-2-21 0,0 0-27 0,0 0-136 15,0 0-350-15,0 0 100 0</inkml:trace>
  <inkml:trace contextRef="#ctx0" brushRef="#br0" timeOffset="10854.97">5218 7160 213 0,'0'0'129'0,"0"0"-18"0,0 0-8 0,0 0-10 0,0 0 0 16,0 0-6-16,0 0-10 0,0 0 3 0,0 0-1 16,0 0-7-16,0 0-1 0,0 0-5 0,0 0-2 0,-4-15 1 15,4 15-5-15,0 0-1 0,0 0-3 0,0 0 1 16,0 0-8-16,0 0 3 0,0 0-3 0,0 0-3 15,0 0-2-15,0 0 2 0,0 0-6 0,0 0 0 32,0 0-4-32,0 0-1 0,0 0 0 0,0 0 1 0,0 0 0 15,0 0 1-15,0 0-3 0,0 0 4 0,0 0-6 16,0 0-2-16,0 0-1 0,0 0-7 16,0 0 2-16,0 0-1 0,0 0-2 0,0 0-2 0,0 0-1 15,0 0 1-15,0 0-2 0,0 0-4 0,0 0 5 16,0 0-3-16,-16 30-1 0,16-30 3 0,-1 14-2 0,1-14 0 15,0 0 3-15,-2 21-3 0,2-21-3 0,0 15 1 16,0-15 0-16,0 16 1 0,0-16-2 0,0 0-3 0,1 23 1 16,-1-23 5-16,0 14-5 0,0-14 0 0,0 0 0 15,0 19 1-15,0-19 0 0,0 0 0 0,0 17-1 16,0-17-3-16,0 0 1 0,2 18 0 0,-2-18 0 0,0 0-4 16,1 15 2-16,-1-15 2 0,0 0-3 0,0 0 1 15,-1 15-4-15,1-15-1 0,0 0 5 0,0 0-8 16,0 0 2-16,0 0 3 15,2 15-1-15,-2-15-2 0,0 0 4 0,0 0-1 16,0 0-4-16,0 0 4 0,0 0-5 0,0 0 2 16,1 15 2-16,-1-15-2 0,0 0 3 0,0 0 0 0,0 0 0 0,0 0-1 0,0 0 0 15,0 0-4-15,0 0 2 0,0 0 2 0,0 0-1 16,0 0-5-16,0 0-1 0,0 0-6 0,0 0-5 16,0 0-10-16,0 0-13 0,0 0-15 0,0 0-15 15,0 0-18-15,0 0-15 0,0 0-17 0,0 0-34 16,0 0-149-16,0 0-358 0,0 0 101 0</inkml:trace>
  <inkml:trace contextRef="#ctx0" brushRef="#br0" timeOffset="12443.29">5385 7134 251 0,'0'0'115'0,"0"0"-18"0,0 0-12 0,0 0-3 0,0 0-7 16,0 0-6-16,0 0-6 0,0 0 2 0,0 0-1 16,0 0-13-16,0 0 7 0,0 0-14 0,0 0-4 15,0 0-5-15,0 0-4 0,0 0 0 0,0 0 3 16,0 0-28-16,0 0 26 0,0 0-7 0,0 0 2 16,0 0-7-16,0 0 0 0,0 0 4 0,0 0-2 15,0 0 0-15,0 0-6 0,0 0-7 0,0 0 11 0,0 0-12 16,0 0 1-16,0 0 1 0,0 0-3 0,0 0 2 15,0 0 1-15,0 0-5 0,0 0 0 0,0 0-1 16,0 0 5-16,-45 20-2 0,45-20-2 16,0 0 1-16,0 0 2 0,0 0-6 0,0 0 5 15,-12 13 3-15,12-13-1 0,0 0-10 0,0 0 5 0,0 0 4 0,0 0-3 0,-7 14-6 0,7-14 1 16,0 0 7-16,0 0-2 0,0 0 5 0,0 0-8 16,0 0 2-16,-6 18-1 0,6-18-3 0,0 0 5 15,0 0-2-15,-5 14-1 0,5-14 2 0,0 0-4 16,0 0-4-16,0 0 12 0,-4 21-4 0,4-21 1 15,0 0 2-15,0 0-1 0,0 0-6 0,-2 20 3 16,2-20-2-16,0 0 8 0,0 0-8 0,0 0 2 16,0 0-4-16,2 22 4 0,-2-22-2 0,0 0 3 15,0 0-4-15,0 0 8 0,0 0-7 0,4 20-1 0,-4-20 2 16,0 0 2-16,0 0-3 0,0 0 4 0,0 0-6 16,6 17 8-16,-6-17-6 15,0 0 2-15,0 0 12 0,7 12-12 0,-7-12 6 0,0 0-3 16,0 0 1-16,0 0 5 0,11 14-1 0,-11-14 4 15,0 0-9-15,0 0 9 0,12 10-5 0,-12-10 1 16,0 0 0-16,0 0 2 0,0 0 0 0,15 11 5 0,-15-11-3 16,0 0 3-16,15 7-4 0,-15-7 5 0,0 0-5 15,0 0 8 1,20 4-7-16,-20-4-2 0,0 0 3 0,0 0 6 16,0 0-8-16,21 1 3 0,-21-1-1 0,0 0 1 15,19-1 1-15,-19 1-2 0,0 0-1 0,0 0 0 0,0 0-4 16,0 0 0-16,26-5 0 0,-26 5 3 0,0 0-4 15,0 0 4-15,16-3-3 0,-16 3 2 0,0 0-3 16,12-6 1-16,-12 6 0 0,0 0-3 0,0 0 1 16,14-6 2-16,-14 6-5 0,0 0 1 0,11-8-2 0,-11 8 1 15,0 0-4-15,8-6 2 0,-8 6 4 0,0 0-3 16,9-8 1-16,-9 8 1 0,0 0 3 0,0 0-2 0,10-12 5 16,-10 12-2-16,0 0-2 0,0 0 3 0,8-10 1 15,-8 10-6-15,0 0 7 0,0 0-6 0,6-11 1 16,-6 11 1-16,0 0-5 0,0 0 0 0,0 0 2 15,0 0 0-15,4-14 0 0,-4 14 0 0,0 0 0 16,0 0-5-16,0 0-1 0,0 0 6 0,4-14 2 16,-4 14-4-16,0 0 1 0,0 0-1 15,0 0-2-15,0-15 2 0,0 15 1 0,0 0-1 16,0 0 0-16,0 0-2 0,0 0 3 0,-4-18 0 16,4 18 3-16,0 0-3 0,0 0 0 0,0 0-2 15,0 0-1-15,-4-15 5 0,4 15-2 0,0 0-1 16,0 0 4-16,0 0-3 0,-6-11-1 0,6 11-1 15,0 0-5-15,0 0 8 0,0 0-1 0,-8-10-1 0,8 10 2 16,0 0-2-16,0 0 1 0,0 0-1 0,0 0 2 0,-9-9-4 16,9 9 4-16,0 0-3 0,0 0 0 0,0 0-2 0,0 0 1 15,-11-8 3-15,11 8-6 0,0 0 7 16,0 0-3-16,0 0-2 0,0 0 2 0,-13-7-6 0,13 7 4 16,0 0 1-16,0 0-1 15,0 0-2-15,0 0 1 0,0 0 4 0,-16-4-2 16,16 4-1-16,0 0-2 0,0 0 1 0,0 0 2 0,-16-3 1 0,16 3-2 0,0 0-3 15,0 0 1-15,0 0 0 0,0 0 2 0,0 0-3 16,0 0 2-16,-21 0 2 0,21 0-2 0,0 0-3 16,0 0 5-16,0 0-2 0,0 0-1 0,0 0 0 15,0 0 2-15,-19 3-2 0,19-3 0 0,0 0 0 0,0 0 1 16,0 0 1-16,0 0 1 0,0 0-4 16,0 0 4-16,0 0-3 0,-18 1 3 0,18-1-3 0,0 0-2 15,0 0 3-15,0 0-2 0,0 0 1 0,0 0 2 16,0 0-4-16,0 0 2 0,0 0 0 0,-16 2 0 15,16-2 1-15,0 0-3 0,0 0 2 16,0 0-5-16,0 0-6 0,0 0-14 0,0 0-10 16,0 0-13-16,0 0-7 0,0 0-22 0,0 0-17 15,0 0-27-15,0 0-17 0,0 0-31 0,0 0-118 16,0 0-341-16,0 0 96 0</inkml:trace>
  <inkml:trace contextRef="#ctx0" brushRef="#br0" timeOffset="16344.84">3852 11696 246 0,'0'0'138'0,"0"0"-7"0,0 0-16 0,0 0-8 15,0 0-5-15,0 0-2 0,0 0-7 0,0 0-1 0,0 0 1 16,7-11-1-16,-7 11-8 0,0 0-2 0,0 0-8 16,0 0 1-16,0 0-6 0,0 0-3 0,0 0-4 0,0 0-5 15,0 0-6-15,0 0 2 0,0 0-5 0,0 0-2 16,0 0-5-16,0 0-1 0,0 0-7 0,0 0 0 15,0 0 0-15,0 0-1 0,0 0 0 0,0 0-8 16,6-11-3-16,-6 11 3 0,0 0-2 0,0 0 0 16,0 0-4-16,0 0-4 0,4-16 5 0,-4 16-2 15,0 0 3-15,5-11-1 0,-5 11-2 0,0 0-2 16,0 0-3-16,6-15 0 0,-6 15 3 0,7-11-1 16,-7 11-4-16,6-13 2 0,-6 13 6 0,8-11-2 0,-8 11-4 15,8-12 0-15,-8 12 0 0,9-14 2 0,-9 14 0 16,9-13-1-16,-9 13-3 0,9-14 2 0,-9 14 4 15,9-11-5-15,-2 4-1 0,-7 7 0 0,12-13 0 16,-1 3-2-16,0 0 1 0,-1 2-1 0,-2 0-1 0,-8 8 2 16,15-12 1-16,-8 7-2 0,6-5 0 0,-2 3-2 0,-2 0 0 15,-9 7 2-15,18-11-1 0,-9 6-6 0,-9 5 6 0,16-9-4 16,-7 5 0 0,4-3 0-16,0 1 1 0,-2 1-1 15,-11 5 0-15,19-8-2 0,-19 8 2 0,16-8 3 0,0 3-4 0,-4 1 2 0,-1-1-2 0,-11 5 2 31,19-9-1-31,-3 3 0 0,-5 1 2 0,0 2-2 0,-11 3-1 16,19-6 2-16,-19 6-1 0,16-7 2 0,-16 7-5 16,17-4 4-16,-17 4-2 0,16-5 2 0,-16 5 0 0,17-5-1 15,-17 5 0-15,16-4-1 0,-16 4 0 0,17-7-1 16,-17 7 2-16,18-1-3 0,-18 1 3 0,17-4-3 16,-17 4 1-16,18-3-1 0,-2 2 2 0,-16 1 0 0,24-2 3 15,-13-2-4-15,-11 4 2 0,25-5-3 16,-12 2 2-16,-13 3 0 0,22-3-2 0,-11 1 2 0,5-1 0 0,-16 3-1 15,23-5 0-15,-23 5-1 0,19-3 4 0,-19 3-3 16,16-2 1-16,-16 2 3 0,16-4-3 0,-16 4 0 0,14 0 4 16,-14 0 1-16,0 0-6 0,22-3 0 0,-22 3 2 15,13-2-2-15,-13 2 1 16,0 0 1-16,19-1 1 0,-19 1-3 0,0 0 0 0,21-1-1 0,-21 1 0 16,0 0 0-1,18 1 0-15,-18-1 1 0,0 0 1 0,0 0 3 16,22 0-4-16,-22 0-1 0,0 0 2 0,17 1 2 15,-17-1-5-15,0 0 0 0,0 0 2 0,18 2 1 0,-18-2-2 16,0 0 1-16,14 1 1 0,-14-1 1 0,0 0-1 0,0 0 0 16,17 3-1-16,-17-3-3 0,0 0 4 0,13 2 2 15,-13-2-5-15,0 0 3 0,0 0 1 0,17 4-1 0,-17-4 0 16,0 0-1-16,13 2 2 0,-13-2-3 16,0 0 1-16,0 0 1 0,16 6 2 0,-16-6 3 0,0 0-7 15,11 7 1-15,-11-7 1 0,0 0-1 0,12 4-2 16,-12-4 1-16,0 0 3 0,11 6-2 0,-11-6-1 15,0 0 2-15,12 4 2 0,-12-4 0 0,0 0-3 0,10 7 1 16,-10-7 1-16,0 0 0 0,0 0-2 0,12 8 4 0,-12-8-1 16,0 0-2-16,8 8 0 0,-8-8-1 0,0 0 2 15,0 0-3-15,12 9 0 0,-12-9 2 0,0 0 0 16,0 0 4-16,11 7-4 0,-11-7 0 0,0 0 1 16,0 0-3-16,9 8 0 0,-9-8 1 0,0 0 1 15,0 0-1 1,10 8 1-16,-10-8 1 0,0 0 1 0,0 0 0 15,9 9 0-15,-9-9-2 0,0 0 2 0,7 8 0 16,-7-8-3-16,0 0-2 0,0 0 7 0,9 12-2 0,-9-12-1 16,0 0 0-16,6 11 0 0,-6-11-2 0,0 0 2 15,6 10-1-15,-6-10-2 0,0 0 4 0,6 10 1 0,-6-10-1 16,0 0-1-16,7 13-1 0,-7-13-1 0,6 9 0 16,-6-9 5-16,0 0-4 0,7 15-2 0,-7-15 1 15,6 10 1-15,-6-10-2 0,4 10 3 0,-4-10-2 0,0 0 0 16,5 11-1-16,-5-11 0 0,0 0-1 0,0 0 1 15,8 14-3-15,-8-14 7 0,0 0-4 0,0 0 2 16,7 11-4-16,-7-11 7 0,0 0-4 0,0 0 0 0,6 13-2 16,-6-13 1-16,0 0 0 0,4 9 0 0,-4-9 2 15,0 0-1-15,0 0-2 0,6 11 2 0,-6-11-1 16,0 0 2-16,7 11 0 0,-7-11-4 0,0 0 0 16,0 0 3-16,6 13-2 0,-6-13 4 0,0 0-2 15,0 0 0-15,6 13-1 0,-6-13-1 0,0 0 2 0,0 0-4 16,5 13 5-16,-5-13 1 0,0 0-2 0,0 0 1 15,6 10-2-15,-6-10 3 0,0 0-3 0,0 0-1 16,5 12 2-16,-5-12-3 16,0 0 3-16,0 0-2 0,0 0 0 0,0 0 4 15,5 13-3-15,-5-13 0 0,0 0 0 0,0 0 2 16,0 0-4-16,0 0 6 0,0 0-5 0,6 12-2 16,-6-12 4-16,0 0 0 0,0 0-2 0,0 0 1 0,0 0 0 0,0 0-2 15,0 0 1-15,4 12 3 0,-4-12 1 0,0 0-1 16,0 0-2-16,0 0 3 0,0 0-3 0,0 0 1 0,0 0-1 15,0 0 7-15,0 0-11 0,0 0 3 0,0 0 2 16,0 0-1-16,5 10-2 0,-5-10 4 0,0 0-2 0,0 0 2 16,0 0-1-16,0 0 0 0,0 0-1 0,0 0 1 15,0 0-2-15,0 0 1 0,0 0 1 0,0 0-2 16,0 0 4-16,0 0 0 0,0 0-1 0,0 0-1 16,0 0 0-16,0 0 1 0,0 0 2 0,0 0-2 15,0 0 0-15,0 0 0 0,0 0 1 0,0 0 1 0,0 0 2 16,0 0-3-16,0 0 0 0,0 0-1 15,0 0 0-15,0 0-1 0,0 0 5 0,0 0-2 0,0 0-3 16,18-27 4-16,-18 27-5 0,4-14 4 0,-4 14-2 16,0 0 1-16,6-23-3 0,-6 23 2 0,0 0 0 15,4-23 1-15,-4 23 1 0,5-16 0 0,-5 16 3 16,3-16-5-16,-3 16 1 0,0 0 2 0,4-22 3 0,-4 22-2 16,0 0-2-16,4-20 1 0,-4 20-2 15,0 0 2-15,0 0 3 0,1-19-7 0,-1 19 3 16,0 0 2-16,0 0-3 0,0 0 1 0,3-18 0 0,-3 18 0 15,0 0 0-15,0 0 3 0,0 0-2 0,0 0 4 16,0 0-7-16,0 0 3 0,1-19-3 0,-1 19 3 16,0 0-3-16,0 0 3 0,0 0-2 0,0 0 0 15,0 0 0 1,0 0 0-16,0 0 1 0,0 0 0 0,0 0-2 16,0 0-3-16,0 0 2 0,0 0 4 0,0 0-1 15,0 0 1-15,2-20 0 0,-2 20 0 0,0 0 0 16,0 0 1-16,0 0 4 0,0 0-4 0,0 0 2 15,0 0 0-15,0 0 0 0,0 0-3 0,0 0 1 16,0 0 1-16,0 0 3 0,0 0-4 0,0 0-3 0,0 0-1 16,0 0 0-16,0 0 1 0,0 0-2 0,0 0 1 15,0 0 1-15,0 0 0 0,0 0 2 0,0 0 1 16,0 0-4-16,-15 52-1 0,15-52 2 0,0 0-4 16,-4 23 2-16,4-23-2 0,-4 16 2 0,4-16 5 15,0 0-6-15,-3 23-3 0,3-23 2 0,-3 15 2 0,3-15-5 0,0 0 7 16,-3 20-3-16,3-20-4 0,-1 14 4 0,1-14 3 15,0 0-1-15,0 0 5 0,-2 22-5 0,2-22-2 16,0 0-1-16,0 0 2 0,-3 17-4 0,3-17 6 16,0 0-4-16,0 0 3 0,0 0-5 15,-3 15 0-15,3-15 2 0,0 0-1 0,0 0 2 16,0 0 2-16,0 0 1 0,-4 12-3 0,4-12 0 16,0 0 0-16,0 0-2 0,0 0 1 0,0 0 4 15,0 0-3-15,0 0 1 0,0 0 5 0,-3 16-2 16,3-16-2-16,0 0-3 0,0 0 4 0,0 0-1 15,0 0 4-15,0 0-4 0,0 0 4 0,0 0 0 16,0 0 1-16,0 0-3 0,0 0 10 0,0 0-5 0,-9 16-4 0,9-16 7 16,0 0 4-16,0 0-3 0,0 0-1 0,0 0 0 15,0 0 1-15,0 0 2 0,-21 5 4 0,21-5 0 16,0 0-8-16,0 0 5 0,0 0 2 0,-22 0-3 16,22 0 1-16,0 0 0 0,0 0 3 0,-28-2 5 0,28 2-5 15,0 0-1-15,0 0 0 0,-25-1 0 0,25 1-1 0,0 0-1 16,0 0-4-16,0 0-1 0,0 0 8 0,-24-1-10 15,24 1 2-15,0 0-7 0,0 0 10 0,0 0-10 16,0 0-1-16,0 0-1 0,0 0 3 0,-22-1 0 0,22 1-13 16,0 0-9-16,0 0-9 0,0 0-10 0,-10-4-12 15,10 4-17 1,0 0-22-16,0 0-29 0,-13-6-24 0,13 6-25 0,0 0-29 16,-14-13-31-16,14 13-29 0,-12-13-139 0,12 13-473 15,-13-14 132-15</inkml:trace>
  <inkml:trace contextRef="#ctx0" brushRef="#br0" timeOffset="17439">4433 10918 327 0,'0'0'130'0,"0"0"-17"0,0 0 7 0,0 0-7 16,0 0 2-16,0 0-2 0,0 0-8 0,0 0-8 0,0 0-5 0,0 0-6 15,0 0-8-15,0 0-2 0,0 0-6 0,0 0-1 16,0 0-5-16,0 0-4 0,0 0-5 0,0 0 0 15,0 0-3-15,0 0-4 0,0 0-2 0,0 0 0 16,-26 29-1-16,26-29-3 0,-9 12-3 0,9-12 0 0,-9 14 1 16,4-7-2-16,5-7-1 0,-13 21-2 15,6-11 1 1,1-1-5-16,6-9 0 0,-15 22 1 0,11-13-3 16,-2 1 1-16,6-10-2 0,-9 15-2 0,9-15-1 0,-8 13-4 0,8-13-1 0,-7 11-1 0,7-11-2 31,-5 8-3-31,5-8-3 0,-6 10 1 0,6-10-2 15,0 0 3-15,-7 10-4 0,7-10 2 0,0 0-5 16,0 0 2-16,0 0-5 0,-8 9 3 0,8-9-13 0,0 0-6 16,0 0-10-16,0 0-17 0,0 0-20 0,0 0-14 15,0 0-13-15,0 0-11 0,0 0-12 0,0 0-18 16,0 0-15-16,0 0-11 0,0 0-104 0,0 0-306 16,0 0 87-16</inkml:trace>
  <inkml:trace contextRef="#ctx0" brushRef="#br0" timeOffset="17943.89">4185 10966 208 0,'0'0'117'16,"0"0"11"-16,0 0-21 0,12-18 2 0,-12 18 0 15,0 0-5-15,0 0-5 0,0 0-7 0,0 0 4 16,0 0-8-16,0 0-4 0,0 0 1 0,0 0-11 15,27 11 4-15,-27-11-7 0,0 0 3 0,13 9-5 0,-13-9-3 16,13 8-7-16,-13-8 2 0,13 8-7 16,-13-8-5-16,13 9-5 0,-13-9 0 0,14 8-1 15,-6-2-1-15,-8-6-2 0,16 8 1 0,-16-8-5 0,13 9-3 0,-13-9-2 0,12 7-3 16,-12-7 2-16,14 9-1 0,-14-9 0 0,10 5-6 16,-10-5-3-16,11 6 0 0,-11-6 0 0,0 0-2 15,14 8-3-15,-14-8-2 0,0 0-1 0,11 6-3 0,-11-6 2 0,0 0-3 16,12 5 3-16,-12-5-2 0,0 0-1 31,11 5 1-31,-11-5-5 0,0 0 0 0,0 0-2 16,0 0-3-16,12 4-6 0,-12-4-6 0,0 0-11 0,0 0-14 15,0 0-18-15,17 1-15 0,-17-1-21 0,0 0-19 16,0 0-27-16,0 0-14 0,0 0-121 0,0 0-326 0,0 0 94 16</inkml:trace>
  <inkml:trace contextRef="#ctx0" brushRef="#br0" timeOffset="18753.8">4556 10769 255 0,'0'0'107'15,"0"0"-8"-15,0 0-7 0,0 0-3 0,0 0-8 0,0 0 8 16,0 0-10-16,0 0-7 0,2-15 6 0,-2 15 4 16,0 0-8-16,0 0-1 0,0 0-2 0,0 0-6 15,0 0 4-15,0 0-12 0,0 0-3 0,0 0 4 16,0 0-12-16,-1 48 6 0,1-48-3 0,-1 17-7 0,1-17-1 16,-1 14-3-16,1-14 0 0,-1 18 0 15,1-18-10-15,-1 16 1 0,1-16-2 0,-1 15-1 0,1-15-1 0,-1 16-8 16,1-16 5-16,0 0-5 0,-1 20 0 0,1-20 0 15,0 0-5-15,0 18 0 0,0-18 2 0,0 0-2 16,0 0-3-16,0 17 0 0,0-17 0 0,0 0-1 0,0 0-2 16,0 0-2-16,2 14 2 0,-2-14 2 0,0 0 2 15,0 0-2-15,0 0 0 0,9 9 3 0,-9-9 5 0,0 0-6 16,0 0 2-16,0 0-2 0,17 2 6 0,-17-2-2 16,0 0 0-16,0 0 0 0,25-3-1 0,-25 3 2 15,0 0 0-15,23-5 1 0,-23 5-3 0,15-5 2 0,-15 5 1 31,13-4-1-31,-13 4 0 0,17-4 0 0,-17 4 3 0,14-4-4 16,-14 4 0-16,16-6 0 0,-16 6 0 0,15-5-2 16,-15 5 0-16,15-6-3 0,-15 6 0 0,14-4 0 15,-14 4-1-15,13-5 0 0,-13 5-3 0,0 0 0 16,15-6 1-16,-15 6-1 0,0 0 0 0,12-3-1 0,-12 3 0 16,0 0-2-16,0 0 3 0,0 0-4 0,13-5-6 15,-13 5-3-15,0 0-13 0,0 0-13 0,0 0-13 16,11-6-10-16,-11 6-24 0,0 0-13 0,0 0-18 15,0 0-27-15,9-14-14 0,-9 14-118 0,0 0-322 16,0 0 94-16</inkml:trace>
  <inkml:trace contextRef="#ctx0" brushRef="#br0" timeOffset="19305.79">4609 10787 359 0,'0'0'144'0,"0"0"-8"0,0 0-28 0,0 0 4 0,0 0-15 15,0 0 2-15,4 38-8 0,-4-38-5 0,2 17 2 16,-2-17 1-16,3 15-7 0,-3-15 1 0,4 23-4 16,-3-10 2-16,2 1-6 0,-2 0 1 0,2-1-7 0,-1 2 2 0,-2-15-3 15,4 26-2 1,-4-26-3-16,4 23-5 0,-1-9-5 0,-3-14-3 16,4 23 0-16,-4-23-2 0,3 18-7 0,-3-18-3 0,4 15-3 15,-4-15-2-15,0 0 1 0,6 22-9 0,-6-22 0 16,0 0-1-16,4 18-3 0,-4-18-5 0,0 0-1 0,4 15-2 15,-4-15 1-15,0 0-3 0,0 0-4 0,0 0-11 16,4 14-12-16,-4-14-13 0,0 0-27 0,0 0-18 0,0 0-26 16,0 0-17-16,0 0-37 0,0 0-24 0,0 0-100 15,0 0-334-15,0 0 96 0</inkml:trace>
  <inkml:trace contextRef="#ctx0" brushRef="#br0" timeOffset="22330.24">3706 13844 372 0,'0'0'164'0,"0"0"-25"0,0 0-1 0,0 0-8 0,0 0-5 0,0 0-7 16,0 0-3-16,0 0-4 0,0 0-1 0,0 0-7 16,0 0-1-16,0 0-7 0,0 0-4 0,0 0-2 15,0 0-9-15,0 0-4 0,0 0-6 0,0 0-1 16,0 0-6-16,0 0-5 0,0 0-7 0,0 0-3 16,0 0-2-16,0 0-3 0,0 0-5 0,0 0-3 0,0 0 0 15,0 0-3-15,0 0-5 0,0 0-1 0,0 0-3 16,0 0 3-16,0 0-2 0,0 0-3 0,0 0 0 15,0 0-2-15,0 0-2 0,0 0 0 0,0 0 5 16,0 0-5-16,0 0-1 0,0 0-3 0,4 29 3 0,-4-29-2 16,0 0 0-16,8 20 1 0,-8-20-4 15,6 12 2-15,-6-12-3 0,6 13 2 0,-6-13 0 16,7 12-1-16,-7-12 1 0,8 14-2 0,-8-14-2 0,8 14 3 16,-8-14-3-16,9 14 0 0,-3-6 1 0,-6-8-1 15,11 16 0-15,-6-10 3 0,-5-6-1 0,13 14 1 16,-6-8-2-16,-7-6 1 0,18 18-2 0,-8-10 4 15,-2-2-1-15,1 2-2 0,-9-8-1 0,16 9 2 0,-9-3 1 16,-7-6-3 0,16 12 1-16,-9-8 2 0,-7-4-1 0,16 9 1 15,-16-9-3-15,14 7 2 0,-14-7 0 0,16 6 6 0,-16-6-6 16,17 6-2-16,-7-3 3 0,-10-3-5 0,0 0 4 16,26 6-1-16,-18-3-2 0,-8-3 4 0,18 2-1 15,-18-2-2-15,19 2-2 0,-19-2 5 0,20 2-6 16,-20-2 4-16,26 0-2 0,-16 1 1 0,-10-1-3 0,23-1 4 15,-23 1-1-15,18 1-3 0,-18-1 2 0,19-2 2 16,-19 2-1-16,20-3-1 0,-20 3 1 0,18-2 0 16,-18 2 0-16,20-4 1 0,-20 4 0 0,19-4 4 0,-4 2-2 15,-2-1 0-15,-13 3-2 0,21-6 0 0,-21 6 0 16,18-7 2-16,-18 7-4 0,17-5 0 0,-7 3 1 16,-10 2-2-16,17-7 1 0,-17 7 0 0,19-5-6 0,-4-1 3 15,-3 1 4-15,-12 5-7 0,22-6 5 0,-13 1-1 16,-9 5-1-16,17-4-1 15,-17 4 2-15,18-8-1 0,-10 5 1 0,-8 3-4 16,16-7 1-16,-1 1-1 0,-4 1 1 0,-11 5-1 16,18-10 4-16,-18 10-2 0,14-5-1 0,-14 5 1 15,14-8 3-15,-14 8 3 0,15-6-4 0,-15 6-2 0,13-6 2 16,-13 6-1-16,13-7-1 0,-13 7 2 0,14-7-4 16,-14 7 0-16,12-7 2 0,-12 7 4 0,13-6 0 15,-13 6-6-15,10-7 4 0,-10 7-1 0,0 0-3 16,17-11 1-16,-17 11 1 0,0 0 0 0,14-10 1 15,-14 10-1-15,0 0 2 0,13-13-4 0,-13 13 4 0,0 0-3 16,14-8-3-16,-14 8 8 0,0 0-5 0,0 0 1 0,13-12 0 0,-13 12-2 16,0 0-2-16,0 0 3 0,14-11 3 0,-14 11-3 15,0 0 1-15,10-9-2 0,-10 9 1 16,0 0 3-16,0 0 0 0,16-14-4 0,-16 14 2 0,9-9-1 16,-9 9 4-16,0 0-2 0,12-13-2 0,-12 13 4 15,0 0-7-15,12-10 3 16,-12 10-3-16,0 0 1 0,0 0 1 0,11-13 3 15,-11 13-2-15,0 0-3 0,0 0 2 0,9-12 1 16,-9 12 1-16,0 0-1 0,0 0 2 0,0 0-6 0,11-11 7 16,-11 11-5-16,0 0 6 0,0 0-2 15,0 0-5-15,0 0-3 0,9-11 3 0,-9 11 3 0,0 0-2 16,0 0-1-16,0 0 2 0,0 0 1 16,10-14 3-16,-10 14-4 0,0 0 0 0,0 0-4 15,0 0 0-15,0 0 1 0,9-14 2 0,-9 14 3 0,0 0-1 16,0 0-5-16,0 0 3 0,0 0 4 0,0 0-2 0,9-12-5 15,-9 12 4-15,0 0-1 0,0 0 2 0,0 0-4 16,0 0 4-16,0 0 0 0,0 0-3 0,0 0 1 16,0 0 0-16,0 0 3 0,7-14-3 0,-7 14 5 0,0 0-4 15,0 0 1-15,0 0-3 0,0 0-1 0,0 0 3 16,0 0-4-16,0 0 4 0,0 0 7 0,0 0-12 16,0 0 6-16,0 0-7 0,0 0 14 0,0 0-9 15,0 0-3-15,0 0-1 0,0 0 5 0,0 0 4 0,10-12-5 16,-10 12 2-16,0 0-3 0,0 0 1 0,0 0 2 15,0 0 1-15,0 0 2 0,0 0-2 16,0 0-2-16,0 0 5 0,0 0 7 0,0 0-8 0,0 0 4 16,0 0 6-16,0 0-2 0,0 0 5 0,0 0 0 15,0 0-10-15,0 0 8 0,0 0-3 0,0 0-2 16,0 0 2-16,0 0-6 0,0 0 1 0,0 0-3 16,0 0 3-16,0 0-9 0,0 0 6 0,0 0-3 0,0 0 6 15,0 0-7-15,0 0 0 0,0 0 3 16,-42-5-2-16,42 5-3 0,0 0 3 15,-24 2 3-15,24-2-3 0,0 0-6 0,0 0 10 0,-32 4-8 16,32-4 0-16,0 0 7 0,-25 1-4 0,25-1-3 16,0 0 3-16,-24 1 2 0,24-1-4 0,0 0 4 0,-21 3-7 15,21-3 3-15,0 0 5 0,0 0-3 0,-21 1-4 16,21-1 1-16,0 0 2 0,0 0-6 0,0 0 6 0,0 0 1 16,0 0-4-16,-19 3 7 0,19-3-6 0,0 0-1 15,0 0 3-15,0 0-3 0,0 0 4 0,0 0-1 16,0 0-2-16,0 0 4 0,0 0-6 0,0 0-3 15,0 0 3-15,0 0-3 0,-22 1 4 0,22-1-2 0,0 0-2 16,0 0 2-16,0 0 2 0,0 0 3 0,0 0-3 16,0 0 0-16,0 0-1 0,0 0 6 0,0 0-8 15,0 0 4-15,0 0 0 0,0 0 2 0,0 0-5 16,0 0 10-16,0 0-10 0,0 0 3 0,0 0-2 16,0 0 4-16,0 0 3 0,0 0-5 0,0 0 0 15,0 0 3-15,0 0-3 0,0 0 3 0,0 0-2 16,0 0-1-16,0 0 2 0,65-5 6 0,-65 5-5 0,0 0-4 15,0 0 11-15,25-1-11 0,-25 1 4 16,0 0-2-16,0 0 4 0,0 0-1 0,23-2-1 16,-23 2 0-16,0 0-6 0,0 0 3 0,0 0 2 15,23 0-5-15,-23 0 5 0,0 0 0 0,0 0 0 16,0 0-1-16,0 0 5 0,23 0 3 0,-23 0-10 16,0 0 0-16,0 0 1 0,0 0 6 0,0 0-6 0,22-1 0 15,-22 1 2-15,0 0-1 0,0 0 2 0,0 0-3 0,0 0 3 16,0 0 1-16,0 0-3 0,0 0 0 0,23 0 9 15,-23 0-6-15,0 0-2 0,0 0-3 0,0 0 5 16,0 0 1-16,0 0 0 0,0 0-5 0,0 0 9 16,0 0-10-16,0 0 6 0,0 0-5 0,0 0 3 15,21 1-5-15,-21-1 3 0,0 0 1 0,0 0 4 0,0 0-6 16,0 0 3-16,0 0-4 0,0 0 6 0,0 0-1 16,0 0-2-16,0 0 2 0,0 0 0 0,0 0 0 15,0 0 7-15,0 0-13 0,0 0 6 0,0 0-6 16,0 0 0-16,0 0-1 0,0 0 3 0,0 0-1 15,0 0 3-15,0 0-2 0,0 0 1 0,0 0-2 16,0 0 1-16,22 0-1 0,-22 0 2 0,0 0 3 16,0 0-2-16,0 0 3 0,0 0 0 0,0 0-8 0,0 0 13 15,0 0-11-15,0 0 5 0,0 0-1 0,0 0-3 16,0 0 5-16,0 0-5 0,0 0 2 0,0 0-4 31,0 0 7-31,0 0-2 0,0 0 2 0,0 0-1 16,0 0-3-16,0 0 5 0,0 0-2 0,0 0-4 0,0 0 2 15,0 0 8-15,0 0-9 0,0 0-5 0,0 0 4 16,0 0 3-16,0 0 4 0,0 0 0 0,0 0-6 16,0 0 0-16,0 0 3 0,0 0 0 0,0 0-1 15,6 16-2-15,-6-16 6 0,0 0-7 0,0 0 6 16,0 0 6-16,0 0-11 0,-9 29 2 0,9-29 0 16,0 0-1-16,-5 23 1 0,5-23-3 0,-5 17 3 0,5-17-3 15,-5 17 4-15,5-17-5 0,-5 18 1 0,5-18 5 16,0 0-6-16,-4 23 1 0,4-23 4 0,0 0-2 15,-5 20 0-15,5-20-4 0,0 0 9 0,-3 14-8 16,3-14-3-16,0 0 0 0,0 0 7 0,0 0-10 0,0 0-7 0,-4 19-14 16,4-19-8-16,0 0-19 0,0 0-9 0,0 0-16 0,0 0-18 15,0 11-21-15,0-11-26 0,0 0-25 0,0 0-34 16,0 0-23-16,0 0-177 0,0 0-486 0,0 0 135 16</inkml:trace>
  <inkml:trace contextRef="#ctx0" brushRef="#br0" timeOffset="23032.1">4308 14415 396 0,'0'0'178'15,"0"0"-18"-15,0 0-15 0,0 0-12 0,0 0-4 0,0 0-12 16,0 0-2-16,0 0-7 0,0 0-1 0,0 0-7 15,0 0 0-15,0 0-9 0,0 0-4 0,-29 26-4 16,29-26-7-16,-8 14 0 0,8-14-7 0,-10 16-4 16,0-4-1-16,10-12-2 0,-12 19-5 0,12-19-3 15,-10 17-1-15,10-17-6 16,-11 14-5-16,11-14-5 0,-9 15-5 0,9-15-2 16,-9 13 0-16,9-13 1 0,-9 14-9 0,9-14-2 15,-9 12-2-15,9-12-3 0,0 0 1 0,-12 13-1 0,12-13 0 16,0 0-3-16,0 0-6 0,-10 14-8 0,10-14-15 15,0 0-13-15,0 0-12 0,0 0-23 0,0 0-18 16,-11 12-29-16,11-12-23 0,0 0-38 0,0 0-142 0,0 0-375 16,0 0 107-16</inkml:trace>
  <inkml:trace contextRef="#ctx0" brushRef="#br0" timeOffset="23523.44">4087 14416 269 0,'0'0'157'0,"0"0"-17"0,0 0-16 0,0 0-9 0,0 0 16 16,0 0-22-16,0 0-3 0,0 0-6 0,0 0-2 15,43 18-7-15,-37-12-1 0,-6-6-3 0,11 10-2 16,-11-10-2-16,13 11-5 0,-5-4-3 0,-8-7-3 15,12 11-4-15,-5-4-2 0,-7-7 0 0,14 13-8 16,-7-8-3-16,-7-5-2 0,14 12-2 0,-2 0-3 16,-4-4-5-16,1-2-5 0,0 2 0 0,-9-8-5 0,14 11-2 15,-8-6 0-15,-6-5-5 0,14 10-1 0,-14-10-3 16,11 10-3-16,-11-10-2 16,10 7-2-16,-10-7 3 0,9 7-8 0,-9-7 1 15,0 0 0-15,10 7-2 0,-10-7-1 0,0 0-2 16,0 0-8-16,9 7-4 0,-9-7-15 0,0 0-14 0,0 0-17 15,0 0-14-15,0 0-17 0,0 0-14 0,0 0-17 16,0 0-19-16,0 0-19 0,17 9-130 0,-17-9-335 0,0 0 94 16</inkml:trace>
  <inkml:trace contextRef="#ctx0" brushRef="#br0" timeOffset="24237.95">4444 14266 246 0,'0'0'154'16,"0"0"-22"-16,0 0 3 16,0 0-7-16,0 0-14 0,0 0-6 0,0 0-2 0,0 0-14 15,0 0-7-15,-9 51-5 0,9-51 0 16,-2 19-8-16,2-19-5 0,-2 16-7 0,2-16 0 0,-2 23-7 16,1-11-3-16,1-12-2 0,-2 20 0 0,2-20-6 15,0 16-1-15,0-16-1 0,0 18 1 0,0-18-6 16,-1 16-5-16,1-16-2 0,0 0-1 0,1 20-7 15,-1-20 0-15,0 0-1 0,1 16 0 0,-1-16-4 0,0 0-3 16,0 0 1-16,2 16 3 0,-2-16-1 0,0 0-2 16,0 0 7-16,0 0 2 0,8 9-1 0,-8-9 1 15,0 0 2-15,0 0 1 0,0 0 3 0,17 1-1 0,-17-1-1 16,0 0-1-16,0 0 2 0,23-5 0 0,-23 5 1 0,0 0 0 16,20-7-3-16,-20 7-1 0,16-7 3 0,-16 7-6 15,14-6 3-15,-14 6-3 0,16-7 1 0,-16 7 0 0,15-7-1 16,-5 2 0-16,-10 5-2 0,15-6-2 0,-15 6 0 15,16-10-3-15,-16 10 4 0,15-5-5 0,-15 5-1 16,15-6-2-16,-15 6-2 0,13-7 0 0,-13 7-1 0,12-5-2 16,-12 5 0-16,0 0 2 0,15-7 0 0,-15 7-3 15,0 0 2-15,10-6-2 0,-10 6-1 0,0 0-4 16,0 0-10-16,14-5-10 0,-14 5-17 0,0 0-14 0,0 0-21 31,0 0-17-31,0 0-23 0,0 0-28 0,13-9-32 0,-13 9-150 16,0 0-385-16,0 0 109 0</inkml:trace>
  <inkml:trace contextRef="#ctx0" brushRef="#br0" timeOffset="24720.34">4524 14314 300 0,'0'0'170'16,"0"0"-24"-16,0 0-7 0,-8 26-13 0,8-26-16 15,0 0 9-15,0 22-7 0,0-22-4 0,2 18-4 16,1-4-8-16,-3-14-4 0,4 26-5 0,-3-12-1 16,0 0-2-16,-1-14-3 0,4 23-10 0,0-14-4 0,-2 6 4 0,1-1-4 15,-3-14-10-15,5 22-2 0,-2-8-2 0,1-3-1 16,-4-11-6-16,6 19-2 0,-6-19-2 0,7 16-2 0,-7-16 1 15,3 16-4-15,-3-16-2 0,4 12-8 0,-4-12 4 16,5 13-10-16,-5-13 2 0,5 12-1 0,-5-12-4 0,0 0-3 31,4 13 1-31,-4-13-4 0,0 0-9 0,0 0-14 0,5 13-15 0,-5-13-23 0,0 0-25 0,0 0-27 16,0 0-35 0,0 0-35-16,4 11-144 0,-4-11-376 0,0 0 106 15</inkml:trace>
  <inkml:trace contextRef="#ctx0" brushRef="#br0" timeOffset="35795.46">5120 13169 230 0,'0'0'102'0,"0"0"-5"0,0 0-10 0,0 0-6 0,0 0 9 16,0 0-30-16,0 0-3 0,0 0 5 0,0 0 11 16,0 0-8-16,0 0-2 0,0 0-12 0,0 0 10 15,0 0-5-15,0 0-3 0,0 0-1 0,0 0-8 0,0 0 6 16,0 0-6-16,0 0 5 0,0 0 0 0,0 0-2 15,0 0-5-15,0 0 0 0,0 0-6 0,0 0 3 16,0 0-2-16,0 0-4 0,0 0 1 0,0 0 1 16,0 0-6-16,0 0-3 0,0 0 2 0,0 0-3 15,0 0-2-15,0 0 1 0,0 0-3 0,0 0 0 16,0 0 1-16,0 0 0 0,0 0-3 0,0 0 1 0,0 0-2 16,0 0 1-16,0 0-1 0,0 0 2 15,0 0-7-15,0 0 7 0,0 0-3 0,0 0 0 16,0 0-2-1,0 0 1-15,0 0-1 0,0 0 0 0,0 0 0 16,0 0 1-16,0 0-4 0,0 0-3 0,0 0 1 16,0 0 0-16,0 0-5 0,0 0 3 0,0 0-3 0,0 0 4 0,0 0-1 0,0 0-3 0,0 0 0 15,0 0 2-15,0 0-9 0,0 0 3 0,0 0 3 0,0 0 0 16,0 0 1-16,0 0-11 0,0 0 8 0,0 0 2 16,0 0-7-16,0 0 6 0,0 0-10 0,0 0 3 15,0 0 6-15,0 0-1 0,0 0 2 0,0 0-2 16,0 0-2-16,0 0 1 0,0 0-1 0,0 0 1 15,0 0 1-15,0 0-1 0,0 0 2 0,0 0-3 16,0 0 2 0,0 0 2-16,0 0-9 0,0 0 4 0,0 0 2 15,0 0-6-15,0 0 4 0,0 0 4 0,0 0-5 16,0 0 5-16,0 0 0 0,0 0-1 0,0 0 0 16,0 0-1-16,0 0-3 0,20-12 4 0,-20 12-1 0,0 0-1 15,0 0 0-15,0 0 3 0,0 0 1 0,0 0-2 16,14-8 0-16,-14 8-1 0,0 0 2 0,0 0-7 0,0 0 5 0,11-5 0 15,-11 5-1-15,0 0 2 0,0 0 1 0,0 0-2 16,10-8-1-16,-10 8 0 0,0 0 2 0,0 0 3 16,0 0-1-16,0 0-4 0,0 0 0 0,13-6 1 15,-13 6 1-15,0 0-1 0,0 0-1 0,0 0-1 16,0 0 3-16,0 0-2 0,0 0 3 0,14-4-2 16,-14 4 0-16,0 0 0 0,0 0 2 0,0 0-3 0,0 0 1 15,13-5 0-15,-13 5 0 0,0 0-3 0,0 0 1 16,0 0 1-16,0 0 1 0,0 0 0 0,0 0-2 15,0 0-8-15,0 0 10 0,18 0 3 0,-18 0 0 16,0 0-3-16,0 0 0 0,0 0-2 0,0 0 1 16,0 0-4-16,0 0 3 0,0 0-1 0,0 0 2 15,0 0 4-15,0 0 0 0,17 7-4 0,-17-7 1 16,0 0 6-16,0 0-4 0,0 0-1 0,0 0-2 16,0 0 5-16,6 10-7 0,-6-10 3 0,0 0-3 15,0 0 6-15,0 0-2 0,0 0-5 0,5 12 1 0,-5-12 2 16,0 0 0-16,0 0 2 0,3 13-2 0,-3-13 2 15,0 0-8-15,0 0 10 0,0 0-3 0,1 17 2 0,-1-17-5 16,0 0 3-16,0 0 2 0,1 16 1 0,-1-16-3 16,0 0 4-16,0 0-7 0,0 0 8 0,-3 20-4 15,3-20-5-15,0 0 5 0,0 0 1 0,0 0 1 16,0 14-5-16,0-14 0 0,0 0 1 0,0 0 1 16,0 0 2-16,0 0 2 0,-2 16-2 0,2-16 1 15,0 0-4-15,0 0-1 16,0 0 4-16,0 0-2 0,0 0 0 0,-1 14-4 15,1-14 4-15,0 0 1 0,0 0 0 0,0 0 2 16,0 0-3-16,-4 12 0 0,4-12 3 0,0 0-7 16,0 0 5-16,0 0-1 0,0 0-2 0,0 0 4 15,-5 13-2-15,5-13 0 0,0 0 0 0,0 0 3 16,0 0-6-16,0 0 1 0,-6 11 3 0,6-11-3 16,0 0 1-16,0 0 5 0,0 0-1 0,0 0-1 0,0 0-4 0,-7 11 4 15,7-11-4-15,0 0 2 0,0 0 0 0,0 0 1 0,-7 9 0 16,7-9 2-16,0 0 0 0,0 0-9 0,0 0 6 15,-6 11 2-15,6-11 1 0,0 0-5 0,0 0 3 16,-7 11-3-16,7-11 3 0,0 0-1 0,0 0 0 16,-9 9 0-16,9-9-1 0,0 0-5 0,0 0 5 15,0 0 4-15,-8 8-2 0,8-8 0 0,0 0-1 16,0 0-1-16,0 0 2 0,0 0-1 0,0 0 3 0,-10 10-6 0,10-10 5 16,0 0-1-16,0 0-8 0,0 0 9 0,0 0-4 15,0 0 1-15,0 0 1 0,0 0 1 0,0 0 1 16,-7 9-2-16,7-9 1 0,0 0 1 0,0 0 0 15,0 0 1-15,0 0 0 0,0 0-1 0,0 0-4 16,0 0 4-16,0 0-1 0,0 0-1 0,0 0 1 16,0 0 0-16,0 0 1 0,-11 8 0 0,11-8-3 15,0 0-7-15,0 0 8 16,0 0 0-16,0 0-4 0,0 0 2 0,0 0-2 0,0 0 3 16,0 0-3-16,0 0 1 0,0 0 1 0,0 0 1 15,0 0 0-15,0 0-2 0,0 0-3 0,0 0 8 16,0 0-2-16,0 0-3 0,0 0 3 0,0 0-2 15,0 0-4-15,0 0 4 0,0 0-2 0,0 0 4 0,0 0-2 16,0 0 2-16,0 0-1 0,0 0-2 0,0 0 3 16,0 0-2-16,0 0 2 0,0 0-2 0,0 0 1 15,0 0 0-15,0 0-1 0,0 0 5 0,0 0-3 16,0 0-5-16,0 0 7 0,0 0-3 0,0 0 3 16,0 0-2-16,0 0-1 0,0 0-1 0,0 0-2 15,0 0 2-15,0 0 5 0,0 0-2 0,0 0-1 16,0 0 1-16,0 0 2 0,36-1-3 0,-36 1-2 0,0 0 3 15,0 0 0-15,0 0-5 0,0 0 3 16,0 0 4-16,0 0-3 0,14 4-5 0,-14-4 7 16,0 0-4-16,0 0 0 0,0 0 3 0,0 0-2 15,0 0 0-15,12 5 5 0,-12-5-2 0,0 0-3 0,0 0 2 16,0 0-2-16,0 0 2 0,0 0 1 0,0 0-1 16,0 0 2-16,0 0-6 0,15 3 4 15,-15-3-2-15,0 0 3 0,0 0 1 0,0 0-1 0,0 0-2 16,0 0 1-16,0 0-3 0,0 0 1 0,0 0-3 15,0 0 3-15,0 0-4 0,10 5-9 0,-10-5-5 16,0 0-4-16,0 0-15 0,0 0-11 0,0 0-19 0,0 0-28 0,0 0-35 16,0 0-139-16,0 0-321 0,0 0 92 0</inkml:trace>
  <inkml:trace contextRef="#ctx0" brushRef="#br0" timeOffset="38007.87">5393 13185 268 0,'0'0'94'0,"0"0"7"0,0 0-15 0,0 0-1 31,0 0-4-31,0 0-1 0,0 0-12 0,0 0 2 0,0 0-2 16,0 0-4-16,0 0-13 0,0 0 8 0,0 0-17 0,0 0 5 0,0 0 0 15,0 0-9-15,0 0-7 0,0 0 7 0,0 0-5 16,0 0-2-16,0 0 0 0,0 0 0 0,0 0-6 16,0 0 4-16,0 0-11 0,0 0 7 0,0 0-3 15,0 0-13-15,0 0 7 0,0 0 1 0,0 0 5 16,0 0-6-16,0 0-2 0,0 0 4 0,0 0-8 16,0 0-3-16,0 0 4 0,-17 28-5 0,17-28 4 15,0 0-1-15,0 0-5 0,0 0 6 0,0 0-6 16,0 0 6-16,-9 9-12 0,9-9 9 0,0 0 0 15,0 0-2-15,0 0 1 0,-8 10 3 0,8-10-6 16,0 0 1-16,0 0-4 0,0 0 1 0,-7 11 2 0,7-11-3 16,0 0-1-16,0 0 3 0,0 0 4 0,-7 11-5 15,7-11 5-15,0 0-5 0,0 0 8 0,0 0-3 16,-5 11-2-16,5-11 0 0,0 0-3 0,0 0-4 0,0 0-1 0,-5 13 9 16,5-13-4-16,0 0-2 0,0 0 2 15,0 0 2-15,-6 12-9 0,6-12 7 0,0 0 2 0,0 0-3 16,0 0 4-16,0 0-3 0,-2 14-5 0,2-14 1 15,0 0 6-15,0 0 3 0,0 0-9 0,0 0 6 16,-1 15 0-16,1-15-5 0,0 0 5 0,0 0 2 16,0 0-14-16,0 0 11 0,0 0-1 0,1 18-1 15,-1-18 2-15,0 0-13 0,0 0 15 0,0 0-2 16,0 0-2-16,0 0-1 0,0 0-4 0,2 15 8 0,-2-15-9 16,0 0 8-16,0 0-1 0,0 0 2 0,0 0 0 15,7 12-3-15,-7-12-3 0,0 0-1 0,0 0 4 16,0 0 4-16,0 0-1 0,0 0 0 0,0 0-7 15,0 0 2-15,0 0-4 0,12 13-1 0,-12-13 10 16,0 0 2-16,0 0-8 0,0 0-4 0,0 0 11 16,0 0 2-16,0 0-7 0,0 0 4 0,0 0-2 15,15 6-2-15,-15-6 8 0,0 0-3 0,0 0 0 0,0 0 3 16,0 0-6-16,11 2 2 0,-11-2 3 0,0 0 1 16,0 0-3-16,0 0-3 0,0 0 5 0,0 0-9 15,16 1 9-15,-16-1 4 0,0 0-9 0,0 0 6 16,0 0-3-16,0 0-1 0,0 0 4 0,0 0 1 15,0 0-3-15,20-5 2 0,-20 5 0 0,0 0-5 0,0 0 2 16,0 0 7-16,0 0-6 0,0 0 3 0,15-4-1 16,-15 4 1-16,0 0-5 0,0 0 8 0,0 0-7 15,0 0-1-15,14-7 1 0,-14 7 0 0,0 0 3 16,0 0-1-16,10-6 2 0,-10 6 0 0,0 0 1 16,0 0 1-16,10-7-6 0,-10 7 4 0,0 0 1 15,0 0-5-15,0 0 0 0,0 0 2 0,10-9 3 0,-10 9-1 16,0 0 1-16,0 0-3 15,0 0-5-15,0 0 9 0,7-9-2 0,-7 9 3 16,0 0 1-16,0 0-2 0,0 0 5 0,0 0 1 16,9-9-3-16,-9 9-5 0,0 0 2 0,0 0 1 15,0 0 1-15,0 0 2 0,0 0-2 0,7-11-2 0,-7 11 4 16,0 0 1-16,0 0-1 0,0 0-4 16,0 0 4-16,0 0-2 0,0 0-6 0,4-12 5 0,-4 12 1 15,0 0-1-15,0 0 0 0,0 0-1 0,0 0-1 0,0 0-2 16,0 0-4-16,0 0 8 0,0 0-3 0,0 0 2 15,2-14 0-15,-2 14-4 0,0 0 0 0,0 0 2 16,0 0 0-16,0 0 1 0,0 0 0 0,0 0-1 0,0 0 0 16,0 0-4-16,0 0 3 0,0 0 0 0,0 0-3 15,0 0 3-15,0 0 2 0,0 0-6 0,-3-20 1 0,3 20 2 16,0 0 1-16,0 0-2 0,0 0 0 0,0 0 0 16,0 0-2-16,0 0-3 0,0 0 4 0,-7-12-9 15,7 12 8-15,0 0 1 0,0 0-1 0,0 0 1 16,0 0 1-16,0 0-2 0,0 0 3 0,0 0-3 15,-9-9 0-15,9 9 0 16,0 0 0-16,0 0 1 0,0 0 1 0,0 0-1 16,0 0-1-16,0 0 0 0,0 0 2 0,-10-8-2 15,10 8-3-15,0 0 2 0,0 0-1 0,0 0 2 16,0 0-1-16,0 0 1 0,0 0-2 0,0 0 3 16,-13-7-3-16,13 7 2 0,0 0-1 0,0 0-1 0,0 0 1 0,0 0-1 15,0 0 2-15,0 0-2 0,0 0 0 0,0 0-1 16,-11-5-5-16,11 5 7 0,0 0 1 0,0 0-5 15,0 0 4-15,0 0 1 0,0 0-2 0,0 0-3 16,0 0 5-16,0 0-6 0,-15-6 3 0,15 6-1 0,0 0 1 16,0 0 4-16,0 0 1 0,0 0-2 0,0 0-3 15,0 0 1-15,0 0 0 0,0 0 0 0,0 0 2 16,-16-2-3-16,16 2 4 0,0 0-3 0,0 0 2 16,0 0 0-16,0 0-1 0,0 0-1 0,0 0 4 15,0 0-2-15,0 0-6 0,0 0-1 0,0 0 5 16,-15-2 4-16,15 2-4 15,0 0-1-15,0 0 6 0,0 0-5 0,0 0 0 16,0 0-1-16,0 0 0 0,0 0 3 0,0 0 0 16,0 0 0-16,0 0 2 0,0 0-2 0,0 0 0 15,0 0 1-15,-19 0 0 0,19 0-1 0,0 0 1 16,0 0 0-16,0 0 0 0,0 0 0 0,0 0-4 0,0 0 2 0,0 0-1 16,0 0-3-16,0 0 2 0,0 0 0 0,0 0-6 15,0 0-5-15,0 0-9 0,0 0-13 0,0 0-13 16,0 0-19-16,0 0-22 0,0 0-35 0,0 0-40 0,0 0-158 15,0 0-381-15,0 0 107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08T21:42:29.8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3774 8701 231 0,'0'0'82'0,"0"0"1"0,0 0-3 0,0 0 6 0,0 0-17 15,0-17 9-15,0 17-3 0,0 0 0 0,0 0-9 16,0 0-2-16,0 0 1 0,0 0-1 0,0 0-1 15,0 0 0-15,0 0-6 0,0 0-8 0,0 0 13 0,0 0-5 16,0 0 6-16,0 0-9 0,0 0 4 0,0 0-1 16,0 0-6-16,0 0-4 0,0 0 2 0,0 0-2 15,0 0 0-15,0 0-1 0,0 0-2 0,0 0-1 16,0 0-4-16,0 0-3 0,0 0 6 0,0 0-3 16,0 0-2-16,0 0 0 0,0 0-7 0,0 0 1 0,0 0-1 15,0 0 3-15,0 0-9 0,0 0 2 16,0 0-1-16,0 0-5 0,0 0 2 15,0 0 0-15,-1-18-1 0,1 18-4 0,0 0 1 16,0 0-2-16,0 0-5 0,0 0 3 0,0 0-1 0,0 0-2 16,0 0 1-16,0 0-5 0,0 0 5 0,0 0-4 0,0 0-2 15,0 0 0-15,0 0 0 0,0 0-4 0,0 0 3 0,0 0-1 16,0 0-1-16,0 0 2 0,0 0 3 16,0 0 0-16,0 0-1 0,0 0-1 0,0 0 1 0,0 0-4 15,0 0-1-15,0 0 5 0,0 0-3 0,0 0 4 16,0 0-1-16,0 0-1 0,0 0 2 0,23 32 1 15,-23-32-3-15,0 0 0 0,6 11-3 0,-6-11 3 0,8 11 2 16,-8-11-3 0,6 9 3-16,-6-9-6 0,10 11 7 0,-10-11-2 15,0 0 1-15,8 11-2 0,-8-11 0 0,0 0 0 0,7 11 3 0,-7-11-3 16,7 11 2-16,-7-11 2 0,0 0-1 0,11 17 0 0,-11-17-1 16,9 11 0-16,-9-11-3 0,0 0 6 0,12 16-6 15,-12-16 4-15,0 0-6 0,12 14 5 16,-12-14-3-16,0 0 3 0,9 9-6 0,-9-9 5 0,0 0-4 0,13 16 2 15,-13-16 1-15,11 9-4 0,-11-9 2 0,9 11 0 16,-9-11 3-16,0 0-1 0,11 13-2 0,-11-13-1 16,10 11 0-16,-10-11 1 0,0 0-3 0,10 13 3 15,-10-13-2-15,10 10 3 0,-10-10 0 0,0 0-3 16,12 10 0-16,-12-10 0 0,0 0 2 0,13 11 1 16,-13-11-4-16,12 9 3 0,-12-9 1 0,10 12 0 15,-10-12 1-15,13 9-3 0,-13-9 0 0,12 11 0 0,-12-11-1 16,0 0 1-16,15 12-1 0,-15-12-1 0,0 0 2 15,15 11-2-15,-15-11 5 0,8 5-5 0,-8-5-1 16,0 0 2-16,12 9 3 0,-12-9-4 0,11 8 2 16,-11-8 0-16,10 6-1 0,-10-6 1 0,9 7-1 15,-9-7 2-15,0 0-4 0,16 7 5 0,-16-7-2 16,12 7 0-16,-12-7-1 0,12 6-1 0,-12-6 2 16,12 7 2-16,-12-7-4 0,13 5 1 0,-13-5 0 0,13 7 4 15,-13-7-3-15,10 6 2 0,-10-6-6 16,13 3 3-16,-13-3 1 0,12 5 2 0,-12-5-1 0,13 3-2 15,-13-3-2-15,16 7 5 0,-16-7-2 0,14 4-2 16,-14-4 2-16,14 3 0 0,-14-3 2 0,14 2-5 0,-14-2 2 16,0 0 0-16,23 4 2 0,-23-4-4 15,16 0 2-15,-16 0 1 0,14 2 2 0,-14-2 1 16,0 0-4-16,21 0 1 0,-21 0-3 0,15 1 3 0,-15-1 1 16,0 0-1-16,24-1 0 0,-24 1-2 0,15-2-3 15,-15 2 7-15,0 0-1 0,24 0-2 0,-24 0-1 16,14-1 2-16,-14 1-2 0,0 0 2 0,22-4-3 15,-22 4 1-15,17-3 0 0,-17 3 0 0,15-3-2 16,-15 3 1-16,16-3-3 0,-16 3 2 0,15-3 2 16,-15 3-1-16,17-3 3 0,-17 3-3 0,16-3 1 15,-16 3-2-15,14-3 1 0,-14 3 1 0,14-4-3 0,-14 4 4 16,0 0-1-16,21-4 2 0,-21 4-2 0,14-4 1 16,-14 4-2-16,14-4 0 0,-14 4 4 0,12-5-3 15,-12 5-2-15,13-4 1 0,-13 4 3 0,0 0-3 16,18-5-1-16,-18 5 0 0,0 0 0 0,14-5 1 15,-14 5 1-15,12-3-4 0,-12 3 2 0,15-5 1 16,-15 5 3-16,0 0 0 0,16-5 2 0,-16 5-2 0,0 0-2 16,14-6 0-16,-14 6-1 0,0 0-2 0,13-4 5 31,-13 4-3-31,0 0 0 0,13-5 0 0,-13 5 2 0,0 0 0 16,0 0-3-16,13-5 1 0,-13 5-3 0,0 0 4 15,11-6 1-15,-11 6-2 0,0 0 1 0,0 0 1 16,17-6-4-16,-17 6 2 0,0 0 0 0,0 0-3 0,14-7 5 0,-14 7-2 15,0 0 2-15,11-6-2 0,-11 6 2 0,0 0-2 16,0 0-1-16,13-6 6 0,-13 6-6 16,0 0 3-16,10-6-1 0,-10 6-1 0,0 0 0 15,0 0 2-15,12-8-2 0,-12 8-4 0,0 0 5 16,11-6 1-16,-11 6-2 0,0 0-1 0,11-6 1 0,-11 6 3 16,0 0 1-16,0 0-3 0,12-7-2 15,-12 7 3-15,0 0-2 0,0 0 0 0,10-8 0 0,-10 8 1 16,0 0-2-16,0 0 5 0,0 0-4 0,14-12 2 0,-14 12 0 15,0 0-1-15,0 0 1 0,0 0-3 0,13-11 3 16,-13 11-1-16,0 0-1 0,0 0 1 0,0 0 0 16,12-10 1-16,-12 10-1 15,0 0-2-15,0 0 2 0,0 0-1 0,11-10-1 16,-11 10 2-16,0 0 0 0,0 0 2 0,0 0 4 16,13-10-6-16,-13 10-2 0,0 0 1 0,0 0-3 0,0 0 3 0,0 0-5 0,13-11 7 15,-13 11 0-15,0 0-1 16,0 0-5-16,0 0 3 0,12-9 3 0,-12 9-2 15,0 0-1-15,0 0 5 0,0 0-4 0,10-11 3 16,-10 11-6-16,0 0 6 0,0 0-4 0,0 0-1 0,14-12 1 16,-14 12-2-16,0 0 6 0,0 0-2 0,11-9-4 15,-11 9 6-15,0 0-2 0,0 0-1 0,0 0 1 16,12-11-1-16,-12 11 4 0,0 0-4 0,0 0 1 0,0 0-4 0,0 0 4 16,12-13 2-16,-12 13-4 0,0 0-1 0,0 0 3 15,0 0 0-15,9-13 0 0,-9 13-1 0,0 0 1 16,0 0 0-16,0 0-2 0,11-11 5 0,-11 11-4 15,0 0 3-15,0 0 4 0,0 0-8 0,11-14 0 0,-11 14 0 16,0 0 0-16,0 0-2 0,0 0 3 0,9-11-4 16,-9 11 3-16,0 0 1 0,0 0-2 0,0 0 3 15,0 0 1-15,0 0-7 0,0 0 5 0,14-12-4 16,-14 12 6-16,0 0-6 0,0 0 4 0,0 0-2 16,0 0 5-16,0 0-1 0,11-10 0 0,-11 10 0 15,0 0 3-15,0 0-7 0,0 0 6 0,0 0-3 16,12-13-4-16,-12 13 6 15,0 0-1-15,0 0-1 0,0 0 0 0,0 0-2 16,0 0 1-16,0 0 0 0,10-11-3 0,-10 11 3 16,0 0 2-16,0 0-1 0,0 0-2 0,0 0 2 0,0 0-1 0,0 0 4 15,0 0-2-15,0 0-6 0,0 0 7 0,0 0-5 16,0 0 5-16,0 0 0 0,0 0-4 0,9-11 4 0,-9 11 0 16,0 0-4-16,0 0-1 0,0 0 4 0,0 0-1 15,0 0-2-15,0 0 1 0,0 0 5 16,0 0-2-16,0 0 0 0,0 0 1 0,0 0-1 0,0 0-2 15,0 0 9-15,0 0 0 0,0 0-2 0,0 0 2 16,0 0 2-16,0 0 2 0,0 0 4 0,0 0-1 0,0 0-2 16,0 0-2-16,0 0-4 0,0 0 1 0,0 0-1 15,0 0-1-15,0 0-2 0,0 0-1 0,0 0-2 16,0 0 5-16,0 0-5 0,0 0 0 0,0 0 1 16,0 0 2-16,0 0-1 0,-37-11-2 0,37 11-2 15,0 0 3-15,-20 0-4 0,20 0 0 0,0 0 2 16,0 0-2-16,-27-1 3 15,27 1-3-15,-11-2 0 0,11 2 2 0,0 0-1 16,0 0 0-16,-20-1 0 0,20 1 2 0,0 0-8 0,0 0 7 16,-15-2-2-16,15 2 1 0,0 0-4 0,0 0 2 15,0 0 1-15,0 0 1 0,0 0 5 0,-19-1-4 0,19 1-1 16,0 0 0-16,0 0-1 0,0 0-3 16,0 0-1-16,0 0 4 0,0 0 0 0,0 0 4 0,0 0-4 15,-15-2-2-15,15 2 5 0,0 0-4 0,0 0 1 16,0 0 8-16,0 0-7 0,0 0-2 0,0 0-3 15,0 0 3-15,0 0 0 0,0 0-3 0,0 0-2 16,0 0 6-16,0 0 2 0,0 0-1 0,0 0-4 16,0 0 3-16,0 0-2 0,0 0 1 0,0 0 0 15,0 0-1-15,0 0 1 0,0 0 1 0,0 0-5 16,0 0 0-16,0 0-1 0,0 0 8 0,0 0 0 0,0 0 8 16,0 0-9-16,0 0 1 0,0 0 1 0,0 0-3 15,0 0 0-15,0 0-3 0,0 0 4 0,0 0-2 16,0 0 2-16,0 0 1 0,0 0-4 0,0 0 5 15,0 0-5-15,54 10 6 0,-54-10-7 16,0 0 3-16,0 0 2 0,0 0 0 0,19 5-3 16,-19-5-1-16,0 0 0 0,0 0 5 0,0 0-2 15,21 2 0-15,-21-2-2 0,0 0 4 0,0 0-3 0,0 0 11 16,20 6-14-16,-20-6 9 0,0 0-9 0,0 0 1 16,0 0 13-16,17 5-10 0,-17-5 1 0,0 0-3 0,0 0 0 0,0 0-1 0,0 0-2 15,0 0 3-15,20 3 1 0,-20-3 0 0,0 0 0 16,0 0 2-16,0 0-4 0,0 0 1 0,0 0-1 15,0 0-2-15,0 0 4 0,17 4-4 0,-17-4 9 16,0 0-4-16,0 0-5 0,0 0 6 0,0 0-1 16,0 0-2-16,0 0 4 0,0 0-4 0,0 0 0 0,0 0 2 15,0 0-1-15,0 0 0 0,0 0-1 16,0 0-2-16,16 6 2 0,-16-6 2 0,0 0 0 0,0 0 2 31,0 0-11-31,0 0 12 0,0 0-2 0,8 14 7 16,-8-14-7-16,0 0-1 0,0 0-1 0,0 0 0 0,6 18 1 15,-6-18 2-15,0 0 0 0,0 0-3 0,2 19 3 16,-2-19-3-16,0 0 4 0,0 0-3 0,3 17 3 16,-3-17-2-16,0 0 3 0,0 0-4 0,3 19-2 15,-3-19 4-15,0 0 1 0,0 0-4 0,0 0-1 16,0 0 2-16,3 21 1 0,-3-21-3 0,0 0 2 16,0 0-7-16,0 0 8 0,0 0-4 0,0 0 0 15,0 0 3-15,0 0-1 0,2 16 3 0,-2-16-1 0,0 0-4 16,0 0 2-16,0 0 3 0,0 0 0 0,0 0 1 15,0 0-6-15,0 0-3 0,0 0-7 0,0 0-9 16,0 0-4-16,0 0-14 0,0 0-9 0,0 0-16 16,0 0-21-16,0 0-33 0,0 0-24 0,0 0-29 15,0 0-16-15,0 0-38 0,0 0-129 0,0 0-423 16,0 0 119-16</inkml:trace>
  <inkml:trace contextRef="#ctx0" brushRef="#br0" timeOffset="970.33">4314 8839 255 0,'0'0'126'0,"0"0"-22"0,0 0-8 0,0 0-8 0,0 0 1 15,0 0-19-15,0 0-1 0,0 0 0 0,0 0-4 16,0 0-5-16,0 0 7 0,0 0-6 0,0 0 1 0,0 0-6 15,0 0 1-15,0 0 0 0,0 0-5 0,0 0-2 16,0 0 2-16,0 0-1 0,0 0-1 16,0 0 1-16,0 0-1 0,0 0 0 0,0 0-1 0,0 0-3 15,0 0-7-15,0 0 2 0,0 0-2 0,0 0-2 16,0 0-1-16,0 0-4 0,40 25-1 0,-40-25 3 16,0 0 0-16,10 3 2 0,-10-3-1 0,0 0-2 15,16 4-1-15,-16-4-4 0,0 0-1 0,18 2-2 0,-18-2 0 16,0 0-5-16,17 3 2 0,-17-3-3 0,0 0 0 0,13 2-4 31,-13-2-1-31,0 0-2 0,0 0 3 0,18 1 0 16,-18-1-6-16,0 0-1 0,0 0 1 0,0 0-1 0,16 2 0 15,-16-2-2-15,0 0-1 0,0 0 3 0,0 0-6 0,17 1-2 16,-17-1 1-16,0 0 1 0,0 0 5 16,0 0-2-16,0 0-4 0,0 0 1 0,16 1 2 15,-16-1-5-15,0 0 4 0,0 0-3 0,0 0-2 0,0 0-4 16,0 0-3-16,0 0-13 0,0 0-11 0,0 0-11 15,0 0-16-15,0 0-24 0,0 0-17 0,0 0-28 16,0 0-14-16,0 0-138 0,0 0-336 0,0 0 96 16</inkml:trace>
  <inkml:trace contextRef="#ctx0" brushRef="#br0" timeOffset="1549.48">4373 8733 358 0,'0'0'154'0,"0"0"-9"0,0 0-26 0,0 0-2 0,0 0-3 16,0 0-17-16,0 0-5 0,0 0-1 0,0 0-9 16,0 0-6-16,17-4-1 0,-17 4-11 0,0 0-6 0,0 0 6 15,0 0-10-15,0 0-6 0,0 0-4 0,0 0-5 16,0 0-6-16,0 0-1 0,0 0-5 0,0 0-1 15,0 0-2-15,0 0-12 0,0 0-1 0,0 0-15 16,0 0-17-16,0 0-30 0,0 0-5 0,0 0-16 16,0 0-17-16,0 0-25 0,0 0-100 0,0 0-254 15,0 0 74-15</inkml:trace>
  <inkml:trace contextRef="#ctx0" brushRef="#br0" timeOffset="2161.71">4364 8993 385 0,'0'0'178'0,"0"0"-11"0,10 13-16 0,-10-13-11 0,0 0-3 15,0 0-5-15,0 0-8 0,0 0-6 0,0 0-9 16,0 0-5-16,0 0-5 0,0 0-7 0,0 0-9 15,6 8-6-15,-6-8-7 0,0 0-9 0,0 0-2 16,0 0-9-16,0 0-5 0,0 0-5 0,0 0-6 16,0 0-3-16,0 0-3 0,0 0-10 0,0 0-17 0,0 0-13 15,0 0-27-15,0 0-17 0,0 0-18 0,0 0-28 16,0 0-26-16,0 0-24 0,0 0-108 16,0 0-309-16,0 0 88 0</inkml:trace>
  <inkml:trace contextRef="#ctx0" brushRef="#br0" timeOffset="3441.8">4557 8762 233 0,'0'0'106'0,"0"0"-15"0,0 0-13 0,0 0-7 0,0 0-4 16,0 0 5-16,0 0-15 0,0 0 2 0,0 0-9 16,0 0 3-16,0 0-15 0,0 0 12 0,0 0-16 15,0 0 1-15,0 0-15 0,0 0 12 0,0 0-1 0,0 0-6 16,0 0-2-16,0 0-5 0,0 0 6 0,0 0 1 16,0 0-2-16,0 0-6 0,0 0 0 0,0 0 3 15,-10-30-9-15,10 30 5 0,0 0-9 0,0 0 8 16,0 0-5-16,0 0 6 0,0 0 1 0,12-10-3 15,-12 10-4 1,0 0 1-16,0 0 2 0,0 0 0 0,13-10-6 16,-13 10 6-16,0 0-4 0,0 0 5 0,0 0-10 0,14-9 5 15,-14 9 8-15,0 0-8 0,0 0 1 0,13-6-3 16,-13 6 1-16,0 0 3 0,0 0-20 0,0 0 13 16,0 0 3-16,0 0 0 0,19-5-2 0,-19 5 6 0,0 0-6 15,0 0 3-15,13-2-2 0,-13 2 7 16,0 0-4-16,0 0 0 0,0 0 3 0,0 0-1 0,0 0 6 15,0 0 3-15,0 0 0 0,20 6 4 0,-20-6-7 16,0 0-1-16,0 0-3 0,11 8 12 0,-11-8-5 16,0 0 1-16,0 0 0 0,0 0 1 0,5 11 1 15,-5-11-1-15,0 0-2 0,0 0-4 0,0 0 1 16,0 0 3-16,-1 16-2 0,1-16 0 0,0 0-3 16,0 0-2-16,0 0-2 0,-8 18 3 0,8-18-6 15,0 0 4-15,-7 10-3 0,7-10 3 0,0 0-7 16,-7 11 4-16,7-11-3 0,0 0 2 15,0 0-2-15,-8 9-3 0,8-9-7 0,0 0 7 0,0 0 0 0,0 0 2 0,-8 11 0 0,8-11-2 0,0 0 1 32,0 0-5-32,0 0 2 0,0 0 1 0,0 0-4 15,0 0 2-15,-9 7-1 0,9-7-1 0,0 0 3 16,0 0-3-16,0 0 5 0,0 0-2 0,0 0 1 16,0 0 1-16,0 0-3 0,0 0 3 0,0 0-6 15,0 0 3-15,0 0 0 0,0 0-5 0,0 0 8 16,13 18-4-16,-13-18-2 0,0 0 8 0,0 0-1 15,16 11-4-15,-16-11-1 0,0 0 2 0,15 8 1 16,-15-8 1-16,10 8-4 0,-10-8 2 0,11 9-2 0,-11-9-1 0,10 5 5 0,-10-5-2 16,0 0 1-16,10 9-1 0,-10-9-2 0,8 8-2 15,-8-8 7-15,0 0-5 0,12 10 2 0,-12-10 4 16,0 0 2-16,6 9 4 0,-6-9 4 0,0 0 3 0,0 0-2 16,8 12 7-16,-8-12 0 0,0 0 2 0,0 0 5 15,4 11-6-15,-4-11 5 0,0 0-2 0,0 0-2 16,0 0 0-16,0 0 3 0,-3 19-1 0,3-19-2 15,0 0-2-15,0 0-1 0,-7 13-1 0,7-13-2 16,0 0-1-16,-11 10-6 0,11-10 4 0,-9 8-2 16,9-8-2-16,0 0-1 15,-13 9-2-15,13-9-1 0,0 0-4 0,-14 7 1 16,14-7-2-16,0 0-8 0,-12 5-3 0,12-5-7 0,0 0-9 16,-12 5-6-16,12-5-12 0,0 0-10 15,0 0-10-15,0 0-16 0,0 0-12 0,-23 7-15 0,23-7-9 16,0 0-11-16,0 0-26 0,-12 0-108 0,12 0-311 0,0 0 88 15</inkml:trace>
  <inkml:trace contextRef="#ctx0" brushRef="#br0" timeOffset="12584.85">5511 8889 256 0,'0'0'68'15,"0"0"-8"-15,0 0-6 0,0 0 9 0,0 0-5 16,0 0-2-16,0 0-3 0,0 0-6 0,0 0 1 16,0 0-4-16,0 0 4 15,0 0-7-15,0 0 1 0,0 0 6 0,0 0-9 16,0 0-9-16,0 0 7 0,0 0-4 0,0 0-2 16,0 0 5-16,0 0-5 0,0 0-10 0,0 0-1 0,0 0 4 0,0 0-3 0,0 0 3 15,0 0-3-15,0 0-3 0,0 0-5 0,0 0 9 16,0 0-4-16,0 0-2 0,-14 39-4 0,14-39 4 15,0 0 13-15,0 0-7 0,-7 12 2 0,7-12-9 16,0 0 13-16,-6 13-9 0,6-13 10 0,0 0-10 16,-6 11 2-16,6-11 0 0,0 0-8 0,-6 11 4 0,6-11-2 15,-6 14-2-15,6-14 1 0,-7 12 3 0,7-12-2 0,-7 13 4 16,7-13-8-16,-5 11 6 0,5-11-3 0,-5 13 0 16,5-13-1-16,-5 9 2 0,5-9-3 0,-8 11 8 15,8-11-5-15,-9 13 4 0,9-13 4 0,-7 12-5 16,7-12 2-1,-7 12-1-15,7-12-3 0,-8 13-1 0,8-13-2 16,-9 11 6-16,9-11 0 0,-7 13-1 0,7-13 1 16,-10 12 0-16,10-12-5 0,-10 13 1 0,6-7 0 15,-1 2-4-15,5-8 1 0,-11 14 1 0,6-9 6 16,5-5-4-16,-12 12 2 0,8-6-3 0,4-6 0 16,-10 13 2-16,5-8-2 0,5-5 0 0,-10 12-2 0,10-12-2 15,-9 11 1-15,4-5 1 0,5-6-6 0,-9 10 2 0,9-10 1 0,-11 11-2 16,11-11 3-16,-8 9-1 0,8-9-1 0,-10 9 4 15,10-9-1-15,-10 10-1 0,10-10 0 0,-9 9 2 16,9-9-2-16,-7 8-2 0,7-8 4 0,-9 9-5 16,9-9 0-16,-10 9 2 0,10-9 1 0,0 0-3 15,-11 10 0-15,11-10 3 0,-11 8-3 0,11-8-1 16,-10 9 0-16,10-9 1 16,-10 8-2-16,10-8 0 0,-11 8-1 0,11-8 3 15,-8 7-2-15,8-7-1 0,-12 8 1 0,12-8 1 16,-13 7-2-16,13-7 3 0,-8 7 1 0,8-7 2 0,-11 7 1 15,11-7-1-15,0 0 3 0,-16 8-4 0,16-8-2 0,0 0 0 16,-14 8 1-16,14-8-2 0,-10 5 0 0,10-5-4 16,0 0 4-16,-19 6-2 0,19-6 2 0,-14 7-2 15,14-7 2-15,-13 5-5 0,13-5 5 0,-14 6-2 16,14-6 3-16,-13 5-5 0,13-5 4 0,-14 5 2 16,14-5 0-16,-15 6-1 0,15-6 0 0,-15 5 3 15,15-5-3-15,-15 6 0 0,15-6 0 0,-16 3-1 0,16-3 1 0,-16 4-3 16,16-4 2-16,-14 4 1 0,14-4-2 15,-16 3 1-15,16-3-1 0,-16 2-1 0,16-2 2 0,-15 3-1 0,15-3 3 16,-14 3-2-16,14-3 0 0,-16 3-2 0,16-3 3 16,0 0 2-16,-21 4-2 0,21-4-1 0,-15 3 0 15,15-3 4-15,-13 3-3 0,13-3-3 0,0 0 5 16,-20 3-2-16,20-3 3 0,-14 1-4 0,14-1 3 16,0 0-3-16,0 0 4 0,-22 3 4 0,22-3-6 15,0 0 0-15,-19 1 3 0,19-1-4 0,0 0 1 16,-18 3 1-16,18-3 0 0,-15 0-4 0,15 0-1 15,-15 3 1-15,15-3 1 16,0 0-3-16,-25 1 5 0,25-1-3 0,-17 0-2 16,17 0-2-16,-18 2 4 0,18-2-3 0,-17 1 3 0,17-1-3 15,-16 1 0-15,16-1-2 0,-17 2 6 16,17-2-4-16,-17 1 1 0,17-1 2 0,-15 2-1 16,15-2 0-16,0 0-1 0,-24 2 0 0,24-2 1 0,-15 0 0 0,15 0-1 15,-17 2 1-15,17-2-1 0,0 0 3 0,-25 1-2 16,25-1 3-16,-17 0 0 0,17 0-1 0,0 0 0 0,-25 0-4 15,25 0 6-15,-19 2-8 0,19-2 4 0,-18 0 0 16,18 0 1-16,-21 1-5 0,6-1 2 0,15 0-1 0,-26 3 6 16,14-2-6-16,12-1 5 0,-17 0-5 0,17 0 2 15,-18 1-3-15,18-1 2 0,-19 0-1 0,19 0 0 16,-17 0-1-16,17 0 3 0,0 0-4 0,0 0 3 16,-30 0-2-16,30 0 1 0,-14 0 1 0,14 0-3 0,0 0 2 15,-18 0-1-15,18 0-1 0,0 0 2 0,0 0 2 16,-19-2 0-16,19 2-3 0,0 0 3 0,-15-2-4 15,15 2 4-15,0 0 0 0,0 0 0 0,-18-2 2 16,18 2 0-16,0 0 2 0,-17-5-3 0,17 5-2 16,0 0 3-16,-16-3-2 0,16 3 2 0,0 0 1 0,0 0-3 15,-18-5-1-15,18 5 1 0,-13-3-2 0,13 3 5 16,0 0-5-16,-17-5 2 0,17 5-1 0,-14-4 3 16,14 4 4-16,-12-5-10 0,12 5 6 0,-14-5-6 15,14 5 4-15,-11-4-2 0,11 4-2 0,0 0 3 16,-15-4-2-16,15 4 3 0,-14-5-1 0,14 5 1 15,0 0 2-15,-15-7 0 0,15 7 0 0,0 0-1 32,-13-4-2-32,13 4 1 0,-12-4 0 0,12 4 0 15,0 0 1-15,-18-7-4 0,18 7 6 0,0 0-2 0,-15-5-1 16,15 5-2-16,-11-7 4 0,11 7-5 16,0 0 2-16,-14-6 0 0,14 6-3 0,0 0 2 0,-10-7 1 15,10 7-3-15,0 0 1 0,-13-5 2 0,13 5-3 16,0 0 5-16,0 0-4 0,-14-8-1 0,14 8 0 15,0 0 6-15,-10-8-2 0,10 8 1 0,0 0-1 16,0 0-2-16,-11-6 3 0,11 6 0 0,0 0-5 0,-9-8 4 16,9 8-3-16,0 0 4 0,-10-8-3 0,10 8-1 0,0 0 2 15,-12-10 0-15,12 10-3 0,0 0-1 0,-10-9 4 16,10 9-2-16,0 0 1 0,-9-9 1 0,9 9 0 16,0 0-4-16,-8-9 5 0,8 9-1 0,0 0-2 15,0 0 8-15,-10-13-6 0,10 13-2 16,0 0 4-16,-8-8-6 0,8 8 1 0,0 0-2 15,-9-9 5-15,9 9-4 0,0 0 5 0,0 0-6 16,-9-13 3-16,9 13 0 0,0 0 1 0,-7-9-1 0,7 9 1 0,0 0-2 0,-7-11 1 16,7 11 2-16,0 0-3 0,-9-11 0 0,9 11 0 0,0 0 1 15,-7-11 1-15,7 11-2 0,0 0 3 0,-7-11-4 16,7 11 2-16,0 0 0 0,-7-10 3 0,7 10-3 16,0 0 0-16,-7-10 2 0,7 10-2 0,0 0 0 15,0 0 2 1,-9-12-4-16,9 12 2 0,0 0-2 0,-7-9 4 15,7 9-2-15,0 0 0 0,0 0 4 0,-7-12-4 0,7 12-1 0,0 0-1 16,0 0 4-16,-6-11-3 0,6 11 2 0,0 0-3 16,0 0 0-16,0 0 5 0,-7-11-3 0,7 11-2 15,0 0 3-15,0 0 3 0,0 0-5 0,-7-13 4 16,7 13-5-16,0 0 0 0,0 0-1 0,0 0 3 16,-6-11 0-16,6 11 0 0,0 0-4 0,0 0 5 0,0 0 0 15,-5-12-5-15,5 12 2 0,0 0 6 0,0 0-5 16,0 0 1-16,-6-11 3 0,6 11-5 0,0 0 1 15,0 0 1-15,0 0 7 0,0 0-5 0,-4-14-1 16,4 14-3-16,0 0 0 0,0 0 1 0,0 0 0 16,0 0 1-16,0 0-1 0,-5-13-2 0,5 13 8 15,0 0-7-15,0 0 1 0,0 0 0 0,-3-15 1 16,3 15-1-16,0 0 4 0,0 0-3 0,0 0 5 0,0 0-8 16,-2-15 0-16,2 15 0 0,0 0 3 15,0 0-2-15,0 0 0 0,-3-16 5 0,3 16-3 0,0 0 0 16,0 0 2-16,0 0-2 0,-2-16 3 0,2 16-5 15,0 0 3-15,0 0 0 16,0 0-4-16,-2-14 3 0,2 14 0 0,0 0 0 0,0 0 2 16,0 0-4-16,0 0 2 0,0 0-1 0,-1-15 0 15,1 15 3-15,0 0-3 0,0 0 0 0,0 0 3 16,0 0 0-16,0 0-4 0,0 0 5 0,0 0-6 16,0 0 1-16,0 0 7 0,0 0-6 0,-3-15 0 15,3 15-2-15,0 0 2 0,0 0 0 0,0 0 2 0,0 0-1 0,0 0-2 16,0 0 3-16,0 0-3 0,0 0 3 0,0 0 0 15,0 0-1-15,0 0-1 0,0 0 2 0,0 0 3 16,0 0-4-16,0 0 0 0,0 0-2 0,0 0 4 16,0 0-1-16,-6-11-2 0,6 11 1 0,0 0-3 0,0 0 4 15,0 0-5-15,0 0 0 0,0 0 5 0,0 0-1 16,0 0 0-16,0 0-1 0,0 0 1 0,0 0 3 16,0 0-3-16,0 0 3 0,-15 32-5 0,15-32 0 15,-7 13 2-15,7-13 5 0,-8 14-4 0,8-14-2 16,-9 14-1-16,5-6-1 15,4-8 3-15,-9 14-2 0,9-14-1 0,-8 14 3 16,8-14-3-16,-7 13 0 0,7-13 6 0,-7 12-3 16,7-12-1-16,-7 10 2 0,7-10-2 0,-5 9 2 15,5-9-2-15,0 0 1 0,0 0 1 0,-8 13 2 16,8-13-1-16,0 0-3 0,0 0 2 0,0 0-2 0,-5 11 3 16,5-11-6-16,0 0 3 0,0 0 1 0,0 0 0 15,0 0-1-15,0 0 3 0,0 0-3 0,-6 12 0 16,6-12-2-16,0 0 0 0,0 0 1 0,0 0 2 0,0 0 1 0,0 0 0 15,0 0-3-15,0 0 1 0,0 0 1 0,0 0-1 16,0 0 1-16,0 0 0 0,0 0 0 0,0 0 1 16,0 0 0-16,0 0-1 0,0 0-2 0,0 0 1 15,0 0-1-15,0 0 1 0,0 0 2 0,0 0-1 0,0 0 4 16,0 0-4-16,0 0 1 0,0 0-1 0,0 0-2 16,0 0 2-16,0 0-2 0,0 0 4 0,0 0-2 15,0 0-1-15,0 0-4 0,0 0 3 0,0 0 2 16,20-34 0-16,-20 34 2 0,6-11-2 0,-6 11 3 15,5-12-2-15,-5 12-1 0,7-12-1 0,-7 12 1 16,6-10-1-16,-6 10 2 16,6-11-1-16,-6 11 0 0,0 0 1 0,9-13-3 0,-9 13 3 15,4-11-2-15,-4 11 2 0,0 0 0 0,0 0-5 16,7-13 8-16,-7 13-2 0,0 0-5 0,0 0 4 16,0 0-5-16,3-10 4 0,-3 10 0 0,0 0 1 0,0 0-2 15,0 0 1-15,0 0-3 0,0 0 2 0,0 0 0 16,0 0 4-16,0 0-2 0,9-10-2 0,-9 10 0 15,0 0-1-15,0 0 1 0,0 0 0 0,0 0 3 16,0 0-5-16,0 0 2 0,0 0 3 0,0 0-3 16,0 0 1-16,0 0 0 0,0 0-1 0,0 0-2 0,16 0 3 15,-16 0-4-15,0 0 6 0,0 0-4 16,0 0 3-16,0 0-2 0,23 11 2 0,-23-11-2 16,11 4 2-16,-11-4-2 0,13 6 1 15,-13-6-1-15,13 6 2 0,-13-6-1 0,11 4-1 16,-11-4 0-16,13 5-1 0,-13-5 2 0,0 0 1 15,18 7-2-15,-18-7 6 0,11 4-6 0,-11-4 4 16,12 5-1-16,-12-5-5 0,0 0 0 0,17 6 2 0,-17-6 1 16,0 0-1-16,12 5 4 0,-12-5 0 0,0 0-6 15,14 5 8-15,-14-5-4 0,14 4-2 0,-14-4 2 0,0 0 1 0,20 3-3 16,-20-3 2-16,0 0-6 0,14 2 9 0,-14-2-3 16,0 0-4-16,0 0-6 0,19 0-8 0,-19 0-14 15,0 0-12-15,0 0-17 0,0 0-24 0,15 1-24 16,-15-1-24-16,0 0-23 0,0 0-26 0,0 0-32 15,0 0-127-15,0 0-407 0,0 0 116 0</inkml:trace>
  <inkml:trace contextRef="#ctx0" brushRef="#br0" timeOffset="13533.9">4582 9826 246 0,'0'0'139'16,"0"0"-6"-16,0 0-23 0,0 0 4 0,0 0-9 15,0 0-2-15,0 0-6 0,0 0-2 0,0 0-9 16,0 0 1-16,-40 23-5 0,40-23-6 0,-11 11-4 16,11-11 2-16,-16 16-6 0,8-9-4 0,8-7-4 0,-16 16-2 0,16-16-5 15,-13 13-1-15,3-3-2 0,10-10-2 0,-17 15-3 16,17-15-2-16,-14 14-1 0,14-14-2 0,-12 13-2 0,12-13 0 16,-11 12-4-16,11-12-2 15,-11 11-2-15,11-11-3 0,-10 12-1 0,10-12-3 16,0 0 1-16,-12 13-3 0,12-13-4 0,0 0-2 15,-10 10 2-15,10-10-7 0,0 0 4 0,0 0-3 0,-12 14 1 16,12-14-1-16,0 0-1 0,0 0-4 0,0 0 1 16,-10 13-1-16,10-13-10 0,0 0-6 0,0 0-3 15,0 0-16-15,0 0-11 0,0 0-11 0,0 0-12 16,-11 11-22-16,11-11-23 0,0 0-25 0,0 0-19 0,0 0-109 16,0 0-312-16,0 0 89 0</inkml:trace>
  <inkml:trace contextRef="#ctx0" brushRef="#br0" timeOffset="14121.11">4290 9902 246 0,'0'0'116'0,"19"-3"-11"0,-19 3-2 0,0 0-20 0,0 0-6 16,0 0 13-16,0 0 1 0,0 0-18 0,0 0-5 15,0 0 1-15,0 0 0 0,33 11-1 0,-33-11 2 16,0 0-5-16,0 0-6 0,18 5-2 0,-18-5 3 0,0 0-5 16,17 9 1-1,-17-9-5-15,13 8-4 0,-13-8-3 0,0 0-3 16,22 9 5-16,-22-9-1 0,16 8-4 0,-16-8-2 0,15 7-1 15,-15-7-2-15,14 7-4 0,-14-7 1 0,0 0-3 0,23 9 2 0,-23-9-3 0,13 5-4 16,-13-5-6-16,0 0 3 0,16 6-1 0,-16-6-5 16,0 0-1-16,0 0-2 0,15 9-4 0,-15-9 2 15,0 0 1-15,0 0-3 0,0 0 0 0,0 0-3 16,15 7 2-16,-15-7-2 0,0 0-2 0,0 0 1 16,0 0-1-16,0 0-2 0,0 0 4 0,14 6-4 0,-14-6 0 15,0 0 0-15,0 0-1 0,0 0 0 0,0 0-1 16,0 0-1-16,0 0-3 0,0 0-10 0,0 0-7 15,0 0-12-15,17 6-11 0,-17-6-14 0,0 0-3 16,0 0-14-16,0 0-13 0,0 0-17 0,0 0-15 16,0 0-17-16,0 0-89 0,0 0-267 0,0 0 77 0</inkml:trace>
  <inkml:trace contextRef="#ctx0" brushRef="#br0" timeOffset="15110.32">4615 9760 250 0,'0'0'111'16,"0"0"-11"-16,0 0-1 0,0 0-2 0,17-16-13 16,-17 16-7-16,0 0 0 0,0 0-12 0,12-10-8 15,-12 10 2-15,0 0 0 0,11-6-3 0,-11 6-6 0,12-6-1 16,-12 6-3-16,0 0-13 0,14-5 3 0,-14 5 1 16,14-3-10-16,-14 3 0 0,0 0-1 15,21-2-4-15,-21 2 6 0,0 0-9 0,21 0 3 0,-21 0 0 16,0 0-5-16,20 2-4 0,-20-2 3 0,0 0 2 15,15 4 1-15,-15-4-1 0,0 0 1 0,11 5-2 0,-11-5 8 0,0 0 0 16,0 0 5-16,0 0 0 0,9 9 0 0,-9-9-4 16,0 0 5-16,0 0-5 0,1 14-3 15,-1-14 1-15,0 0-2 0,0 0 2 0,0 0 2 16,0 0-5-16,-11 23 2 0,11-23-1 0,-6 12 1 16,6-12-7-16,0 0 1 0,-7 13-2 0,7-13 0 0,0 0-4 15,0 0-1-15,-7 9 1 0,7-9-2 0,0 0-1 16,0 0-2-16,0 0-3 0,-7 9-1 0,7-9 1 0,0 0 0 15,0 0 0-15,0 0 0 0,0 0-2 0,0 0 0 16,0 0 3-16,0 0-3 0,0 0 0 0,0 0 4 16,0 0-5-16,0 0 3 0,0 0-3 0,10 20 0 0,-10-20-1 15,0 0 1-15,11 6-1 0,-11-6 4 0,9 8-3 16,-9-8 3-16,12 8-1 0,-12-8-2 0,12 10 2 16,-4-3 0-16,-8-7-3 0,10 10 4 0,-10-10-2 15,11 11 1-15,-11-11 1 0,11 9 3 0,-11-9-2 16,8 10 4-16,-8-10 3 0,8 8 7 0,-8-8 2 15,7 9 2-15,-7-9 3 16,0 0 5-16,6 15 1 0,-6-15 0 0,0 0 7 16,4 11-4-16,-4-11 3 0,0 0-3 0,0 0 2 0,0 0-3 15,-1 18 0-15,1-18 1 0,0 0-2 0,0 0-2 16,-7 15-2-16,7-15-6 0,0 0 6 0,-9 10-5 16,9-10 1-16,-8 10-3 0,8-10-3 0,0 0 1 15,-10 10-4-15,10-10-1 0,0 0-3 0,-11 8 2 16,11-8-1-16,0 0-3 0,-9 7-6 0,9-7-12 15,0 0-9-15,0 0-15 0,0 0-15 0,0 0-14 0,-19 7-21 16,19-7-19-16,0 0-18 0,0 0-21 0,0 0-27 16,0 0-17-16,0 0-109 0,-27-4-351 15,27 4 100-15</inkml:trace>
  <inkml:trace contextRef="#ctx0" brushRef="#br0" timeOffset="18600.59">5579 6881 284 0,'0'0'133'16,"0"0"-11"-16,0 0-15 0,0 0-2 0,0 0-14 15,0 0-1-15,0 0-5 0,0 0-3 0,-13-4-7 16,13 4 1-16,0 0-3 0,0 0-3 0,0 0-8 15,0 0 0-15,0 0-6 0,0 0 2 0,-16-4 3 0,16 4-8 16,0 0-4-16,0 0-1 0,0 0-1 16,0 0-3-16,-13-5-3 0,13 5-2 0,0 0-5 15,0 0 3-15,0 0-1 0,-15-5-3 0,15 5 1 0,0 0-1 16,0 0-6-16,0 0 0 0,-12-6-1 0,12 6 2 16,0 0 0-16,0 0-6 0,-12-7 3 0,12 7-1 0,0 0 3 15,0 0-3-15,-14-6 4 0,14 6-3 16,0 0-1-16,-15-8-2 0,15 8-3 0,-8-6 1 15,8 6 0-15,0 0-4 0,-17-7 7 0,17 7-1 16,-9-6-7-16,9 6 1 0,0 0 0 0,-14-6-5 16,14 6 3-16,0 0-1 0,-16-9 5 0,16 9-6 15,-11-6 0-15,11 6 0 0,-13-7 1 0,13 7 0 16,-11-5 1-16,11 5 3 0,-13-7-4 0,13 7 1 0,-13-6 0 16,13 6-3-16,-13-6 2 0,13 6-2 0,-11-6 2 15,11 6-2-15,-11-7 2 0,11 7-2 0,0 0-2 16,-17-7-1-16,17 7-1 0,-11-6 0 0,11 6 0 15,-12-7-2-15,12 7 1 0,-11-7-2 0,11 7 2 16,-13-5-3-16,13 5 3 0,-13-6 0 0,13 6 0 16,-12-6-3-16,12 6 1 0,-13-6-3 0,13 6 3 15,-11-5 0-15,11 5 1 0,-12-5 0 0,12 5-1 0,-12-6-2 16,12 6 4-16,-10-5-2 0,10 5-2 0,0 0 2 16,-16-6 1-16,16 6-3 0,-11-5 0 0,11 5 3 15,0 0-4-15,-13-5 0 0,13 5 3 0,-12-4 0 16,12 4-1-16,0 0 1 0,-15-4-2 0,15 4 0 0,-11-4 2 15,11 4-3-15,-11-4 0 0,11 4 0 0,0 0 2 16,-14-4-1-16,14 4-1 0,-12-5-1 0,12 5 3 0,0 0-4 31,0 0 4-31,-18-6-6 0,18 6 7 0,0 0 0 16,-13-3-7-16,13 3 2 0,0 0 3 0,0 0-4 0,-15-4 2 16,15 4-2-16,0 0 2 0,-13-4 0 0,13 4 2 15,0 0-3-15,0 0 3 0,-16-5 0 0,16 5-4 0,0 0 1 16,0 0 1-16,-15-5-3 0,15 5 3 0,0 0 0 15,-14-4 1-15,14 4-2 0,0 0 4 0,-18-3-4 16,18 3 2-16,0 0 0 0,-14-3-2 0,14 3 2 16,0 0-4-16,-20-4 3 0,20 4-1 0,0 0 1 0,-18-2 0 15,18 2-2-15,0 0 1 0,-20-2 0 0,20 2 1 0,0 0-1 16,-21 0 1-16,21 0 2 0,0 0-4 0,-15-1 2 16,15 1 0-16,0 0 0 0,-21-2 1 0,21 2-2 15,0 0 1-15,-20 0 0 0,20 0 2 0,0 0-2 0,-18 0 0 16,18 0 1-16,0 0 1 0,-20-2-4 0,20 2 1 15,0 0 1-15,-19 3 0 0,19-3-1 0,0 0 2 16,-18 0 1-16,18 0-4 0,0 0 2 0,0 0 1 0,-19 2-1 16,19-2 0-16,0 0-1 0,0 0 1 0,-16 0-2 15,16 0 4-15,0 0-2 0,0 0-1 16,-17 1-1-16,17-1 3 16,0 0-4-16,0 0 3 0,0 0 1 0,-20 1-2 15,20-1 3-15,0 0 2 0,0 0-5 0,-18 3 1 16,18-3-3-16,0 0 1 0,-12 3 2 0,12-3 0 15,0 0 0-15,0 0 0 0,-17 4 0 0,17-4 3 16,0 0-5-16,-18 2 2 0,18-2 1 0,0 0-1 16,-14 3 0-16,14-3 0 0,0 0 1 0,0 0-2 15,-19 3-1-15,19-3 2 0,-10 5-1 0,10-5-1 0,0 0 2 0,-17 3 2 0,17-3-1 16,0 0-1-16,-15 4-1 0,15-4-1 0,0 0 2 16,-15 4 2-16,15-4-4 0,0 0 2 0,-15 3 0 15,15-3 0-15,0 0 2 0,0 0-1 0,-15 3-1 16,15-3-3-16,0 0 3 0,0 0 0 0,-14 3 0 0,14-3 0 15,0 0-1-15,0 0 0 0,0 0 1 0,-14 6 2 16,14-6 1-16,0 0-3 0,0 0-2 0,0 0 3 0,-15 5 0 31,15-5-2-31,0 0 0 0,-11 5 1 0,11-5-1 16,-10 6 1-16,10-6 0 0,0 0 0 0,-14 6 0 16,14-6-2-16,0 0 2 0,-12 4 1 0,12-4-3 15,0 0 4-15,-13 6-3 0,13-6-2 0,0 0 1 16,-12 4 4-16,12-4-2 0,0 0 0 0,-13 7 0 0,13-7 1 15,0 0 1-15,-11 4-1 0,11-4-3 0,0 0 3 16,-12 7 0-16,12-7 0 0,0 0-3 0,-15 7 1 16,15-7 0-16,0 0 3 0,-14 7-4 0,14-7 2 15,0 0 1-15,-13 6 2 0,13-6-3 0,-9 7 0 0,9-7 0 0,0 0 0 0,-9 6-3 16,9-6 4-16,0 0 1 0,0 0-5 0,-14 7 1 16,14-7 4-16,0 0-1 0,0 0-1 0,-13 7-1 15,13-7 0-15,0 0-2 0,-9 7 2 0,9-7-2 16,0 0 3-16,-10 8 1 0,10-8-2 0,0 0 1 15,-10 9-2-15,10-9 3 0,0 0 1 0,-11 7 4 0,11-7-4 32,0 0-5-32,-10 8 3 0,10-8-1 0,-9 7 5 0,9-7-4 15,0 0 0-15,-11 9-1 0,11-9 3 0,-11 7-3 16,11-7 1-16,0 0-3 0,-9 10 5 0,9-10-3 0,0 0 2 16,-10 8-6-16,10-8 4 0,-11 9-1 0,11-9 0 15,-9 8 2-15,9-8-3 0,0 0-2 0,-14 10 5 16,14-10-1-16,-11 9 4 0,11-9-5 0,-8 6-1 0,8-6 0 15,0 0 7-15,0 0-3 0,-9 9-5 0,9-9 1 16,0 0 1-16,0 0 1 0,0 0 1 0,-11 8 0 16,11-8 0-16,0 0-1 0,0 0 4 0,0 0-5 15,-9 7 4-15,9-7-4 0,0 0 4 0,0 0-3 0,0 0 0 0,0 0 3 16,0 0-2-16,-9 8 0 0,9-8 1 0,0 0-3 16,0 0 3-16,0 0-3 0,0 0 4 0,0 0 0 15,0 0-4-15,0 0 0 0,0 0 3 0,0 0-1 16,0 0 2-16,0 0-1 0,0 0-2 0,0 0-2 15,0 0 0-15,0 0 1 0,0 0-1 0,0 0 2 0,0 0-1 16,0 0 4-16,0 0-3 0,0 0 0 16,0 0-2-16,0 0 3 0,0 0 0 0,0 0 0 0,0 0 1 15,0 0-5-15,-12-26 5 0,12 26-4 0,0 0 5 16,1-16-2-16,-1 16 1 0,0 0-4 0,4-20 2 16,-4 20 2-16,0 0-1 15,3-18-2-15,-3 18 6 0,0 0-3 0,3-13 1 16,-3 13-3-16,0 0-1 0,0 0 1 0,2-14 2 15,-2 14-4-15,0 0 6 0,0 0-1 0,0 0 2 0,0 0-6 16,3-13-1-16,-3 13 5 0,0 0 0 0,0 0-3 16,0 0 1-16,0 0-1 0,0 0-2 0,0 0 4 15,0 0 1-15,0 0-4 0,0 0 1 0,1-16 1 16,-1 16-2-16,0 0 1 0,0 0 1 0,0 0-3 0,0 0 0 16,0 0 3-16,0 0 3 0,0 0-2 0,0 0 2 15,0 0-1-15,0 0-2 0,0 0-3 0,0 0 5 16,0 0-2-16,0 0 0 0,0 0-2 0,0 0 4 15,0 0-2-15,0 0 1 0,0 0-1 0,0 0-1 16,0 0 0-16,0 0 1 0,0 0-5 0,0 0 7 16,0 0-4-16,0 0 4 0,0 0-1 0,0 0 0 15,0 0-1-15,-2 50 0 0,2-50-2 0,0 0 3 16,0 21-1-16,0-21 1 0,-4 13-3 0,4-13 1 16,-3 12-1-16,3-12 2 0,0 0 0 0,-3 14 2 15,3-14-4-15,0 0 4 0,-2 14-4 0,2-14 0 16,0 0 3-16,0 0-3 0,-5 15 3 0,5-15-1 15,0 0 1-15,0 0-1 0,-3 14-1 0,3-14 0 16,0 0 1-16,0 0 0 0,0 0 3 0,0 0 0 0,0 0-3 16,-1 14 2-16,1-14-4 0,0 0 2 0,0 0-1 0,0 0-1 15,0 0 2-15,0 0 3 0,0 0-6 16,0 0 3-16,0 0 0 0,-2 14-3 0,2-14 3 0,0 0 0 16,0 0-2-16,0 0 2 0,0 0 2 0,0 0-3 15,0 0 1-15,0 0 0 0,15 8-1 0,-15-8 2 16,0 0 0-16,0 0-1 0,17 3 0 0,-17-3 1 15,0 0 0-15,17 1 0 0,-17-1-4 0,15 1 5 0,-15-1-2 0,18 0 1 32,-18 0-2-32,16 1-1 0,-16-1 3 0,18-1-2 15,-18 1 5-15,0 0-2 0,25-1-2 0,-25 1-1 16,17-1 1-16,-17 1 3 0,16-2-2 0,-16 2 0 0,0 0 0 16,19-1-3-16,-19 1 3 0,0 0 0 0,0 0-1 15,19-1 3-15,-19 1-6 0,0 0 2 0,0 0-5 0,0 0-14 16,15-3-10-16,-15 3-17 0,0 0-23 0,0 0-8 15,0 0-12-15,0 0-22 0,0 0-15 0,19-3-22 16,-19 3-15-16,0 0-134 0,0 0-357 0,0 0 101 16</inkml:trace>
  <inkml:trace contextRef="#ctx0" brushRef="#br0" timeOffset="20093.7">4832 6063 279 0,'0'0'120'16,"0"0"-4"-16,0 0-25 0,0 0-6 0,0 0 3 16,0 0-15-16,0 0-1 0,0 0-9 0,0 0 4 15,0 0-1-15,0 0-1 0,0 0-6 0,0 0-4 16,0 0-4-16,0 0 5 0,0 0-4 0,0 0-4 0,0 0-1 16,-27 26-1-16,27-26-1 0,-10 14-5 0,4-8 3 15,6-6-1-15,-12 14-1 0,1-2-2 16,1 0-5-16,4-4 0 0,-3 1 1 0,9-9-1 15,-12 16 2-15,6-10-4 0,6-6-6 0,-12 14-3 16,12-14-1-16,-9 13-1 0,9-13-1 0,-11 12-7 16,11-12 6-16,-9 11-5 0,9-11-1 15,-7 7-2-15,7-7 0 0,0 0-4 0,-8 9 4 16,8-9-7-16,0 0 1 0,0 0 1 0,-8 11 0 16,8-11-1-16,0 0-1 0,0 0-1 0,0 0-3 15,0 0-9-15,-9 9 0 0,9-9-11 0,0 0-5 0,0 0-12 16,0 0-1-16,0 0-17 0,0 0-13 0,0 0-15 15,-7 9-8-15,7-9-11 0,0 0-18 16,0 0-93-16,0 0-252 0,0 0 75 0</inkml:trace>
  <inkml:trace contextRef="#ctx0" brushRef="#br0" timeOffset="20580.6">4602 6134 311 0,'0'0'100'0,"0"0"-6"0,0 0-2 0,22 4-13 16,-22-4 2-16,0 0-10 0,14 5 2 0,-14-5-8 16,11 7 3-16,-11-7-8 0,13 7-2 0,-13-7-5 0,11 7-6 15,-11-7-3-15,13 8 5 0,-13-8-1 0,14 7-10 16,-14-7-1-16,13 7-2 0,-13-7 0 0,15 9-4 15,-15-9 0-15,12 7-2 0,-12-7-4 0,13 8-3 16,-13-8-1-16,11 6 0 0,-11-6-4 0,10 5 3 0,-10-5-5 16,0 0 2-16,15 9-1 0,-15-9-7 15,9 4 1-15,-9-4 1 0,0 0-3 0,0 0-1 16,14 7 2 0,-14-7-5-16,0 0 2 0,0 0-2 0,10 6 0 0,-10-6-10 15,0 0-10-15,0 0-8 0,0 0-23 0,0 0-16 16,11 5-9-16,-11-5-18 0,0 0-29 0,0 0-64 15,0 0-218-15,0 0 65 0</inkml:trace>
  <inkml:trace contextRef="#ctx0" brushRef="#br0" timeOffset="21544.77">4911 5940 225 0,'0'0'100'15,"0"0"-13"-15,0 0-4 0,0 0-16 0,0 0-3 16,8-9 1-16,-8 9-10 0,0 0 2 0,0 0-3 16,11-8-7-16,-11 8-15 0,0 0 9 0,12-7-3 0,-12 7 2 15,12-7 1-15,-12 7-6 0,12-6 9 16,-12 6-14-16,14-6-6 0,-14 6 4 0,12-5 1 0,-12 5-2 16,0 0-3-16,19-4-2 0,-19 4 8 0,12-2-7 15,-12 2-7-15,0 0 3 0,0 0-5 0,0 0 10 16,21 4 1-16,-21-4 6 0,0 0-3 0,0 0 4 15,9 8-2-15,-9-8-2 16,0 0-2-16,5 14 3 0,-5-14 0 0,0 0-6 16,-3 17-4-16,3-17 3 0,0 0-3 0,-8 20-3 15,8-20-4-15,-7 14 1 0,7-14-2 0,-6 11 5 16,6-11-4-16,-5 12-6 0,5-12 2 0,0 0-1 16,-8 11-3-16,8-11-4 0,0 0 2 0,0 0 1 15,0 0 3-15,0 0-6 0,-2 14 3 0,2-14-3 0,0 0 2 16,0 0-1-16,0 0 1 0,0 0-1 0,0 0-2 15,16 12 5-15,-16-12 2 0,0 0-7 0,15 6 4 16,-15-6 1-16,14 6-8 0,-14-6 3 0,13 7 0 16,-13-7-2-16,17 9 3 0,-9-4 2 0,-8-5-1 0,11 11-2 0,-1-5 4 15,-10-6-2-15,13 13 2 0,-7-6 5 16,-6-7 11-16,12 13-3 0,-12-13 5 0,8 13-2 0,-8-13 7 16,6 13 3-16,-6-13 2 0,4 14 1 0,-4-14 4 0,2 14-3 15,-2-14-1-15,0 0 2 0,-3 22 2 0,3-22-2 16,-4 14-2-16,4-14 1 0,-5 13-4 0,5-13-1 0,-7 11 1 15,7-11-2-15,-8 10 0 0,8-10-3 0,-7 8-3 32,7-8-4-32,0 0 0 0,-13 9-3 0,13-9 1 0,0 0-7 15,-10 7-7-15,10-7-11 0,0 0-12 0,0 0-18 16,0 0-15-16,-14 2-18 0,14-2-17 0,0 0-23 16,0 0-20-16,0 0-18 0,0 0-113 0,0 0-317 15,0 0 91-15</inkml:trace>
  <inkml:trace contextRef="#ctx0" brushRef="#br0" timeOffset="23290.89">3472 7164 298 0,'0'0'120'0,"0"0"-5"0,0 0-17 0,0 0-6 0,0 0-12 0,0 0-6 16,0 0-3-16,0 0-2 0,0 0 6 0,0 0-11 15,0 0-5-15,0 0-1 0,0 0-8 0,0 0 4 16,0 0-8-16,0 0-6 0,0 0-6 0,0 0 13 15,0 0-9-15,0 0 4 0,0 0-7 0,0 0 8 16,0 0-9-16,0 0 0 0,0 0-4 0,0 0-8 0,0 0 10 16,0 0 2-16,0 0-5 0,13-4 0 0,-13 4-1 15,0 0 0-15,0 0-2 0,0 0 1 0,0 0 6 16,0 0-4-16,0 0-1 0,0 0-4 0,0 0 3 16,0 0-5-16,0 0 1 0,0 0 0 0,0 0 3 15,0 0 4-15,0 0-6 0,0 0-1 0,0 0-1 16,0 0 0-16,0 0-3 0,0 0 3 0,0 0 1 15,0 0-1-15,0 0-4 0,0 0 1 0,0 0 2 0,0 0 0 16,0 0-5-16,0 0 2 0,0 0-3 16,0 0 0-16,0 0 1 0,0 0-2 0,0 0-3 0,0 0 2 15,0 0-3-15,0 0-6 0,0 0 3 0,0 0 4 16,0 0-6-16,0 0 1 0,0 0-4 0,-16 36 5 16,16-36-1-1,-4 12-4-15,4-12 1 0,-3 14-1 0,3-14 4 16,-4 14-5-16,4-14 0 0,-4 14-1 0,4-14 5 15,-2 15-1-15,2-15-1 0,-4 14-3 0,4-14 3 0,-2 13 2 16,2-13-2-16,0 0-5 0,-4 17 9 0,4-17-2 16,0 0-1-16,-3 14 1 0,3-14-3 0,0 0 4 0,0 0-3 15,-1 14 1-15,1-14-2 0,0 0 4 0,0 0-3 16,0 0-2-16,-3 12 1 0,3-12-1 0,0 0 2 0,0 0-5 16,0 0 7-16,0 0 1 0,0 0-3 0,-3 14 2 15,3-14-3-15,0 0 1 0,0 0-3 0,0 0-1 16,0 0 2-16,0 0-4 0,0 0 3 0,0 0 2 0,0 0-3 15,-2 15 3-15,2-15 2 0,0 0-5 16,0 0 1-16,0 0 0 0,0 0 1 0,0 0-2 0,0 0-2 16,0 0-7-16,0 0-4 0,0 0-14 0,0 0-8 15,0 0-16-15,0 0-5 0,0 0-20 0,0 0-24 16,0 0-16-16,0 0-13 0,0 0-18 0,0 0-129 16,0 0-331-16,0 0 94 0</inkml:trace>
  <inkml:trace contextRef="#ctx0" brushRef="#br0" timeOffset="25395.46">3698 7163 286 0,'0'0'99'0,"0"0"-10"0,0 0-1 0,0 0-11 0,0 0-2 16,0 0-1-16,0 0-2 0,0 0-7 0,0 0 7 16,0 0-4-16,0 0-12 0,0 0 10 0,0 0-9 15,0 0-2-15,0 0-3 0,0 0 3 0,0 0-3 16,0 0-5-16,0 0-4 0,0 0-3 0,0 0 1 0,0 0-1 15,0 0-2-15,0 0-2 0,0 0-4 0,0 0 5 16,0 0-3-16,0 0 1 0,0 0-4 0,0 0-3 16,0 0-6-16,0 0 8 0,0 0-2 0,0 0-10 15,0 0-1-15,0 0-2 0,0 0 0 0,0 0-1 16,0 0-10-16,0 0 1 0,0 0 9 0,0 0 1 16,0 0-2-16,0 0-3 0,0 0 7 15,0 0-8-15,0 0-1 0,0 0 0 0,0 0-1 16,0 0-3-16,0 0 8 0,0 0-6 0,-50-3-3 15,50 3-1-15,0 0 5 0,0 0-3 0,0 0 2 0,0 0-2 0,0 0 5 16,-18-1-4-16,18 1 1 16,0 0 0-16,0 0-5 0,0 0 4 0,0 0-3 15,0 0 2-15,0 0 4 0,0 0-9 0,0 0 2 0,0 0 2 16,-20 1 2-16,20-1-1 0,0 0 0 16,0 0 2-16,0 0-5 0,0 0 2 0,0 0 3 0,0 0-5 0,0 0 3 15,0 0-2-15,0 0-2 0,0 0 1 0,0 0-2 16,0 0 4-16,0 0 2 0,-17 0 0 0,17 0-6 0,0 0 5 15,0 0-1-15,0 0 0 0,0 0 2 0,0 0-4 16,0 0 2-16,0 0 1 0,0 0 0 0,0 0-2 0,0 0 2 16,0 0 3-16,0 0-3 0,0 0-1 0,0 0 6 15,0 0-4-15,0 0-2 0,0 0-1 0,0 0 1 16,0 0 7-16,0 0-4 0,0 0 2 0,0 0 0 16,0 0-3-16,0 0 1 0,0 0-2 0,0 0-3 15,0 0 3-15,0 0 0 0,0 0-4 0,-14 4 2 16,14-4 2-16,0 0-3 0,0 0 6 0,0 0-2 15,0 0 2-15,0 0 0 0,0 0-2 0,0 0 2 0,0 0-3 16,0 0-2-16,0 0 5 0,0 0-4 0,0 0 6 16,0 0-6-16,0 0 2 0,0 0 3 0,0 0-1 15,0 0-2-15,0 0 2 0,0 0 0 0,0 0 2 16,0 0-3-16,0 0 2 0,0 0-4 0,0 0-1 16,0 0 0-16,0 0 0 0,0 0 2 0,0 0-1 15,0 0 0-15,0 0 1 0,0 0-3 0,0 0 5 16,0 0-5-16,0 0 4 0,0 0-4 0,0 0 1 0,0 0-5 15,0 0 4-15,0 0 4 0,0 0-1 0,0 0 0 16,0 0-2-16,0 0 0 0,0 0-3 16,0 0 3-16,0 0 0 0,0 0 0 0,0 0 0 0,0 0 2 15,0 0 2-15,0 0-2 0,0 0-5 0,-4 14 5 16,4-14-1-16,0 0 0 0,0 0-3 0,0 0 4 0,0 0-1 16,0 0-3-16,0 0 2 0,0 15 0 0,0-15 0 15,0 0 0-15,0 0-1 0,0 0-1 0,0 0-1 0,0 0-1 16,0 0 3-16,1 19-1 0,-1-19 2 15,0 0-3-15,0 0 1 16,0 0-1-16,0 0 0 0,0 0 0 0,0 0 1 16,0 0 0-16,1 17 1 0,-1-17 0 0,0 0-1 15,0 0-1-15,0 0 4 0,0 0-5 0,0 0 3 16,0 0-4-16,0 0 2 0,0 0-3 0,0 0 4 16,4 13-2-16,-4-13 2 0,0 0-2 0,0 0 2 15,0 0 1-15,0 0-4 0,0 0 1 0,0 0-4 0,0 0 7 16,0 0-2-16,0 0 1 0,0 0 1 15,0 0-2-15,0 0-1 0,0 0-1 0,0 0 2 0,0 0-2 16,8 9 3-16,-8-9-1 0,0 0-1 0,0 0 3 16,0 0-2-16,0 0-2 0,0 0 2 0,0 0-2 15,0 0 3-15,0 0 0 0,0 0-1 0,0 0 0 16,0 0 1-16,15 0-2 0,-15 0 0 0,0 0 0 16,0 0 1-16,0 0 3 0,0 0-3 0,0 0-2 15,0 0-2-15,0 0 8 0,0 0-5 0,0 0 0 16,20 0 4-16,-20 0-1 0,0 0-4 0,0 0-1 15,0 0 3-15,0 0-1 0,0 0 3 0,13 4-3 16,-13-4 0-16,0 0 1 0,0 0 1 0,0 0 2 16,0 0 1-16,0 0-4 0,0 0-3 0,13 3 3 0,-13-3 2 15,0 0 0-15,0 0-6 0,0 0 3 0,0 0 3 0,0 0-4 0,11 7 2 0,-11-7 0 16,0 0 1-16,0 0 0 0,0 0-1 0,7 9 0 16,-7-9 3-16,0 0-3 0,0 0 3 0,0 0-3 31,8 11 0-31,-8-11-3 0,0 0 0 0,6 9 1 0,-6-9 4 15,0 0-4-15,0 0 2 0,5 12 1 0,-5-12 0 16,0 0 2-16,0 0-2 0,4 13-3 0,-4-13 1 16,0 0 2-16,0 0-1 0,4 15 2 0,-4-15-2 15,0 0-1-15,0 0 0 0,1 14 0 0,-1-14 0 0,0 0 3 0,0 0-3 16,2 14 2-16,-2-14-1 0,0 0 2 0,0 0 0 0,0 0-2 16,0 0 3-16,0 0-2 0,-4 20 4 0,4-20-5 15,0 0 7-15,0 0-3 0,0 0 0 0,0 0-1 16,-3 13 0-16,3-13-3 0,0 0 6 0,0 0 0 0,0 0-1 15,-6 14 1-15,6-14 0 0,0 0 0 0,0 0-1 16,-7 10 0-16,7-10 2 0,0 0 0 0,0 0 1 0,-7 9-2 16,7-9-3-16,0 0 5 0,0 0 3 0,0 0-2 15,-9 11 0-15,9-11 1 0,0 0 1 0,0 0-3 16,0 0 3-16,-10 8-2 0,10-8 2 0,0 0 1 16,0 0 2-16,0 0 1 0,-10 7 0 0,10-7-3 15,0 0 1-15,0 0-1 0,0 0 0 0,-14 7-2 0,14-7-2 16,0 0 3-16,0 0 1 0,0 0 1 15,-15 3 1-15,15-3 1 0,0 0 0 0,0 0-5 0,0 0 0 16,-17 1 1-16,17-1 1 0,0 0-1 0,0 0 1 16,0 0-2-16,0 0 2 0,-20 0-5 0,20 0 2 15,0 0 0-15,0 0-2 0,0 0-2 0,0 0-1 16,-19-3 2-16,19 3 1 0,0 0-2 0,0 0 2 31,0 0-6-31,0 0 2 0,-16-2 0 0,16 2-2 0,0 0 0 16,0 0-1-16,0 0 6 0,0 0-4 0,0 0-1 15,0 0 2-15,0 0-5 0,-14-4 3 0,14 4-1 0,0 0-3 16,0 0-3-16,0 0-3 0,0 0-8 0,0 0-2 0,0 0-14 16,0 0-8-16,0 0-11 0,0 0-12 0,0 0-24 15,0 0-24-15,0 0-21 0,-14-8-15 0,14 8-5 16,0 0-16-16,0 0-139 0,0 0-366 0,0 0 103 16</inkml:trace>
  <inkml:trace contextRef="#ctx0" brushRef="#br0" timeOffset="29667.27">3873 11893 240 0,'0'0'121'15,"0"0"-9"-15,0 0-11 0,0 0 4 0,0 0-4 16,0 0-6-16,0 0-10 0,0 0-3 0,0 0 1 16,0 0-5-16,0 0-2 0,0 0-5 0,0 0 0 15,0 0-1-15,0 0-2 0,0 0-3 0,0 0-4 16,0 0 3-16,0 0-4 0,0 0 0 0,0 0-4 15,0 0-3-15,0 0-1 0,0 0 1 0,0 0-6 0,0 0 0 16,0 0-3-16,0 0-2 0,0 0 0 0,0 0-4 16,0 0-3-16,0 0-1 0,0 0 0 0,0 0-2 15,0 0-2-15,0 0 1 0,0 0-2 0,0 0 1 16,0 0 0-16,0 0-3 0,0 0-1 0,0 0 2 16,0 0-4-16,0 0 0 0,0 0-1 0,0 0 1 15,0 0-4-15,0 0-1 0,0 0 0 0,0 0-5 16,0 0 5-16,0 0-3 0,0 0-1 0,0 0 0 0,0 0 0 15,0 0-2-15,0 0-4 0,0 0-1 0,0 0 3 16,0 0-3-16,0 0 1 0,0 0-2 0,0 0 0 16,0 0-2-16,6-39 1 0,-6 39-1 0,0 0 0 0,0 0 1 0,8-11-2 0,-8 11 0 15,0 0 1-15,7-10 1 0,-7 10 0 0,0 0-1 16,10-12 0-16,-10 12 1 0,6-8 2 0,-6 8-3 16,0 0 0-16,9-11-3 0,-9 11 0 0,0 0 3 15,8-10 0-15,-8 10-3 0,0 0 0 16,11-12 1-16,-11 12 1 0,10-7-1 0,-10 7 2 15,11-9-3-15,-11 9 0 0,10-7-3 0,-10 7 4 0,10-7-2 16,-10 7 0-16,0 0 0 0,12-8-1 0,-12 8 1 16,11-7 1-16,-11 7 0 0,0 0 0 0,15-9-2 15,-15 9 3-15,11-5-4 0,-11 5 3 0,11-6-2 16,-11 6-1-16,0 0 2 16,19-8 2-16,-19 8-4 0,12-3 3 0,-12 3-2 0,0 0 2 15,16-6-2-15,-16 6 1 0,11-5 0 0,-11 5-1 16,0 0 2-16,19-5 0 0,-19 5-2 0,14-3 1 15,-14 3 2-15,14-5-1 0,-14 5-2 0,0 0 0 16,20-4-3-16,-20 4 4 0,13-3 0 0,-13 3-1 0,0 0 1 16,18-4-3-16,-18 4 4 0,14-1 0 0,-14 1-5 15,14-3 4-15,-14 3-1 0,13-2 1 0,-13 2-1 0,0 0 5 0,20-2-5 0,-20 2 1 16,12-1 0-16,-12 1 2 0,15 0-1 0,-15 0-1 16,0 0-2-16,19 0 4 0,-19 0-2 0,14 0 1 15,-14 0-1-15,14-2-1 16,-14 2 4-16,0 0-4 0,22 0 1 0,-22 0 0 15,12 2 0-15,-12-2 4 0,0 0-3 0,20 0 1 16,-20 0 0-16,0 0-1 0,20 0-1 0,-20 0 2 16,15 2-1-16,-15-2 3 0,0 0 1 0,20 3-3 0,-20-3 1 15,14 3-1-15,-14-3 1 0,0 0 1 16,16 1-1-16,-16-1 0 0,0 0 2 0,18 5 0 0,-18-5-2 16,14 3 2-16,-14-3-2 0,14 3 3 0,-14-3-3 15,0 0 0-15,17 5 1 0,-17-5-2 16,14 4 2-16,-14-4-1 0,0 0-3 0,13 4 1 0,-13-4-1 15,13 4 4-15,-13-4-5 0,0 0 4 0,15 5-2 16,-15-5 3-16,0 0-4 0,13 5 1 0,-13-5 1 0,0 0-1 16,15 7 3-16,-15-7 1 0,13 4-3 0,-13-4 1 0,0 0 1 15,14 7-3 1,-14-7 1-16,12 4-1 0,-12-4 2 0,12 4 1 16,-12-4-4-16,0 0 5 0,12 5 1 0,-12-5-1 15,0 0-2-15,13 5 3 0,-13-5-2 0,11 5 7 0,-11-5-5 16,0 0 4-16,14 6-5 0,-14-6 2 0,0 0 0 15,12 5 0-15,-12-5 1 0,0 0-1 0,12 6-3 16,-12-6 3-16,0 0-3 0,13 6 4 0,-13-6-4 0,0 0 2 16,13 6-3-16,-13-6 1 15,0 0 2-15,14 7-4 0,-14-7 4 0,10 5-3 0,-10-5 1 16,0 0-2-16,13 6-1 0,-13-6 5 0,0 0-6 0,13 7 5 16,-13-7-2-16,0 0 0 0,12 5-1 0,-12-5 2 15,0 0-4-15,12 6 3 0,-12-6-2 0,0 0 4 16,16 6-4-16,-16-6 6 0,9 5-6 0,-9-5-1 0,0 0-1 15,13 6 2-15,-13-6 2 0,0 0-2 0,11 7 1 16,-11-7-1-16,0 0-1 0,14 6 1 0,-14-6 0 0,0 0-4 16,13 5 2-16,-13-5 2 0,0 0 3 0,12 6-7 15,-12-6 3-15,0 0 1 0,13 8 0 0,-13-8 0 16,0 0 2-16,11 7 1 0,-11-7-3 0,0 0 1 16,10 7-5-16,-10-7 2 0,0 0 2 0,0 0 4 15,11 8-3-15,-11-8 1 0,0 0 0 16,9 6-2-16,-9-6-1 0,0 0 4 0,0 0-5 15,0 0 4-15,8 10-1 0,-8-10 4 0,0 0-2 0,0 0-4 16,0 0 4-16,12 6-4 0,-12-6 3 0,0 0 2 0,0 0-1 16,0 0 0-16,0 0-2 0,9 9-2 0,-9-9 1 15,0 0-3-15,0 0 3 0,0 0 2 0,0 0-1 16,0 0-3-16,0 0 5 0,9 7-6 0,-9-7 0 16,0 0 5-16,0 0-2 0,0 0 2 0,0 0-3 15,0 0 2-15,0 0-3 0,0 0 3 0,0 0-3 16,0 0-2-16,0 0 4 0,0 0 3 0,11 6 1 0,-11-6-5 15,0 0 5-15,0 0 1 0,0 0 0 0,0 0 1 16,0 0-7-16,0 0 5 0,0 0 5 0,0 0-4 16,0 0-2-16,0 0 1 0,0 0 4 0,0 0-8 15,0 0 2-15,0 0 1 0,0 0 0 0,0 0 2 0,0 0-5 16,0 0 2-16,0 0-1 0,9-27 1 0,-9 27-2 16,0 0-1-16,0 0 2 0,-2-20-3 15,2 20 4-15,0 0 2 0,-1-16-2 0,1 16-3 0,0 0-4 16,-1-20 4-16,1 20 0 0,0 0-4 0,-2-19 7 15,2 19-4-15,0 0 3 0,-2-16-5 0,2 16 4 16,0 0-4-16,-3-17 11 0,3 17-7 0,0 0-2 16,-1-13 1-16,1 13 0 0,0 0-2 0,0 0 4 0,-4-15-3 15,4 15 1-15,0 0-4 0,0 0 4 16,0 0-3-16,-3-16 2 0,3 16 3 0,0 0-6 16,0 0 2-16,0 0-3 0,0 0 4 15,0-14 2-15,0 14 1 0,0 0-3 0,0 0-3 16,0 0 3-16,0 0-2 0,0 0 2 0,0 0-2 15,-3-14 4-15,3 14-3 0,0 0 4 0,0 0 0 16,0 0-3-16,0 0 1 0,0 0-3 16,0 0 3-16,0 0 1 0,0 0-1 0,0 0 5 0,0 0-4 15,-3-14 3-15,3 14 3 0,0 0 1 0,0 0-6 16,0 0 0-16,0 0 0 0,0 0 5 0,0 0 0 0,0 0 1 16,0 0-8-16,0 0 2 0,0 0 0 0,0 0 4 15,0 0-2-15,0 0-1 0,0 0-1 0,0 0 4 16,0 0-3-16,0 0-3 0,0 0 5 0,0 0-3 15,0 0-6-15,0 0 2 0,0 0 3 0,0 0 2 0,0 0 3 16,0 0-3-16,0 0-5 0,0 0 7 16,0 0-3-16,0 0-2 0,0 0 0 0,0 0 5 15,0 0-9-15,0 0 3 0,0 0 1 0,0 0 1 0,4 57-5 0,-4-57 8 16,0 0-3-16,2 31 2 16,-2-31-2-16,5 20-1 0,-5-20-5 0,2 17 8 0,-2-17-7 15,3 22 4-15,-3-22 4 0,2 20-3 0,-2-20 0 0,0 0-2 0,3 20 0 16,-3-20 0-16,0 0 0 0,4 15-1 0,-4-15 2 0,0 0-1 15,0 0-3-15,0 0 3 0,4 19 0 0,-4-19 3 16,0 0-4-16,0 0 0 0,0 0 5 0,0 0-4 16,0 0 0-16,3 16-2 0,-3-16 6 0,0 0-5 15,0 0 2 1,0 0-1-16,0 0 0 0,0 0 0 0,0 0 5 0,0 0-4 16,0 0-6-16,0 0 7 0,0 0 2 0,0 0 6 15,6 15 0-15,-6-15 6 0,0 0 1 0,0 0 4 16,0 0 7-16,0 0-5 0,0 0-3 0,0 0-4 15,0 0 2-15,0 0-3 0,0 0-3 0,0 0 2 16,0 0 3-16,0 0-4 0,0 0-4 0,0 0 8 16,0 0-3-16,0 0 6 0,0 0-8 0,0 0-4 15,0 0 4-15,0 0-2 0,0 0 3 0,0 0-13 0,-39-5 4 16,39 5 0-16,0 0 2 0,0 0-1 0,0 0-2 16,-21-3 3-16,21 3 1 0,0 0 1 0,0 0-10 15,0 0 10-15,0 0-8 0,0 0 2 0,-30-3-4 16,30 3 2-16,0 0 4 0,0 0-2 0,0 0-1 0,0 0-11 15,-19-2 1-15,19 2-4 16,0 0-9-16,0 0 1 0,-14-1-9 0,14 1-4 16,0 0-5-16,0 0-10 0,0 0-5 0,0 0-8 0,-20 0-12 15,20 0-8-15,0 0-15 0,0 0-21 0,-16 3-19 16,16-3-19-16,0 0-31 0,0 0-25 0,-18 2-21 16,18-2-159-16,0 0-469 0,0 0 129 0</inkml:trace>
  <inkml:trace contextRef="#ctx0" brushRef="#br0" timeOffset="30639.86">4247 11955 308 0,'0'0'147'0,"0"0"-7"15,0 0-6-15,0 0-11 0,-11 11-1 0,11-11-16 0,0 0 1 0,0 0-9 0,0 0 0 16,0 0-4-16,0 0-5 0,0 0-6 0,0 0-4 15,0 0-5-15,0 0-3 0,0 0-5 0,0 0-3 16,-5 9-13-16,5-9 0 0,0 0-4 0,0 0-2 16,0 0-3-16,0 0-5 0,0 0-4 0,0 0-5 15,0 0-1-15,0 0-2 0,0 0-3 0,0 0-2 16,0 0 1-16,0 0-3 0,0 0-2 0,0 0 1 16,0 0 3-16,0 0-3 0,0 0 0 0,0 0 0 0,0 0-1 15,0 0 1-15,0 0 8 0,0 0-5 0,0 0-2 16,0 0-2-16,0 0 4 0,30 3-2 0,-30-3 0 15,0 0-2-15,0 0 1 0,0 0-1 0,17 1-2 16,-17-1 1-16,0 0-2 0,0 0 0 0,0 0-1 16,22-1 1-16,-22 1-2 0,0 0 0 0,0 0 3 15,16 0-3-15,-16 0-1 0,0 0 1 0,0 0 0 0,0 0-5 0,20-2 4 16,-20 2-3-16,0 0 0 0,0 0-2 0,0 0 1 16,20 0 0-16,-20 0 0 0,0 0-2 0,0 0 1 15,0 0 0-15,0 0-1 0,0 0-1 0,17 0 1 16,-17 0-1-16,0 0 1 0,0 0-1 15,0 0-4-15,0 0-5 0,0 0-10 0,0 0-8 16,0 0-14-16,0 0-10 0,0 0-20 0,0 0-20 0,0 0-23 16,0 0-18-16,14-3-17 0,-14 3-21 0,0 0-113 15,0 0-336-15,0 0 96 16</inkml:trace>
  <inkml:trace contextRef="#ctx0" brushRef="#br0" timeOffset="31215.17">4268 11875 369 0,'0'0'198'0,"0"0"-10"0,0 0-11 0,0 0-5 0,0 0-7 15,0 0-9-15,0 0-3 0,0 0-7 0,0 0-10 16,0 0-10-16,0 0-7 0,0 0-7 0,0 0-8 16,0 0-10-16,0 0-2 0,0 0-7 0,0 0-6 15,0 0-4-15,0 0-9 0,0 0-5 0,0 0-6 16,0 0-5-16,0 0-4 0,0 0-5 0,0 0-1 0,0 0-7 16,0 0-7-16,0 0-2 0,0 0-2 0,0 0-4 15,0 0-10-15,0 0-15 0,0 0-15 0,0 0-27 16,0 0-23-16,0 0-31 0,0 0-26 0,0 0-25 15,0 0-25-15,0 0-17 0,0 0-114 0,0 0-371 16,0 0 106-16</inkml:trace>
  <inkml:trace contextRef="#ctx0" brushRef="#br0" timeOffset="31997.5">4295 12098 321 0,'0'0'224'15,"0"0"-20"-15,0 0-16 0,0 0-6 0,0 0-6 16,0 0-6-16,0 0-6 0,0 0-8 0,0 0-3 16,0 0-6-16,0 0-1 0,12 9-7 0,-12-9-5 15,0 0-4-15,0 0-1 0,0 0 1 0,0 0-8 16,0 0-9-16,0 0-7 0,0 0-2 0,0 0-2 0,0 0-8 16,0 0-10-16,0 0-3 0,0 0-13 0,0 0-3 15,0 0-9-15,0 0-8 0,0 0-3 0,0 0-1 16,0 0-3-16,0 0-10 0,0 0-3 0,0 0 0 15,0 0-9-15,0 0-16 0,0 0-21 0,0 0-24 0,0 0-22 16,0 0-21-16,0 0-27 0,0 0-35 0,0 0-33 16,0 0-38-16,0 0-26 0,0 0-172 0,0 0-496 15,0 0 137-15</inkml:trace>
  <inkml:trace contextRef="#ctx0" brushRef="#br0" timeOffset="33252.06">4445 11905 333 0,'0'0'127'15,"0"0"-17"-15,0 0 3 0,0 0-5 0,0 0-2 0,0 0 3 16,0 0-19-16,0 0-6 0,0 0-2 0,0 0-11 16,0 0-5-16,0 0-9 0,0 0-3 0,0 0 0 15,0 0-9-15,-2-18 1 0,2 18-8 0,0 0-2 16,0 0-1-16,0 0-2 0,0 0-6 0,0 0 1 16,0 0-1-16,0 0-6 0,0 0-4 0,0 0 8 0,0 0-1 15,8-9-6-15,-8 9 5 0,0 0-3 16,0 0-3-16,0 0-4 0,0 0 3 0,8-11 0 0,-8 11-3 15,0 0-4-15,0 0 9 0,9-7-8 0,-9 7 2 16,0 0-9-16,0 0 6 0,8-9-3 0,-8 9 3 16,0 0-4-16,0 0 3 0,0 0-3 0,0 0 3 15,0 0-3-15,10-7 5 0,-10 7-5 0,0 0-1 0,0 0 2 16,0 0-4-16,0 0 1 0,0 0 6 0,0 0-5 0,0 0 0 16,0 0 3-16,0 0-2 0,0 0 4 0,0 0-1 0,0 0-1 15,0 0 5-15,0 0 0 0,0 0-6 0,0 0 4 16,0 0 0-16,0 0 2 0,0 0 0 0,0 0 5 15,0 0 0-15,26 10-3 0,-26-10 7 0,0 0-3 16,0 0 4-16,0 0-3 0,6 11 3 0,-6-11-1 16,0 0 2-16,0 0-3 0,3 14-3 0,-3-14 4 31,0 0 0-31,0 0-4 0,0 16 0 0,0-16 0 0,0 0-3 16,-2 17 0-16,2-17-1 0,0 0 1 0,-3 19-5 0,3-19 2 15,-2 12 0-15,2-12 3 0,0 0-6 0,-4 15-1 16,4-15 3-16,0 0-2 0,-4 12-1 0,4-12 1 0,0 0-2 15,0 0 0-15,-5 16-1 0,5-16-1 0,0 0 1 16,-5 11-1-16,5-11 1 0,0 0-1 0,0 0 0 16,-5 14 2-16,5-14-4 0,0 0 2 0,-6 11 1 15,6-11-5-15,0 0 2 0,0 0 0 0,0 0 0 16,-5 11 0-16,5-11-2 0,0 0-2 0,0 0 2 16,0 0 3-16,0 0-4 0,0 0 2 0,0 0-2 15,0 0 0-15,-5 11 1 0,5-11-1 0,0 0 0 0,0 0 2 16,0 0-1-16,0 0 0 0,0 0 1 0,0 0 0 15,0 0-3-15,0 0 2 0,0 0-1 0,0 0 2 16,0 0 0-16,0 0 4 0,0 0 0 0,0 0-5 16,0 0 2-16,24 3 1 0,-24-3-3 0,0 0 2 15,0 0 0-15,0 0 2 0,21 0 0 0,-21 0 3 0,0 0 1 0,0 0 0 32,18 0 0-32,-18 0 1 0,0 0-1 0,19 1 7 0,-19-1-6 15,16 2-2-15,-16-2 1 0,0 0 0 0,16 0-1 0,-16 0 0 0,0 0-2 16,0 0 1-16,19 1-2 15,-19-1 0-15,0 0 0 0,0 0-1 0,18 2-2 16,-18-2-6-16,0 0-14 0,0 0-12 0,0 0-20 0,18-2-24 16,-18 2-20-16,0 0-21 0,0 0-28 0,0 0-25 15,19-3-13-15,-19 3-108 0,0 0-345 0,0 0 97 16</inkml:trace>
  <inkml:trace contextRef="#ctx0" brushRef="#br0" timeOffset="36044.18">5396 11735 260 0,'0'0'170'0,"0"0"-13"0,0 0-3 0,0 0-13 0,0 0-12 15,0 0-5-15,0 0-9 0,0 0-5 0,0 0-7 0,0 0-9 16,0 0-6-16,0 0-2 0,0 0-1 0,0 0-3 16,0 0-2-16,0 0-7 0,0 0-4 0,0 0-4 15,0 0 0-15,0 0-7 0,0 0 0 0,0 0-3 16,0 0-3-16,0 0 0 0,0 0 0 0,0 0-4 15,0 0 0-15,0 0-4 0,0 0-2 0,0 0-2 0,-34-19 4 16,34 19-8-16,0 0 0 0,-7-11 2 0,7 11-5 16,0 0 3-16,-12-13 0 0,12 13-5 0,-6-7 0 15,6 7 1-15,0 0-4 0,0 0-1 0,-15-22-3 16,15 22 0-16,-9-12 3 0,9 12-5 0,0 0-1 16,-15-16 4-16,15 16-4 0,-8-12 1 0,8 12 0 15,-10-12-3-15,10 12 0 0,0 0 0 0,-13-18-3 16,13 18 3-16,-10-14 1 0,10 14 5 0,-9-13-7 0,9 13 0 15,-12-14-1-15,12 14 6 0,-10-13-1 0,10 13-1 16,-11-11-3-16,11 11-2 0,-13-14-3 16,13 14 1-16,-11-13 2 0,11 13 1 0,-14-11-1 15,14 11-2-15,-11-12 0 0,11 12 3 0,-13-13-5 16,13 13 7-16,-15-11 1 16,5 2-4-16,10 9-2 0,-18-16 2 0,18 16-4 15,-12-11 5-15,12 11-1 0,-14-10-1 0,14 10 1 16,-18-13 0-16,18 13-4 0,-17-11 2 0,17 11-2 0,-14-9-2 0,14 9 10 0,-14-11-8 15,14 11-4-15,-13-9-3 0,13 9 8 0,0 0-9 16,-20-11 3-16,20 11 3 0,-12-8-3 0,12 8 1 16,0 0 0-16,-18-11-3 0,18 11 0 0,-12-7 2 15,12 7 0-15,-14-8-1 0,14 8-1 0,0 0 0 0,-20-12 3 16,20 12-8-16,-13-7 2 0,13 7 14 0,0 0-13 16,-21-7 1-16,21 7-4 0,-14-9 8 0,14 9-7 15,0 0 5-15,-20-7-8 0,20 7 13 0,0 0-4 0,-21-6-1 16,21 6-3-16,0 0-1 0,-18-9-1 0,18 9 2 15,0 0 5-15,-19-5-5 0,19 5 5 0,0 0-5 16,-20-8-5-16,20 8 8 0,0 0-7 0,-20-5 12 16,20 5-9-16,0 0 0 0,-20-7-4 0,20 7 1 0,-15-5 8 15,15 5-7-15,0 0 0 0,-22-6 2 0,22 6 6 16,0 0-11-16,-20-7 3 0,20 7 3 0,0 0-8 16,-21-6 5-16,21 6-3 0,0 0 2 0,-21-6 0 15,21 6 10-15,0 0-10 0,-20-5-1 0,20 5 1 16,0 0 2-16,-19-4-3 0,19 4 1 0,0 0 0 15,0 0-2-15,-24-4 4 0,24 4-1 0,0 0-2 0,-20-3 4 16,20 3 3-16,0 0-10 0,-18-4 2 0,18 4 9 16,0 0-6-16,0 0 1 0,-21-3-7 0,21 3 5 15,0 0 4-15,-21-4-3 0,21 4 5 0,0 0-8 16,0 0 1-16,-26-4 2 0,26 4 0 0,0 0 0 16,-21-2 0-16,21 2 3 0,0 0 1 0,-19-3-4 15,19 3-2-15,0 0 2 0,0 0-2 0,-28 0-1 16,28 0 12-16,0 0-13 0,0 0 1 0,-28 2 2 0,28-2 3 15,0 0-7-15,-21 1 7 0,21-1-2 0,0 0 7 16,-21 2-11-16,21-2 1 0,0 0 3 0,-26 3-1 16,26-3 1-16,0 0 1 0,-24 3 4 0,24-3-6 15,-19 3-1-15,19-3 2 0,-18 2 3 0,18-2-3 32,-19 5-3-32,19-5 7 0,0 0-9 0,-27 6 4 15,27-6-2-15,-16 4 1 0,16-4 0 0,0 0 1 16,-26 7-2-16,26-7 2 0,-15 3-2 0,15-3 3 0,0 0 4 15,-23 4-10-15,23-4 4 0,0 0 0 0,-19 5 2 16,19-5-4-16,0 0 2 0,-19 6 1 0,19-6-1 16,0 0 2-16,-18 5-3 0,18-5 6 0,0 0-3 15,-20 8-2-15,20-8-1 0,-13 6-3 0,13-6 6 0,0 0-5 0,-19 8 2 16,19-8 1-16,-14 8-1 0,14-8-1 0,0 0-2 16,-20 8 3-16,20-8-6 0,-13 7 5 15,13-7-1-15,0 0 3 0,-17 12 4 0,17-12-9 0,-12 9 3 16,12-9-4-16,-12 9 5 0,12-9 0 0,0 0-3 15,-17 12 7-15,10-8-3 0,7-4-1 0,-12 9 2 16,12-9 1-16,-12 9-2 0,12-9-3 0,-11 9 5 16,11-9-3-16,-12 6 2 0,12-6 0 0,-9 9-4 0,9-9 7 15,-12 9-5-15,12-9 1 0,-7 7-1 0,7-7 2 16,0 0 6-16,-13 14-7 0,13-14-1 0,-7 8 7 0,7-8 0 16,-10 9-4-16,10-9 9 0,0 0-15 15,-12 12 6-15,12-12-3 0,-8 7-2 0,8-7 10 16,0 0-9-16,-10 14 2 0,10-14-2 0,-6 9 5 0,6-9 1 15,0 0-3-15,-7 10 7 0,7-10-11 0,0 0-2 16,-8 11 5-16,8-11 1 0,0 0 3 0,-7 11-2 16,7-11-1-16,0 0-2 15,-6 10-2-15,6-10 5 0,0 0-2 0,0 0 3 16,-7 14 0-16,7-14-4 0,0 0 0 0,-6 12 4 0,6-12-4 16,0 0 4-16,-6 9-3 0,6-9 2 0,0 0-1 0,0 0-1 0,-6 15 7 0,6-15-9 31,-5 10 2-31,5-10 2 0,0 0 3 0,-5 11-4 0,5-11 2 15,0 0-1-15,0 0 1 0,-6 13 4 0,6-13-6 16,0 0-2-16,-5 11-1 0,5-11 3 0,0 0 0 16,0 0 0-16,-5 12 0 0,5-12-4 0,0 0 2 0,0 0 3 0,0 0-7 15,-6 11 10-15,6-11 3 0,0 0-9 0,0 0 1 16,0 0-5-16,-5 12 5 0,5-12 4 0,0 0-7 0,0 0 6 16,0 0-4-16,0 0 4 0,0 0-4 0,-5 13 3 15,5-13-3-15,0 0 3 0,0 0 2 0,0 0-4 16,0 0-4-16,0 0 8 0,0 0 4 0,0 0-7 15,-3 11 1-15,3-11-1 0,0 0-2 0,0 0 6 16,0 0-6-16,0 0 6 16,0 0-6-16,0 0 1 0,0 0-2 0,0 0 6 15,0 0-4-15,0 0 0 0,0 0 3 0,0 0 2 16,0 0-9-16,0 0 6 0,0 0 1 0,0 0-1 0,0 0 3 16,0 0-1-16,0 0-4 0,0 0 2 15,0 0-1-15,0 0 0 0,0 0 5 0,0 0-7 0,0 0 8 16,0 0-6-16,0 0-1 0,0 0-1 0,0 0 3 15,0 0 0-15,0 0-4 0,0 0 1 0,0 0 5 16,0 0-2-16,0 0 0 0,0 0-5 0,-21-27 8 16,21 27-6-16,0 0 0 0,-4-15 2 0,4 15-1 15,0 0 0-15,-5-13 0 0,5 13-1 0,0 0-1 16,0 0 3-16,-3-15 1 0,3 15-3 0,0 0 3 16,0 0 2-16,-4-13-5 0,4 13 2 0,0 0 1 0,0 0 5 15,0 0-7-15,-5-12 1 0,5 12-1 0,0 0 3 16,0 0-1-16,0 0-2 0,0 0 1 0,0 0 3 15,0 0-3-15,-3-13 8 0,3 13-5 0,0 0-5 16,0 0 3-16,0 0-8 0,0 0 6 0,0 0 3 0,0 0-2 16,0 0 1-16,0 0 1 0,0 0-5 0,0 0 2 15,-4-14 3-15,4 14-1 0,0 0-3 16,0 0 1-16,0 0 0 0,0 0 5 0,0 0-1 0,0 0-8 16,0 0 10-16,0 0 3 0,0 0-11 0,0 0 3 15,0 0-3-15,0 0 3 0,0 0 1 0,0 0-2 16,0 0-1-16,0 0 3 0,0 0-1 0,0 0-1 15,0 0 4-15,0 0-3 0,0 0-1 0,0 0-2 16,0 0 7-16,0 0-3 0,0 0-3 0,0 0 5 0,0 0-5 16,0 0 2-16,0 0-5 0,0 0 3 15,0 0 3-15,0 0 2 0,0 0-6 0,0 0 2 0,0 0 5 16,0 0-7-16,0 0 5 0,0 0 0 0,0 0-1 16,0 0-4-16,0 0 3 0,0 0 1 0,0 0 1 15,0 0-3-15,0 0 2 0,0 0-4 0,0 0 7 16,0 0-2-16,0 0-5 0,0 0 0 0,0 0 9 0,0 0-5 15,5 48 6-15,-5-48-2 0,0 0-5 16,2 12-3-16,-2-12 4 0,0 0-2 0,2 14 2 16,-2-14 4-16,0 0-2 0,4 15-6 0,-4-15 2 0,0 0 0 0,2 13 0 0,-2-13 0 15,0 0 0-15,0 0 1 0,3 14-1 0,-3-14 6 16,0 0 0-16,0 0-7 0,0 0 11 0,4 13-9 16,-4-13-3-16,0 0 3 0,0 0 0 0,0 0 3 15,0 0-5-15,0 0 4 0,0 0 2 0,4 12-8 0,-4-12 8 16,0 0-2-16,0 0-1 0,0 0-3 15,0 0 2-15,0 0 0 0,9 9 3 0,-9-9-5 0,0 0 5 16,0 0 0-16,0 0 0 0,13 5 0 0,-13-5-4 16,0 0 0-16,0 0 0 0,14 4 6 0,-14-4-5 15,0 0-4-15,14 2 2 0,-14-2 6 0,0 0-4 16,0 0 4-16,17 2-2 0,-17-2-5 0,0 0 5 0,16 0 2 16,-16 0-1-16,0 0-1 0,0 0-1 0,19 0-3 15,-19 0 3-15,0 0-2 0,0 0 4 0,18 0-1 16,-18 0-2-16,0 0 5 0,0 0-4 0,0 0-1 15,17 1 2-15,-17-1-5 0,0 0 5 0,0 0-2 16,0 0-1-16,0 0 4 0,0 0-2 0,17 2 0 0,-17-2 1 16,0 0 1-16,0 0-9 0,0 0-14 15,0 0-13-15,0 0-15 0,0 0-18 0,0 0-14 0,0 0-32 16,0 0-36-16,0 0-30 0,0 0-34 0,0 0-17 16,0 0-159-16,0 0-466 0,0 0 128 0</inkml:trace>
  <inkml:trace contextRef="#ctx0" brushRef="#br0" timeOffset="43864.78">4193 10922 248 0,'0'0'119'0,"0"0"-1"0,0 0-13 0,11-6-5 0,-11 6-23 15,0 0 8-15,0 0-3 0,0 0 0 0,0 0-6 16,0 0-10-16,0 0 4 0,0 0 0 0,0 0 4 15,0 0-6-15,0 0 7 0,0 0-11 0,0 0-2 0,0 0 3 16,0 0-5-16,0 0 1 0,0 0-3 16,0 0 5-16,0 0-2 0,0 0-1 0,0 0-7 15,0 0 0 1,0 0-3-16,0 0-1 0,0 0 0 0,0 0-2 16,0 0 0-16,0 0-3 0,0 0-6 0,0 0 0 15,0 0-3-15,0 0-1 0,0 0-5 0,0 0-6 0,0 0 0 0,0 0 1 0,0 0-3 0,0 0-3 16,0 0-3-16,0 0-4 0,0 0 3 0,0 0-2 15,0 0-1-15,0 0-1 0,0 0 2 0,0 0-6 0,0 0 2 32,0 0-3-32,0 0 1 0,13 13-3 15,-13-13 2-15,0 0 0 0,0 0-1 0,0 0 2 0,7 10 2 16,-7-10-4-16,0 0 5 0,7 8 2 0,-7-8-7 16,0 0 3-16,7 10 1 0,-7-10-1 0,0 0-5 0,0 0 4 15,9 12 1-15,-9-12-4 0,6 10 3 16,-6-10-1-16,0 0-2 0,8 13 4 0,-8-13-2 0,0 0-1 0,7 10 2 15,-7-10-3-15,5 5 0 0,-5-5 8 0,0 0-6 16,5 10-3-16,-5-10 2 0,0 0-1 0,6 7 2 16,-6-7-4-16,0 0-4 0,0 0 7 0,0 0-4 15,0 0 3-15,10 13-1 0,-10-13 2 0,0 0-1 16,0 0-1-16,5 10-5 0,-5-10 7 0,0 0-3 0,0 0 0 16,0 0 1-16,6 9 1 0,-6-9-1 0,0 0 2 15,0 0-4-15,0 0-1 0,0 0 2 0,6 9 1 0,-6-9-3 16,0 0 1-16,0 0 1 0,0 0-1 15,0 0-2-15,0 0 2 0,0 0 0 0,0 0 3 0,9 10-2 16,-9-10-3-16,0 0 1 0,0 0 0 0,0 0 2 16,0 0 0-16,0 0-5 0,0 0 5 0,0 0-3 15,0 0 5-15,8 7-3 0,-8-7 0 0,0 0-1 16,0 0 2-16,0 0 1 0,0 0-3 0,0 0 0 16,0 0 3-16,0 0-1 0,0 0-1 0,0 0-1 0,8 8 0 15,-8-8-3-15,0 0-5 0,0 0-7 16,0 0-11-16,0 0-9 0,0 0-4 0,0 0-14 15,0 0-13-15,0 0-10 0,0 0-22 0,0 0-17 0,0 0-14 16,0 0-19-16,0 0-27 0,0 0-96 0,0 0-324 16,0 0 92-16</inkml:trace>
  <inkml:trace contextRef="#ctx0" brushRef="#br0" timeOffset="45051.1">4220 11059 266 0,'0'0'106'0,"0"0"-8"0,0 0-13 0,0 0 1 0,0 0-24 15,0 0 4-15,0 0 0 0,0 0-8 0,0 0 2 16,0 0-2-16,0 0-1 0,0 0-12 0,0 0 10 15,0 0-1-15,0 0-5 0,0 0 0 0,0 0-9 16,0 0 3-16,0 0 0 0,0 0 1 0,0 0-4 0,0 0 3 16,0 0-3-16,0 0-3 0,0 0-2 15,0 0 3-15,0 0-4 0,0 0 0 0,0 0 3 0,0 0-4 16,0 0-2-16,0 0-6 0,0 0-5 0,0 0 4 16,0 0-3-16,0 0 0 0,0 0-8 0,0 0 2 15,0 0-1-15,0 0-2 0,0 0-1 0,0 0 2 16,0 0-4-16,0 0 3 0,0 0-3 0,0 0 1 0,0 0 0 15,0 0 3-15,0 0 1 0,0 0-3 0,0 0 3 16,0 0-3-16,0 0 1 0,0 0-2 16,0 0 5-16,0 0-1 0,0 0-5 0,0 0 3 0,0 0-7 15,0 0 6-15,0 0 0 0,0 0-2 0,42-6 1 16,-42 6-3 0,0 0 1-16,10-7-5 0,-10 7 5 0,0 0 0 15,0 0 1-15,12-7-12 0,-12 7 7 0,8-4 2 16,-8 4 4-16,0 0-5 0,8-6-2 0,-8 6 3 15,0 0-8-15,0 0 4 0,0 0-1 0,11-7 2 0,-11 7-9 16,0 0 8-16,0 0 4 0,0 0-3 0,0 0-3 16,11-5 2-16,-11 5 2 0,0 0-3 0,0 0 2 15,0 0-2-15,0 0 2 0,9-6-2 0,-9 6-1 16,0 0 1-16,0 0 0 0,0 0 0 0,0 0 3 16,9-4-6-16,-9 4 5 0,0 0 2 0,0 0-3 0,0 0-1 15,0 0 2-15,0 0 0 0,0 0-2 0,12-6-1 16,-12 6 1-16,0 0 4 0,0 0-6 0,0 0 4 15,0 0-4-15,0 0 3 0,9-5-1 0,-9 5-3 16,0 0 0-16,0 0 5 0,0 0-3 0,0 0-1 16,0 0 4-16,0 0-2 0,0 0 0 0,0 0-1 15,0 0-3-15,0 0 3 0,0 0 0 0,0 0-2 0,0 0 1 16,9-6-4-16,-9 6 2 0,0 0-3 0,0 0-2 16,0 0 0-16,0 0 2 0,0 0-2 0,0 0 2 15,0 0-1-15,0 0 4 0,8-6-2 0,-8 6-4 16,0 0 0-16,0 0 6 0,0 0 1 0,0 0 2 15,0 0-4-15,0 0 0 0,0 0 0 0,0 0 1 16,0 0 0-16,0 0 1 0,0 0-8 0,0 0 3 16,0 0-2-16,0 0 0 0,0 0-8 0,0 0 1 0,0 0-8 15,0 0-5-15,0 0-2 0,0 0-12 0,0 0-11 16,0 0-8-16,0 0-21 0,0 0-7 0,0 0-25 16,9-7-18-16,-9 7-74 0,0 0-245 0,0 0 71 15</inkml:trace>
  <inkml:trace contextRef="#ctx0" brushRef="#br0" timeOffset="46878.03">4393 10921 214 0,'0'0'57'15,"0"0"-15"-15,0 0 11 0,0 0-11 0,0 0 0 16,0 0-3-16,0 0 0 0,0 0-4 0,0 0 4 16,0 0 7-16,0 0-8 0,0 0 2 0,0 0 4 15,0 0-9-15,0 0 7 0,0 0-3 0,0 0-10 16,0 0-6-16,0 0 8 0,0 0-6 0,0 0 3 16,0 0-5-16,0 0-3 0,0 0-5 0,0 0 7 15,0 0 8-15,0 0-3 0,0 0 5 0,0 0-3 0,0 0 7 16,0 0-4-16,0 0-5 0,0 0 5 0,0 0 4 15,0 0-1-15,0 0-14 0,0 0 5 0,0 0 4 16,0 0 5-16,0 0-6 0,0 0-8 0,0 0 13 16,0 0-7-16,0 0-2 0,0 0-2 0,0 0 3 15,0 0-1-15,0 0 1 0,0 0-2 0,0 0-2 16,0 0 2-16,0 0 3 0,0 0 4 0,0 0-8 16,0 0 3-16,0 0 0 0,0 0-3 0,0 0 4 0,0 0-1 15,0 0 1-15,0 0-2 0,0 0 3 0,0 0-2 16,0 0-1-16,0 0 3 0,0 0-6 0,0 0-1 15,0 0 0-15,0 0-3 0,0 0 3 0,0 0-3 16,0 0 0-16,0 0-3 0,0 0-2 0,0 0-4 16,0 0 0-16,0 0 0 0,6-8 0 0,-6 8-1 0,0 0-2 15,0 0 4-15,0 0-2 0,0 0-4 0,0 0-1 16,0 0 4-16,0 0-1 0,0 0-4 0,6-13 0 16,-6 13 2-16,0 0-3 0,0 0 5 0,12-11-3 0,-12 11 0 15,0 0-3-15,7-7 2 0,-7 7 0 0,0 0 0 16,0 0 1-16,8-11-2 0,-8 11 1 0,0 0 0 15,10-9 0-15,-10 9 0 0,0 0-2 0,0 0 0 16,10-10-4-16,-10 10 4 0,0 0 0 0,8-8 0 16,-8 8 3-16,0 0-3 0,0 0 1 0,12-8-1 15,-12 8-1-15,0 0 5 0,0 0-5 0,10-7 1 0,-10 7 0 16,0 0 2-16,0 0-3 0,0 0 1 16,11-5 1-16,-11 5 1 0,0 0-3 0,0 0 0 15,0 0 1-15,0 0-1 0,0 0 2 0,17-2 3 0,-17 2-5 16,0 0 2-16,0 0-1 0,0 0-1 0,0 0 2 15,0 0 2-15,0 0-2 0,0 0-1 0,0 0-1 16,0 0 0-16,16 8 1 0,-16-8 3 0,0 0-5 16,0 0 6-16,0 0-4 0,8 10 4 0,-8-10 2 15,0 0-7-15,0 0 3 0,0 0 0 0,3 14-2 16,-3-14 2-16,0 0 0 0,0 0-3 0,0 17 4 16,0-17-2-1,0 0-2-15,0 0 5 0,-1 19-2 0,1-19 2 16,0 0 3-16,-4 15-1 0,4-15-2 0,0 0-3 15,-4 16 4-15,4-16 4 0,-2 11-7 0,2-11 1 0,0 0 1 16,-4 14 0-16,4-14 0 0,-4 11 5 0,4-11-3 16,0 0 0-16,-5 12 2 0,5-12-1 0,0 0 0 15,0 0 1-15,-4 13-3 0,4-13-4 0,0 0 4 16,0 0 2-16,0 0 0 0,-6 14-2 0,6-14-3 16,0 0 4-16,0 0-2 0,0 0-3 0,-6 11 6 15,6-11 0-15,0 0-2 0,0 0-3 0,0 0 1 16,0 0 3-16,-5 11-4 0,5-11 1 0,0 0 1 0,0 0-4 15,0 0 2-15,0 0 0 0,-7 11-2 16,7-11 2-16,0 0-1 0,0 0-1 0,0 0 2 0,0 0 3 16,0 0-6-16,-7 10 2 0,7-10 1 0,0 0-3 15,0 0 2-15,0 0-1 0,0 0 0 0,0 0 3 16,0 0-4-16,0 0 1 0,0 0-1 0,0 0 0 16,0 0 0-16,-6 10 1 0,6-10 0 0,0 0-1 15,0 0 1-15,0 0-1 0,0 0-2 0,0 0 5 0,0 0 0 16,0 0 0-16,0 0-1 0,0 0-5 15,0 0 3-15,0 0-1 0,0 0 5 0,0 0 0 0,0 0-3 16,0 0 0-16,0 0 0 0,0 0-1 0,0 0-4 16,0 0 9-16,0 0-8 0,0 0 1 0,0 0 3 15,0 0 1-15,0 0 1 0,0 0 0 0,0 0 0 16,0 0-1-16,0 0-3 0,0 0 5 0,0 0-3 16,0 0 3-16,0 0 0 0,0 0 2 0,0 0-1 15,0 0 0-15,18 10-1 0,-18-10 1 0,0 0-1 16,0 0 4-16,0 0 0 0,21 1-3 0,-21-1 5 0,0 0 3 15,0 0-5-15,16 0 5 0,-16 0 0 0,0 0-3 16,21 2 2-16,-21-2-1 0,0 0-3 0,16 0 3 16,-16 0-2-16,0 0 0 0,0 0 0 0,17 2 2 15,-17-2 1-15,0 0-3 0,0 0 4 0,18 1-3 16,-18-1 2-16,0 0-3 0,0 0-3 0,14 3 3 16,-14-3-3-16,0 0 3 0,0 0-2 0,0 0 0 15,0 0-1-15,16 2-2 0,-16-2 2 0,0 0-2 0,0 0 0 16,0 0-2-16,0 0 0 0,13 3 4 0,-13-3-4 15,0 0-3-15,0 0-3 0,0 0-13 0,0 0-15 0,0 0-12 16,0 0-21-16,0 0-19 0,0 0-21 16,0 0-27-16,28-5-19 0,-28 5-30 0,0 0-113 15,0 0-351-15,0 0 99 0</inkml:trace>
  <inkml:trace contextRef="#ctx0" brushRef="#br0" timeOffset="49843.61">5617 13734 253 0,'0'0'120'0,"0"0"-14"0,0 0-18 0,0 0-2 0,0 0-10 16,0 0-2-16,0 0-3 0,0 0 15 0,0 0-15 0,0 0 6 15,0 0-9-15,0 0-1 0,0 0 4 0,0 0 0 16,0 0-1-16,0 0-4 0,0 0 0 0,0 0-5 16,0 0 0-16,0 0-6 0,0 0-2 0,0 0 0 15,0 0-6-15,0 0 3 0,0 0 2 0,0 0-2 16,0 0 1-16,0 0-3 0,0 0 3 0,0 0 0 16,0 0-2-16,0 0 2 0,0 0-4 0,0 0-2 0,0 0-2 15,0 0 0-15,0 0-5 0,0 0-1 16,0 0-2-16,0 0-2 0,0 0-4 0,-24-9 1 15,24 9-4-15,0 0-4 0,0 0-2 0,0 0 2 0,0 0-5 16,0 0-1-16,0 0 0 0,0 0 1 0,0 0-1 16,-15 5-2-16,15-5 1 0,0 0-3 0,0 0 1 15,-9 8 4-15,9-8 1 16,0 0-5-16,0 0 1 0,-12 9 3 0,12-9-3 0,-10 8-1 16,10-8 0-16,-8 6 1 0,8-6 0 0,0 0 1 15,-13 11 1-15,13-11-2 0,-11 8 3 0,11-8-1 16,-10 9-1-16,10-9 0 0,-13 10 1 0,13-10-3 15,-12 9 3-15,12-9 1 16,-12 9-3-16,12-9-3 0,-14 10 2 0,14-10 0 16,-13 9 4-16,13-9-4 0,-12 11-1 0,12-11 6 0,-12 8-6 15,12-8 1-15,-13 10 0 0,13-10 0 0,-11 7 4 0,11-7-7 16,-13 10 4-16,13-10-2 0,-13 8-3 0,13-8 2 0,-12 7 3 16,12-7-5-16,-11 8 0 0,11-8 1 0,-13 8 1 15,13-8-4-15,-9 6 1 0,9-6-1 0,-9 8 1 16,9-8 0-16,0 0-2 0,-17 11 3 0,17-11 0 15,-11 6-4-15,11-6 4 0,-9 7 1 0,9-7-1 0,-13 7-1 16,13-7-1-16,-12 9 2 0,12-9-2 0,-15 8-2 16,15-8 2-16,-14 7-3 0,14-7 5 0,-15 8-5 15,15-8 3-15,-15 7-2 0,8-2 1 0,7-5 4 16,-15 5-1-16,15-5 2 0,-14 7-1 0,14-7 9 16,-16 7-6-16,16-7-1 0,-14 4-3 0,14-4-1 15,-16 2 4-15,16-2 1 0,-15 6 2 0,15-6-7 16,-17 2 13-16,17-2-7 0,-19 3-2 0,19-3-3 0,-19 3 5 15,19-3 3-15,-19 2-6 0,19-2 6 0,-19 3-4 16,19-3 3-16,-20 1 7 0,20-1-11 0,-27 3 0 16,14-1 2-16,13-2-5 0,-24 2 6 0,9-2-4 15,15 0 3-15,-26 0 4 0,26 0-2 0,-22 0-2 16,22 0-6-16,-26 3 1 0,15-3 3 0,11 0-5 16,-19 1 5-16,19-1-6 0,-18-1 3 0,18 1 0 15,-17-2-2-15,17 2-2 0,-18-1 5 0,18 1-1 0,-18-2-2 16,18 2-8-16,-18-2 7 0,18 2 0 0,-17-2-4 15,17 2 5-15,-18-2 3 0,18 2-7 0,-14-3 1 16,14 3-1-16,-16-3 7 0,16 3-2 0,-15-4 0 16,15 4 1-16,-15-3-6 0,15 3-1 0,-16-3 1 15,16 3 1-15,-16-4 3 0,16 4-4 16,-14-4 1-16,14 4-1 0,-16-4 3 0,16 4-6 16,-16-5 0-16,16 5 0 0,-14-3 4 0,14 3 2 0,-14-5-2 15,14 5-1-15,-16-7-1 0,16 7 6 0,-12-4-3 16,12 4-2-16,-13-5 0 0,13 5 1 0,-12-7 6 15,12 7-6-15,0 0 1 0,-17-7-4 0,17 7-1 16,-12-9 5-16,12 9-5 0,-11-8 8 0,11 8-7 0,-14-6-3 16,14 6 1-16,-12-8 4 0,12 8-3 0,-10-7-1 15,10 7 6-15,-10-8-6 16,10 8 2-16,-10-10 1 0,10 10 1 0,-10-7 5 0,10 7-2 16,-9-8-11-16,9 8 2 0,-10-8-2 0,10 8 7 15,0 0-2-15,-10-11 3 0,10 11-4 0,0 0 3 0,-13-10-3 16,13 10-2-16,-7-9 2 0,7 9 3 0,-8-8-3 15,8 8 3-15,-10-10-7 0,10 10 7 0,0 0-6 16,-11-10 1-16,11 10 0 0,0 0 3 0,-10-9-4 16,10 9 7-16,0 0-1 0,-12-10 1 0,12 10-4 0,-6-8 3 15,6 8-7-15,0 0 8 0,-9-11-3 0,9 11-2 16,-7-8 3-16,7 8 3 0,-10-9-7 0,10 9 3 16,0 0 4-16,-11-12-7 0,11 12 7 0,-8-9-4 15,8 9-3-15,0 0 4 0,-8-7-5 0,8 7 5 16,0 0 1-16,0 0-2 0,-10-10 0 0,10 10 0 15,0 0-2-15,0 0 4 0,0 0 1 0,-10-9-6 16,10 9 1-16,0 0 4 0,0 0 0 0,0 0-1 0,-9-9 6 16,9 9-7-16,0 0-2 0,0 0 6 0,0 0-1 15,0 0-6-15,0 0 1 0,-9-8 2 0,9 8 8 16,0 0-5-16,0 0-2 0,0 0-5 0,0 0 9 16,0 0-7-16,0 0 4 0,0 0 1 0,0 0-1 15,0 0 1-15,0 0-8 0,-9-8 7 0,9 8-4 16,0 0-1-16,0 0 4 0,0 0 1 0,0 0 3 15,0 0-5-15,0 0 0 16,0 0 0-16,0 0-3 0,0 0 3 0,0 0 0 16,0 0-2-16,0 0 4 0,0 0-4 0,0 0-1 0,0 0 8 15,0 0 2-15,0 0-4 0,0 0-1 0,0 0-4 0,0 0 2 0,0 0 0 0,0 0-2 16,0 0 2-16,0 0 2 0,0 0 2 0,0 0-5 16,0 0 4-16,0 0-6 0,0 0 2 0,-24 19 3 15,24-19-2-15,-5 12 3 0,5-12 0 0,-5 13-3 16,5-13-1-16,0 0-2 0,-3 14 4 0,3-14-6 15,0 0 10-15,0 0-6 0,-5 15 0 0,5-15-1 0,0 0 4 16,0 0-1-16,-5 13-1 0,5-13 0 16,0 0 0-16,0 0 0 0,0 0-6 0,0 0 10 15,-3 11-8-15,3-11 7 0,0 0 4 0,0 0-8 0,0 0 2 16,0 0-3-16,0 0-1 0,0 0 0 0,0 0 5 16,0 0-6-16,0 0 0 0,0 0 1 0,0 0-1 15,0 0 2-15,0 0 0 0,0 0 0 0,0 0 1 16,0 0 4-16,0 0-3 0,0 0 3 0,0 0-7 0,0 0 2 15,0 0 3-15,0 0-2 0,0 0 4 0,0 0-5 16,0 0 5-16,0 0 0 0,0 0-4 0,0 0 5 16,3-46-11-16,-3 46 12 0,0 0-8 0,0 0 3 15,0-23 2-15,0 23 5 0,2-12-8 0,-2 12 2 16,0 0-1-16,0 0-5 0,0 0 9 0,-2-27-6 16,2 27 0-16,-2-9 1 0,2 9 2 0,0 0-2 15,0 0-1-15,0 0 10 0,0 0-14 0,0 0 11 0,-3-23-7 16,3 23 5-16,0 0-1 0,0 0-2 15,0 0-2-15,0 0 2 0,0 0-1 0,-3-20-5 0,3 20 6 16,0 0-1-16,0 0 1 0,0 0 2 0,0 0-4 16,0 0 2-1,0 0 3-15,0 0-4 0,0 0-2 0,0 0 3 16,0 0 1-16,0 0-3 0,0 0-1 0,0 0 8 16,-2-18-3-16,2 18-6 0,0 0 6 0,0 0-5 0,0 0 8 0,0 0-4 0,0 0 0 15,0 0 0-15,0 0-7 0,0 0 9 0,15-5-6 0,-15 5 3 16,0 0 2-16,0 0-4 0,19 1 3 0,-19-1 1 15,0 0 2-15,0 0-8 16,23 1 9-16,-23-1-6 0,0 0 2 0,21 1-7 0,-21-1 10 16,0 0-4-16,16 2 6 0,-16-2-7 0,15 4 9 15,-15-4-10-15,0 0 4 0,16 2-2 0,-16-2-2 16,0 0 0-16,16 3 3 0,-16-3-3 0,0 0 1 0,16 3 1 0,-16-3 0 31,0 0-3-31,15 2 1 0,-15-2 0 0,0 0-13 0,0 0-16 16,15 4-14-16,-15-4-26 0,0 0-18 0,0 0-23 15,0 0-25-15,0 0-29 0,17 0-30 0,-17 0-37 16,0 0-28-16,0 0-171 0,0 0-518 0,0 0 144 16</inkml:trace>
  <inkml:trace contextRef="#ctx0" brushRef="#br0" timeOffset="50550.81">4914 14392 281 0,'0'0'234'16,"0"0"-27"-16,0 0-14 0,21-3-20 0,-21 3-17 16,0 0-14-16,0 0-3 0,0 0-17 0,0 0-5 15,0 0-11-15,0 0-5 0,0 0-6 0,0 0-3 16,0 0-5-16,0 0-3 0,-14 30-1 0,14-30-11 16,-7 14-2-16,7-14-3 0,-9 14-7 0,9-14-2 15,-12 22-4-15,6-12-7 0,0 0-4 0,0 3-3 0,-2-2-5 0,2 2-2 0,0-2-4 0,6-11-3 16,-9 16-2-16,3-8-1 0,6-8-1 15,-7 14-2-15,7-14-6 0,-7 15-2 0,7-15 1 0,-6 12-1 16,6-12 0-16,-4 12 3 0,4-12-8 0,0 0-1 16,-5 12-5-16,5-12-6 0,0 0-8 0,0 0-9 15,-7 11-15-15,7-11-10 0,0 0-13 0,0 0-17 16,0 0-11-16,0 0-18 0,0 0-17 0,0 0-13 16,-10 11-19-16,10-11-15 0,0 0-122 0,0 0-345 15,0 0 99-15</inkml:trace>
  <inkml:trace contextRef="#ctx0" brushRef="#br0" timeOffset="51056.73">4719 14437 355 0,'0'0'177'0,"0"0"-25"0,0 0-8 0,0 0-12 0,27 11-10 16,-27-11-8-16,12 8-4 0,-12-8-4 0,13 9-1 16,-13-9-9-16,12 7-1 0,-12-7-3 0,12 9-1 15,-12-9-4-15,13 8-1 0,-13-8-4 0,14 10-4 16,-8-5-2-16,-6-5-10 0,15 11 0 0,-8-6-6 16,-7-5 1-1,13 12-3-15,-6-6-6 0,-7-6-3 0,14 12-5 0,-14-12-4 0,12 9-1 0,-5-2-3 16,-7-7-6-16,11 8-2 0,-11-8-3 0,11 9-5 15,-11-9 2-15,7 6-6 0,-7-6 0 0,10 8-2 16,-10-8 3-16,9 8-6 0,-9-8-3 0,0 0-1 16,12 9 3-16,-12-9-3 0,0 0-5 0,10 5-10 15,-10-5-9-15,0 0-16 0,0 0-14 0,0 0-18 0,0 0-17 16,0 0-18-16,0 0-29 0,11 8-16 0,-11-8-22 16,0 0-141-16,0 0-369 0,0 0 105 0</inkml:trace>
  <inkml:trace contextRef="#ctx0" brushRef="#br0" timeOffset="51945.73">4999 14304 328 0,'0'0'141'15,"0"0"-15"-15,0 0-4 0,0 0-1 0,0 0-13 16,5-11-2-16,-5 11 0 0,0 0-13 0,0 0-4 15,0 0-1-15,0 0-9 0,7-11 0 0,-7 11-6 0,0 0-4 16,0 0-3-16,10-10-2 0,-10 10-10 0,0 0-1 16,9-10-3-16,-9 10-1 0,0 0-3 0,9-10-2 15,-9 10-2-15,0 0 0 0,9-6-6 0,-9 6-1 16,0 0-5-16,12-7 1 0,-12 7-3 0,0 0-3 16,0 0-1-16,14-4 2 0,-14 4 4 0,0 0 0 15,0 0 0-15,0 0 1 0,0 0 2 0,23 4-2 16,-23-4 2-16,0 0-2 0,13 9-4 0,-13-9-1 0,10 10 1 15,-10-10-2-15,8 11 2 0,-8-11-1 0,8 14-1 16,-8-14-2-16,8 21 2 0,-4-9-3 0,0-2 1 16,-4-10-1-16,4 20-1 0,-4-6 0 0,0-14-2 15,0 23-2-15,1-13-1 0,-1-10 2 0,1 16-4 0,-1-16 2 16,-1 19-1-16,1-19-1 0,-1 16-1 0,1-16-3 16,-2 15 1-16,2-15 2 0,-2 16-4 15,2-16-4-15,-2 14 3 0,2-14 1 0,0 0 2 0,-4 18-5 16,4-18 2-16,0 0-4 0,0 0 1 0,-3 13-2 15,3-13 0-15,0 0 0 0,0 0 1 0,0 0 0 16,0 0-4-16,-2 13 5 0,2-13-4 0,0 0 1 16,0 0 1-16,0 0-3 0,0 0 0 0,0 0 1 0,0 0-2 15,0 0-1-15,0 0 9 0,0 0-8 0,0 0 1 16,0 0 2-16,0 0-2 0,0 0-2 0,5 17 4 16,-5-17 0-16,0 0-2 0,0 0-1 0,0 0 7 15,0 0 1-15,0 0 3 0,16 5-4 0,-16-5 6 16,0 0 3-16,0 0 3 0,0 0-2 0,28 0 2 15,-28 0 10-15,0 0-3 0,26-1 1 0,-26 1-2 16,0 0-4-16,24-1-3 0,-24 1 7 0,0 0-3 0,26 0 7 16,-26 0-3-16,0 0-3 0,25 2-1 15,-25-2-1-15,0 0-2 0,25 1 1 0,-25-1-6 0,0 0 2 16,20 1 5-16,-20-1-9 0,0 0 1 0,0 0-3 16,25 0-12-16,-25 0-12 0,0 0-19 0,0 0-16 15,0 0-18-15,0 0-24 0,23 0-25 0,-23 0-24 16,0 0-34-16,0 0-26 0,0 0-30 0,0 0-139 0,0 0-439 15,0 0 123-15</inkml:trace>
  <inkml:trace contextRef="#ctx0" brushRef="#br0" timeOffset="55082.86">3259 13268 235 0,'0'0'74'16,"0"0"-1"-16,0 0-5 0,0 0-2 0,0 0-5 0,0 0 1 15,0 0 4-15,0 0-16 0,0 0 8 0,0 0-3 16,0 0-1-16,0 0-13 0,0 0 12 0,0 0-7 16,0 0 0-16,0 0 8 0,0 0-6 0,0 0 7 15,0 0-5-15,0 0-2 0,0 0-2 0,0 0-3 16,0 0-3-16,0 0-2 0,0 0 4 0,0 0-9 16,0 0-8-16,0 0 10 0,0 0 2 0,0 0-12 15,0 0 5-15,0 0-11 0,0 0 7 0,0 0-7 0,0 0 0 16,0 0-2-16,0 0 0 0,0 0-2 0,0 0-4 15,0 0 2-15,0 0-1 0,0 0-4 0,0 0-2 16,0 0 3-16,0 0-6 0,0 0 9 0,0 0-8 16,0 0 3-16,0 0-2 0,0 0-2 0,0 0 1 15,0 0 0-15,0 0 0 0,0 0-2 0,0 0 4 16,0 0-4-16,0 0 2 0,0 0-5 0,0 0-1 16,0 0 2-16,0 0 3 0,0 0-4 0,0 0 3 0,0 0-2 15,0 0 5-15,0 0-7 0,0 0 0 0,0 0 4 16,0 0-1-16,0 0 0 0,0 0-1 0,0 0 4 15,21-28-5-15,-21 28 5 0,0 0-1 0,0 0-6 0,0 0 2 0,0 0 0 16,0 0 4-16,0 0-10 0,0 0 6 0,0 0-1 16,9-8 0-16,-9 8 5 0,0 0-2 0,0 0 0 15,0 0 0-15,0 0 5 0,0 0-3 0,0 0-4 0,0 0 6 16,13-6-7-16,-13 6 2 0,0 0 1 16,0 0 0-16,0 0-4 0,0 0 2 0,0 0-2 15,0 0 0-15,0 0 9 0,11-5-3 0,-11 5-3 0,0 0-3 16,0 0 3-16,0 0 2 0,0 0-4 0,0 0 5 15,0 0-1-15,0 0-1 0,0 0-1 0,0 0 0 16,0 0 1-16,0 0-2 0,16-3 1 0,-16 3 0 16,0 0 0-16,0 0 0 0,0 0-3 0,0 0 0 15,0 0 3-15,0 0-3 0,0 0 3 0,0 0 0 16,16-2 4-16,-16 2-4 0,0 0-4 0,0 0 6 0,0 0-1 16,0 0-1-16,0 0-5 0,0 0 7 0,0 0-6 15,0 0 5-15,0 0-4 0,0 0 1 0,0 0 3 16,0 0 3-16,0 0-5 0,0 0 3 0,0 0-4 15,18 5 3-15,-18-5 1 0,0 0-2 0,0 0 3 16,0 0-5-16,0 0 4 0,0 0-1 0,0 0-2 16,8 9 2-16,-8-9 4 0,0 0-3 0,0 0 0 15,0 0 1-15,0 0-1 0,6 9-1 0,-6-9-1 0,0 0 5 16,0 0-4-16,0 0 5 0,0 0-2 0,4 13 0 16,-4-13 0-16,0 0-2 0,0 0-1 0,0 0-1 15,0 0 0-15,3 14 3 0,-3-14 3 0,0 0-1 16,0 0 0-16,0 0-2 0,0 0-2 0,0 0 7 15,1 14-1-15,-1-14 2 0,0 0 1 0,0 0-4 16,0 0 4-16,0 0-6 0,0 0-1 0,0 0 2 16,0 18 4-16,0-18-2 0,0 0-6 0,0 0 3 0,0 0-1 15,0 0 2-15,0 0 2 0,-4 15-1 0,4-15-2 16,0 0 2-16,0 0-5 16,0 0 2-16,0 0-3 0,-4 13 5 0,4-13-1 0,0 0-2 15,0 0 1-15,0 0-3 0,0 0 1 0,-6 12 1 16,6-12 0-16,0 0 0 0,0 0 5 0,0 0-4 15,-6 9 1-15,6-9-2 0,0 0-2 0,0 0 3 16,0 0-3-16,-8 10 0 16,8-10 5-16,0 0-7 0,0 0 2 0,-8 8-1 0,8-8 0 15,0 0 2-15,0 0-3 0,0 0 4 0,-8 9-2 16,8-9 1-16,0 0-2 0,0 0 2 0,0 0-1 16,0 0-2-16,-11 9 4 0,11-9 0 0,0 0-2 15,0 0-2-15,0 0 0 0,0 0 4 0,-9 10-2 0,9-10-1 16,0 0-1-16,0 0-1 0,0 0 1 15,0 0 4-15,-9 8-2 0,9-8 3 0,0 0-3 0,0 0 3 0,0 0-6 0,0 0 5 16,0 0-4-16,-9 8 3 0,9-8-3 0,0 0 2 16,0 0 4-16,0 0 1 0,0 0-6 0,0 0 3 15,0 0 1-15,0 0 2 0,0 0-7 0,-9 9 3 16,9-9 1-16,0 0-3 0,0 0 2 0,0 0 0 16,0 0-4-16,0 0 0 0,0 0 5 0,0 0-4 15,0 0 1-15,0 0-1 0,0 0 4 0,0 0-1 16,0 0 2-16,0 0-1 0,0 0 0 0,0 0 7 0,0 0-6 15,0 0 5-15,0 0-1 0,0 0 3 0,0 0-5 16,0 0 4-16,0 0 1 0,0 0 4 0,0 0 1 16,0 0 3-16,0 0 1 0,0 0 0 0,21 15 0 15,-21-15-1-15,0 0-3 0,0 0 3 0,0 0 4 16,14 4 2-16,-14-4 3 0,0 0-7 0,0 0 4 16,14 3-4-16,-14-3 1 0,0 0-4 0,0 0 2 15,16 4 0-15,-16-4-4 0,0 0 1 0,0 0 2 0,15 4-6 16,-15-4 3-16,0 0 1 0,0 0-3 0,14 2 0 15,-14-2 1 1,0 0-3-16,0 0 0 0,14 2-2 0,-14-2 1 16,0 0-2-16,0 0 5 0,13 4-5 0,-13-4-2 0,0 0 1 15,0 0-1-15,0 0-1 0,0 0 0 0,0 0-2 0,16 3 3 0,-16-3-4 0,0 0 1 16,0 0 0-16,0 0-1 0,0 0 1 0,0 0 2 0,0 0-6 16,0 0-3-16,0 0-8 0,0 0-11 15,13 3-16-15,-13-3-14 0,0 0-16 0,0 0-12 16,0 0-18-16,0 0-11 0,0 0-22 15,0 0-13-15,0 0-14 0,0 0-109 0,0 0-319 16,0 0 92-16</inkml:trace>
  <inkml:trace contextRef="#ctx0" brushRef="#br0" timeOffset="56780.33">3600 13263 286 0,'0'0'117'0,"0"0"1"0,0 0-16 0,0 0-7 0,0 0-8 16,0 0-6-16,0 0-1 0,0 0-7 0,0 0-9 16,0 0 9-16,0 0-10 0,0 0-4 0,0 0-8 15,0 0 2-15,0 0-4 0,0 0 2 0,0 0 4 16,0 0-3-16,0 0-5 0,0 0 1 0,0 0-5 16,0 0-2-16,0 0 1 0,0 0 0 0,0 0-2 0,0 0-4 15,0 0 0-15,-28-5-3 0,28 5 1 0,0 0-2 16,0 0-5-16,0 0 0 0,0 0-1 0,0 0-2 15,0 0-1-15,0 0-4 0,0 0 4 0,0 0-2 16,0 0 0-16,0 0-3 0,-28 8-4 0,28-8 5 16,0 0-6-16,0 0 7 0,0 0-8 15,-9 6 0-15,9-6 7 0,0 0-3 0,0 0 1 16,0 0-3-16,-11 7 4 0,11-7-3 0,0 0-2 0,0 0 3 16,0 0-3-16,-11 8 2 0,11-8-1 0,0 0-3 15,0 0 1-15,-9 9 1 0,9-9-2 0,0 0-3 16,0 0 4-16,0 0-4 0,-8 8 1 15,8-8-1-15,0 0-2 0,0 0 2 0,0 0 0 0,-6 10-2 16,6-10 4-16,0 0-3 0,0 0 0 0,0 0-3 16,0 0 7-16,-6 14-4 0,6-14-3 0,0 0 0 15,0 0 6-15,0 0-6 0,-4 12 3 0,4-12-2 16,0 0 3-16,0 0-2 0,0 0 0 0,-2 14-1 16,2-14 0-16,0 0 0 0,0 0-3 0,0 0 4 15,0 0-3-15,0 16 0 0,0-16 1 0,0 0 0 0,0 0 0 16,0 0 0-16,0 0 3 0,3 20-5 15,-3-20 0-15,0 0-2 0,0 0 0 0,3 11 0 16,-3-11 4-16,0 0-2 0,0 0 1 0,0 0-2 16,0 0 3-16,0 0-3 0,4 14 3 0,-4-14-3 15,0 0 1-15,0 0 0 0,0 0 2 0,0 0-4 0,7 12 2 16,-7-12 1-16,0 0 1 0,0 0 0 0,6 10-4 16,-6-10 2-16,0 0 3 0,0 0-1 0,0 0 0 15,0 0-1-15,5 10 1 0,-5-10-1 0,0 0 0 16,0 0-1-16,0 0 0 0,8 8-1 0,-8-8 0 0,0 0 7 15,0 0-4-15,9 9 0 0,-9-9 1 0,0 0-3 16,0 0 2-16,0 0-1 0,0 0 2 0,11 5 0 16,-11-5-2-16,0 0 0 0,0 0 2 0,0 0-2 15,0 0-1-15,15 4-1 0,-15-4 1 0,0 0 2 16,0 0 0-16,0 0 0 0,0 0 3 0,14 3-5 16,-14-3 0-16,0 0-1 0,0 0 1 0,0 0 0 0,0 0 0 15,0 0 0-15,0 0 0 16,20-2-2-16,-20 2 3 0,0 0-3 0,0 0 2 15,0 0 0-15,0 0 2 0,17-5-3 0,-17 5-1 0,0 0-1 16,0 0 4-16,13-5-3 0,-13 5 3 0,0 0-5 16,0 0 2-16,0 0 0 0,12-6 2 0,-12 6-1 0,0 0 1 15,0 0 0-15,0 0 0 0,9-7-2 0,-9 7 2 16,0 0 0-16,0 0 2 0,0 0 0 0,0 0 1 16,10-8 0-16,-10 8 0 15,0 0 0-15,0 0 2 0,0 0 1 0,0 0-2 16,7-10 0-16,-7 10 1 0,0 0 1 0,0 0 1 15,0 0 0-15,0 0 2 0,5-10-1 0,-5 10 2 0,0 0-3 16,0 0-1-16,0 0 0 0,0 0-1 0,0 0 0 16,0 0 0-16,3-14 0 0,-3 14 2 0,0 0 0 15,0 0-4-15,0 0-2 0,0 0 1 0,0 0-2 16,0 0 3-16,0 0-1 0,1-16 0 0,-1 16-1 0,0 0-2 16,0 0 2-16,0 0 0 0,0 0-2 15,0 0 2-15,0 0-3 0,0 0 3 0,-1-17-1 0,1 17-2 16,0 0 1-16,0 0 2 0,0 0-1 0,0 0 0 15,0 0 0-15,0 0 0 0,0 0 0 0,-5-15 1 0,5 15 0 16,0 0-2-16,0 0-1 0,0 0 2 0,0 0-3 16,-4-12 4-16,4 12 0 0,0 0 0 0,0 0-2 0,0 0 2 15,0 0 2-15,-7-11 0 0,7 11-2 0,0 0 0 16,0 0 0-16,0 0-1 0,0 0-1 0,-8-11 0 16,8 11 1-16,0 0 0 0,0 0-3 0,0 0 3 0,-8-9 0 15,8 9-1-15,0 0-3 0,0 0 4 16,0 0-4-16,-8-10 3 0,8 10 0 0,0 0 3 0,0 0-4 15,0 0 0-15,0 0 2 0,0 0-1 0,-11-8-1 16,11 8-2-16,0 0 1 0,0 0-10 0,0 0-9 16,0 0-9-16,0 0-8 15,0 0-15-15,-11-7-17 0,11 7-17 0,0 0-23 16,0 0-14-16,0 0-26 0,0 0-14 0,-11-9-21 16,11 9-126-16,0 0-368 0,0 0 103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08T21:52:10.5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4220 6742 295 0,'0'0'101'0,"0"0"-7"0,0 0-3 0,0 0-5 31,0 0 1-31,0 0-2 0,0 0 4 0,0 0-2 0,0 0-6 16,0 0-2-16,0 0 1 0,0 0-7 0,0 0 5 15,0 0-6-15,0 0 7 0,0 0-8 0,23-4 3 0,-23 4-2 16,0 0-4-16,0 0 0 0,0 0-5 0,0 0 3 16,0 0-3-16,0 0 0 0,0 0-3 0,0 0-2 15,0 0-1-15,0 0 4 0,0 0-2 0,0 0-2 16,0 0 0-16,0 0-3 0,0 0 1 0,0 0 0 16,0 0 0-16,0 0 0 0,0 0-5 0,0 0 8 15,0 0-7-15,0 0-1 0,0 0 0 0,0 0-2 16,0 0-2-16,0 0-3 0,0 0-2 0,0 0-4 0,0 0 0 15,0 0-6-15,0 0-2 0,0 0-3 0,0 0-1 16,0 0-4-16,0 0-5 0,0 0 2 0,0 0-4 16,7-13-1-16,-7 13 0 0,0 0 2 0,0 0-4 15,0 0-3-15,0 0-2 0,7-10-1 0,-7 10 2 16,0 0-1-16,10-11-1 0,-10 11 6 0,9-8-4 16,-9 8 0-16,11-9 0 0,-11 9 1 0,10-10-3 0,-10 10 3 15,13-10-1-15,-13 10-1 0,12-8-6 0,-12 8 8 16,13-11-5-16,-7 6 1 0,-6 5 2 0,16-9-1 15,-16 9 4-15,15-11-2 0,-7 8-2 0,-8 3 0 16,12-9 1-16,-12 9 1 0,16-8-6 0,-16 8 8 0,16-8-2 0,-9 3 1 0,-7 5-1 16,17-6 0-16,-17 6 3 0,18-8-9 0,-3 3 2 15,0-1 2-15,-2 2-2 0,-13 4 2 0,19-7-3 16,-7 4 4-16,2-2-4 0,-1 2 7 0,-13 3-10 16,22-5 11-16,-11 3-7 0,5-2-3 0,0-1 7 15,-1 1-4-15,-2 1 6 0,1 0-3 0,0-1 1 0,-14 4-5 16,22-4 2-16,-22 4 0 0,21-4 3 0,-21 4-4 15,19-5 5-15,-19 5-4 0,18-5 0 0,-9 3 4 16,-9 2-7 0,20-4 1-16,-20 4 5 0,20-4-7 0,-20 4 6 15,17-4 3-15,-17 4-6 0,19-3 0 0,-19 3 2 0,25-7-2 16,-12 6 4-16,-13 1-1 0,22-2-1 0,-22 2 5 16,18-4-2-16,-18 4-5 0,19-4-1 0,-19 4 4 0,17-3 3 15,-17 3-1-15,19-5-4 0,-8 3 4 0,-11 2-8 16,18-4 5-16,-18 4-1 0,20-3 4 0,-20 3-3 15,18-5-2-15,-18 5 6 0,0 0 2 0,29-3-5 16,-29 3 0-16,18-3 0 0,-18 3-1 0,17-2-3 0,-17 2 0 16,20-3 3-16,-20 3-1 0,0 0 2 0,28-3-5 15,-28 3-1-15,17-3 3 0,-17 3 4 0,0 0-1 0,27-1-3 16,-27 1 1-16,18-3-1 0,-18 3 1 0,0 0 3 0,24 0-4 16,-24 0-3-16,0 0 0 0,23-1-1 0,-23 1 6 15,0 0-2-15,22 2-2 0,-22-2 1 0,0 0 2 16,24 2-4-16,-24-2 6 0,0 0-6 0,22 1 2 15,-22-1 2-15,0 0-3 0,23 4 1 0,-23-4 1 16,0 0 0-16,20 4-5 0,-20-4 0 0,17 3 5 16,-17-3-1-16,0 0 2 0,21 4-4 0,-21-4-3 15,0 0 1-15,22 6 3 16,-22-6 5-16,15 4-2 0,-15-4-3 0,0 0 2 16,19 7-3-16,-19-7 5 0,0 0-3 0,21 6-7 15,-21-6 6-15,15 4 1 0,-15-4-2 0,0 0-2 0,18 6 10 16,-18-6-11-16,0 0 6 0,14 4 2 0,-14-4-5 15,0 0 4-15,17 6-3 0,-17-6 2 0,0 0 3 16,18 7-5-16,-18-7 3 0,0 0-5 16,0 0 1-16,19 6-6 0,-19-6 6 0,0 0-1 15,20 5 4-15,-20-5-1 0,0 0-2 0,14 6 2 16,-14-6-4-16,0 0 3 0,0 0 1 0,17 7 3 0,-17-7-6 0,0 0 1 16,0 0-2-16,17 8-4 0,-17-8 10 0,0 0-3 15,11 6-3-15,-11-6 1 0,0 0 3 0,11 5-6 16,-11-5 7-16,0 0-2 0,10 8 0 0,-10-8-2 0,0 0 3 0,12 6-8 15,-12-6 4-15,0 0 2 0,11 7 1 0,-11-7 5 16,0 0-8-16,11 4 4 0,-11-4-6 0,0 0 5 16,12 6-3-1,-12-6 5-15,0 0 0 0,11 6-6 0,-11-6 4 16,0 0 3-16,12 8-4 0,-12-8 5 0,0 0-7 0,11 7 4 0,-11-7-2 16,0 0 4-16,11 5-2 0,-11-5 0 0,0 0-10 0,11 7 12 15,-11-7 0-15,0 0-4 0,0 0 5 0,12 10-6 16,-12-10 1-16,0 0-3 0,10 6-2 0,-10-6 6 15,0 0-2-15,0 0 5 0,13 6-5 0,-13-6-2 16,0 0 5-16,0 0-3 0,7 8 1 16,-7-8-1-16,0 0 2 0,0 0-3 0,11 8 2 0,-11-8 3 15,0 0-6-15,9 7 3 0,-9-7 1 0,0 0 1 16,0 0 0-16,11 9-2 0,-11-9 0 0,0 0-2 16,7 7-2-16,-7-7 7 0,0 0-6 0,0 0 6 0,12 9 0 0,-12-9-1 15,0 0 3-15,0 0-5 0,9 7-2 0,-9-7-2 16,0 0 4-16,0 0-1 0,0 0 3 0,8 8-4 15,-8-8 5-15,0 0-1 0,0 0-4 0,0 0 1 16,9 8-3-16,-9-8 6 0,0 0-2 0,0 0-4 16,0 0 3-16,0 0 8 0,9 9-2 0,-9-9-7 15,0 0-4-15,0 0 9 0,0 0 1 0,0 0-3 0,0 0 1 16,8 10-1-16,-8-10-2 0,0 0 4 0,0 0 0 16,0 0 1-16,0 0-3 0,0 0 1 0,0 0-4 15,0 0 4-15,8 8-7 0,-8-8 11 0,0 0 3 16,0 0-8-16,0 0-3 0,0 0-1 0,0 0 3 0,0 0-3 15,0 0 6-15,0 0-8 0,0 0 3 32,0 0 2-32,8 8-3 0,-8-8 6 0,0 0-4 15,0 0 3-15,0 0-4 0,0 0-3 0,0 0 8 0,0 0-10 16,0 0 5-16,0 0 3 0,0 0-1 0,0 0 0 16,0 0-3-16,0 0 6 0,6 11 1 0,-6-11-2 15,0 0-3-15,0 0 1 0,0 0 0 0,0 0 2 16,0 0-2-16,0 0-2 0,0 0 1 0,0 0 1 0,0 0 4 15,0 0-8-15,3 13 2 0,-3-13 5 0,0 0-3 16,0 0-3-16,0 0 4 0,0 0-2 0,0 0-1 16,0 0-2-16,0 0 5 0,0 0 5 0,0 0-6 15,5 12 1-15,-5-12 3 0,0 0-4 0,0 0-6 0,0 0 5 16,0 0 0-16,0 0 3 0,0 0 0 0,0 0 0 0,0 0-3 16,0 0 4-16,0 0 1 0,0 0-7 0,0 0 6 15,2 14-6-15,-2-14 8 0,0 0-5 0,0 0 1 16,0 0-1-16,0 0 2 15,0 0 2-15,0 0-3 0,0 0-5 0,0 0 7 16,0 0-4-16,0 0 1 0,0 0 1 0,0 0 1 0,0 0 0 16,0 0 3-16,0 0 0 0,0 0-3 0,0 0 1 0,0 0-4 0,0 0-1 15,0 0 4-15,0 0 0 0,0 0 5 0,0 0-3 16,0 0 1-16,0 0-1 0,0 0 1 0,0 0-5 16,0 0 3-16,0 0-3 0,0 0 7 0,0 0 0 15,0 0-2-15,0 0-7 0,0 0 8 0,0 0-6 16,0 0 4-16,0 0 4 0,0 0-6 0,0 0-4 15,0 0 3-15,0 0-4 0,0 0 6 0,0 0-1 16,0 0-2-16,20-26 0 0,-20 26 2 0,0 0 2 0,0 0 0 16,5-16-2-16,-5 16-3 0,0 0-2 0,4-10 2 0,-4 10 5 15,0 0 3-15,5-15-10 0,-5 15 0 16,0 0 1-16,6-13-1 0,-6 13 3 0,0 0 7 16,4-13-4-16,-4 13-6 0,0 0 0 0,0 0 6 0,5-15-5 15,-5 15 6-15,0 0-6 0,0 0 6 0,6-13-6 16,-6 13 5-16,0 0-7 0,0 0 2 15,0 0 5-15,0 0-1 0,7-18-2 0,-7 18 3 16,0 0-2-16,0 0 1 0,0 0 5 0,5-15-7 16,-5 15-4-16,0 0 2 0,0 0-1 0,0 0 8 0,0 0-6 15,7-15-3-15,-7 15 4 0,0 0 0 0,0 0 5 0,0 0 0 16,0 0-3-16,0 0 1 0,5-18-1 0,-5 18 5 0,0 0-11 16,0 0 2-16,0 0 5 0,0 0-6 0,0 0 1 15,0 0 2-15,0 0 0 0,0 0 4 0,5-17-4 16,-5 17-1-16,0 0 4 0,0 0 1 0,0 0-5 15,0 0 2-15,0 0-1 0,0 0 11 0,0 0-8 0,0 0 3 16,0 0-7-16,0 0 2 0,0 0 2 16,0 0-3-16,0 0 1 0,0 0 2 0,0 0-3 15,0 0 8-15,0 0-6 0,0 0-9 0,0 0 5 0,0 0-6 16,0 0 4-16,0 0 3 0,0 0-4 0,0 0 2 16,1-15 5-16,-1 15-1 0,0 0-6 0,0 0 6 15,0 0 0-15,0 0-6 0,0 0 11 0,0 0-11 16,0 0 2-16,0 0 8 0,0 0-5 0,0 0-2 15,0 0 1-15,0 0 1 0,0 0-2 0,-22 38 3 16,22-38-2-16,0 0 9 0,-5 14-5 0,5-14-4 0,0 0-5 31,-5 11 9-31,5-11-3 0,0 0 1 0,-5 11-3 0,5-11 2 0,0 0 0 16,-6 10-5-16,6-10 6 0,0 0 4 0,-7 11-2 0,7-11-3 16,0 0 0-16,-6 12 3 0,6-12-2 0,0 0-3 15,0 0 0-15,-6 15 2 0,6-15-1 0,0 0 7 16,-6 10-7-16,6-10 5 0,0 0-5 0,0 0 1 15,-5 11-2-15,5-11-1 0,0 0 1 0,0 0 0 0,0 0-2 16,-7 10 10-16,7-10-8 16,0 0-4-16,0 0 4 0,0 0 4 0,0 0-7 15,-7 10 4-15,7-10 3 0,0 0-1 0,0 0 1 0,0 0-1 0,0 0-1 0,-7 13 0 16,7-13-1-16,0 0 3 0,0 0-1 0,0 0-2 16,0 0-3-16,-6 9 9 0,6-9 1 0,0 0-9 31,0 0 1-31,0 0 5 0,0 0 1 0,0 0-4 0,0 0 1 15,0 0 12-15,0 0-12 0,-7 11-2 0,7-11 2 16,0 0 0-16,0 0 7 0,0 0-8 16,0 0-3-16,0 0 6 0,0 0-6 0,0 0 0 0,0 0 6 15,-6 10 1-15,6-10-3 0,0 0 5 0,0 0-5 16,0 0-2-16,0 0 3 0,0 0-1 0,0 0-4 16,-8 9 5-16,8-9-3 0,0 0 7 0,0 0-2 0,0 0-4 0,0 0 2 15,0 0-8-15,0 0 10 0,0 0-8 0,0 0 8 0,0 0-6 16,-8 10 7-16,8-10-2 0,0 0-5 0,0 0 3 15,0 0-3-15,0 0 7 0,0 0-3 0,0 0-2 16,0 0 0-16,0 0 5 0,0 0-7 0,0 0 6 16,0 0-6-16,0 0 9 0,0 0-4 0,-9 9-3 0,9-9-2 15,0 0 3 1,0 0 0-16,0 0 7 0,0 0 0 0,0 0-3 16,0 0 0-16,0 0-2 0,0 0-1 0,0 0 4 0,0 0-2 15,0 0 8-15,0 0-6 0,0 0 4 0,0 0-5 16,0 0 1-16,0 0 3 0,0 0 5 0,0 0-2 15,0 0-1-15,0 0 5 0,0 0 3 0,0 0-3 16,0 0 2-16,0 0-2 0,0 0 0 0,0 0-4 0,0 0 1 16,0 0-4-16,-13 4-3 0,13-4 2 15,0 0 1-15,0 0-1 0,0 0-3 0,0 0-1 0,0 0 4 16,0 0-6-16,-21 0 2 0,21 0 4 0,0 0-8 16,0 0 4-16,0 0-3 0,-16 2 0 0,16-2-1 0,0 0 5 0,0 0-4 15,0 0 3-15,-20 1-4 0,20-1-1 0,0 0-1 16,-13 1 3-16,13-1-2 0,0 0 2 0,0 0 0 0,-18 1 0 15,18-1 0-15,0 0 0 0,0 0 1 0,-17 4-5 16,17-4 2-16,0 0-1 0,0 0 11 0,-15 1-11 16,15-1 2-16,0 0-1 15,0 0 0-15,0 0-1 0,0 0 1 0,-15 2 3 16,15-2-1-16,0 0-6 0,0 0 3 0,0 0-1 16,0 0 3-16,0 0 2 0,0 0-2 0,-17 1-2 15,17-1 2-15,0 0-2 0,0 0 2 0,0 0-3 16,0 0 4-16,0 0-3 0,0 0 1 0,0 0 2 15,0 0-8-15,0 0 8 0,0 0-1 0,0 0-5 16,0 0 1-16,-15 3-5 0,15-3-3 0,0 0 0 0,0 0-6 0,0 0-8 0,0 0 2 16,0 0-11-16,0 0-8 0,0 0-5 0,0 0-7 15,0 0-11-15,0 0-12 0,0 0-12 0,0 0-24 16,0 0-26-16,0 0-28 0,0 0-35 0,0 0-29 16,0 0-30-16,0 0-173 0,0 0-519 0,-26-7 142 15</inkml:trace>
  <inkml:trace contextRef="#ctx0" brushRef="#br0" timeOffset="2168.79">4826 6094 385 0,'0'0'196'0,"0"0"-11"0,0 0-22 0,0 0-5 0,0 0-7 15,0 0-3-15,0 0-6 0,0 0-5 0,0 0-5 16,0 0-7-16,0 0-6 0,10 14-4 0,-10-14-5 0,0 0-2 16,0 0-7-16,0 0-4 0,0 0-1 0,0 0-11 15,0 0-9-15,0 0-3 0,0 0-7 0,0 0-1 16,0 0-7-16,0 0-2 0,0 0-7 0,0 0-4 15,0 0 1-15,0 0-7 0,0 0 1 0,0 0-2 16,0 0-5-16,0 0 3 0,0 0 1 0,0 0 10 16,0 0-8-16,0 0-1 0,0 0 0 0,25 3-5 15,-25-3 3-15,0 0 0 0,0 0-5 0,0 0 0 0,0 0-4 16,30-1 2-16,-30 1-3 16,0 0 0-16,0 0 1 0,26-3 3 0,-26 3-4 15,0 0-13-15,23-2 11 0,-23 2-2 0,0 0 1 0,23-1-6 0,-23 1 0 16,0 0 1-16,23-2 1 0,-23 2-5 0,0 0 4 15,25-2-13-15,-25 2 3 0,0 0 6 0,22-1 3 16,-22 1-7-16,0 0 3 0,0 0-1 0,25-3-8 0,-25 3 3 0,0 0 2 16,0 0-3-16,18-1-1 0,-18 1 9 15,0 0-8 1,0 0-7-16,0 0 5 0,0 0 0 0,0 0-3 0,0 0-4 16,0 0-12-16,23-3-5 0,-23 3-12 0,0 0-23 15,0 0-16-15,0 0-17 0,8-6-13 0,-8 6-16 16,0 0-25-16,0 0-23 0,0 0-22 0,0 0-26 15,6-18-33-15,-6 18-146 0,0 0-468 0,0 0 129 16</inkml:trace>
  <inkml:trace contextRef="#ctx0" brushRef="#br0" timeOffset="2760.94">4969 5947 417 0,'0'0'184'0,"0"0"-9"0,0 0-5 0,0 0-8 0,0 0-8 15,0 0 1-15,0 0-8 0,0 0-1 0,0 0-2 16,0 0-3-16,0 0-7 0,0 0 3 0,0 0-10 16,0 0-3-16,0 0-8 0,0 0 3 0,0 0-11 15,0 0-3-15,0 0-2 0,0 0-8 0,0 0-2 16,0 0 2-16,0 0-5 0,0 0-6 0,0 0-13 0,0 0 0 15,0 0-7-15,0 0-8 0,0 0-4 0,0 0-3 16,0 0-10-16,0 0-1 0,0 0-12 0,0 0 7 16,0 0 9-16,0 0-20 0,0 0-13 0,0 0-4 15,0 0-17-15,0 0-20 0,0 0-21 0,0 0-23 16,0 0-22-16,0 0-32 0,0 0-27 0,0 0-25 0,0 0-27 16,32-5-32-16,-32 5-154 15,0 0-469-15,0 0 130 0</inkml:trace>
  <inkml:trace contextRef="#ctx0" brushRef="#br0" timeOffset="3571.22">4968 6233 305 0,'0'0'150'0,"0"0"-15"0,0 0-14 0,18 5-3 0,-18-5-25 16,0 0 17-16,0 0 0 0,0 0-12 0,0 0 3 15,0 0-9-15,0 0 1 0,0 0-3 0,0 0-9 16,0 0-3-16,0 0-2 0,0 0-2 0,0 0-7 15,10 3-2-15,-10-3-5 0,0 0 1 0,0 0-7 16,0 0-2-16,0 0-4 0,0 0-3 0,0 0-1 16,0 0-7-16,0 0 3 0,0 0-6 0,0 0-4 0,0 0 2 15,0 0-1-15,0 0-1 0,0 0-3 0,0 0 0 16,0 0-5-16,0 0-1 0,8 8 0 0,-8-8 1 16,0 0-5-16,0 0 3 0,0 0-4 0,0 0-1 15,0 0 0-15,0 0-3 16,0 0 3-16,0 0-5 0,0 0 1 0,0 0-1 15,0 0-1-15,0 0 0 0,0 0 1 0,0 0-2 16,0 0-3-16,0 0 2 0,0 0 3 0,-2 18-1 16,2-18-1-16,0 0 4 0,0 0-1 0,0 0-1 15,0 0 3-15,0 0-2 0,0 0 2 0,0 0 1 16,0 0 1-16,0 0-2 0,0 0 0 0,0 0-2 0,0 0 3 16,0 0-3-16,0 0 1 0,0 0-1 0,0 0-3 15,0 0-2-15,0 0-2 0,0 0 2 0,0 0 0 16,0 0 0-16,0 0-6 0,0 0-1 0,0 0-10 15,0 0-9-15,0 0-11 0,0 0-12 0,0 0-15 16,0 0-24-16,0 0-24 0,0 0-20 0,0 0-21 16,0 0-32-16,0 0-145 0,0 0-389 0,0 0 109 15</inkml:trace>
  <inkml:trace contextRef="#ctx0" brushRef="#br0" timeOffset="5142.52">5312 5916 325 0,'0'0'125'0,"0"0"-27"0,0 0 0 0,0 0-3 0,0 0-8 0,0 0-5 15,0 0-10-15,0 0 3 0,3-18-3 0,-3 18-2 0,0 0-13 16,0 0 6-16,0 0-11 0,0 0-2 0,0 0 12 16,0 0-1-16,0 0-8 0,0 0 4 0,0 0-7 0,0 0 0 31,0 0-4-31,0 0-4 0,0 0 0 0,0 0 0 15,0 0-7-15,0 0 0 0,0 0-3 16,0 0-8-16,0 0 8 0,0 0-2 0,0 0-1 0,0 0-3 16,0 0-1-16,0 0-1 0,0 0 3 0,0 0-1 15,0 0-4-15,0 0 3 0,0 0-2 0,0 0-2 0,0 0 1 16,0 0 0-16,-27 42 2 0,27-42-7 0,0 0 5 0,-8 17-5 0,8-17 5 0,-6 13-1 31,6-13-7-31,0 0 0 0,-10 21 3 0,10-21-3 16,-6 12 0-16,6-12 0 0,-4 15 2 0,4-15-2 15,0 0-1-15,-8 20 1 0,4-14 0 0,4-6-2 0,0 0-2 16,0 0 1-16,-9 26 1 0,9-26 0 0,0 0-5 16,-5 17-2-16,5-17 4 0,0 0-4 0,-3 16 1 0,3-16 3 15,0 0-3-15,-3 17 3 0,3-17-5 0,0 0 1 16,0 0 1-16,0 0-1 0,-2 23 0 0,2-23-1 16,0 0-4-16,0 0 3 0,0 0 1 0,0 20 0 0,0-20-4 15,0 0 3-15,0 0-3 0,0 0 1 0,5 19-1 16,-5-19-5-16,0 0 6 0,0 0-2 0,6 15 8 15,-6-15-3-15,0 0-2 0,0 0 2 0,8 14-1 16,-8-14-1-16,0 0 4 0,0 0 0 0,10 11-3 0,-10-11 1 0,0 0 0 16,0 0-2-16,12 11-1 0,-12-11 3 0,0 0 1 15,0 0-3-15,17 6-1 0,-17-6 4 0,0 0-4 16,0 0 5-16,20 5-7 0,-20-5 3 0,0 0-3 16,0 0 5-16,22 3-1 0,-22-3-3 0,0 0 1 15,23 0 0-15,-23 0 4 0,0 0-2 0,0 0 0 16,23 0-2-16,-23 0 2 0,0 0-1 0,0 0-2 0,0 0 0 15,24-3 3-15,-24 3 0 16,0 0 1-16,0 0-1 0,21-6-1 16,-21 6 3-16,0 0-5 0,0 0 2 0,17-7 1 0,-17 7-2 15,0 0 2-15,0 0 0 0,19-7 1 0,-19 7 2 16,0 0-2-16,12-8 2 0,-12 8-3 0,0 0 5 16,0 0-2-16,0 0-1 0,13-11 3 0,-13 11-3 0,0 0 3 15,0 0-2-15,0 0 0 0,0 0-2 16,8-14 0-16,-8 14 4 0,0 0-5 0,0 0 2 0,0 0-2 15,0 0 2-15,0 0 1 0,0 0 0 0,4-19-1 16,-4 19 0-16,0 0 1 0,0 0-1 0,0 0 2 0,0 0-3 16,0 0 1-16,0 0 2 0,0 0-3 0,0 0 2 15,-7-26-1-15,7 26-1 16,0 0-3-16,0 0 3 0,0 0 2 0,0 0-5 16,-11-15 3-16,11 15 0 0,0 0-2 0,0 0-2 15,-12-9 1-15,12 9 3 0,0 0-2 0,0 0-4 16,0 0 1-16,0 0 1 0,-18-8 0 0,18 8 3 15,0 0-3-15,0 0 0 0,0 0 3 0,0 0-3 16,-24 0 0-16,24 0-1 0,0 0-2 0,0 0 0 0,0 0 4 0,0 0 0 16,-28 6 1-16,28-6-1 0,0 0-5 0,-16 5 5 15,16-5-3-15,0 0 3 0,-20 7-1 0,20-7-2 16,0 0 4-16,0 0-4 0,-19 7 0 0,19-7 3 16,0 0-3-16,0 0 2 0,-16 6-1 0,16-6-1 0,0 0 0 15,0 0 4-15,0 0-1 0,-17 8-2 0,17-8-1 16,0 0 2-16,0 0-4 0,0 0 1 0,0 0 4 0,-15 8-2 15,15-8 2-15,0 0-4 0,0 0 1 0,0 0-1 16,0 0 0-16,0 0-5 0,0 0-3 0,0 0-3 0,0 0 1 16,-16 6-6-16,16-6 1 0,0 0-4 0,0 0 0 15,0 0-4-15,0 0-9 0,0 0 0 0,0 0-5 16,0 0-9-16,0 0-10 0,0 0-9 0,0 0-9 16,0 0-16-16,-15 5-17 0,15-5-24 0,0 0-34 15,0 0-114-15,0 0-337 0,0 0 96 0</inkml:trace>
  <inkml:trace contextRef="#ctx0" brushRef="#br0" timeOffset="9374.18">4315 8672 240 0,'0'0'148'0,"0"0"-13"0,0 0-9 0,0 0-16 0,0 0-3 16,0 0-3-16,0 0-2 0,0 0-18 0,0 0 0 15,0 0 4-15,0 0 1 0,0 0-8 0,0 0-1 16,0 0-2-16,0 0-3 0,0 0-3 16,0 0 3-16,0 0-8 0,0 0-3 0,0 0 2 0,0 0-5 0,0 0-3 15,0 0-4-15,0 0-7 0,0 0 1 0,0 0 4 16,0 0-7-16,0 0 0 0,0 0-5 0,0 0-1 0,0 0-2 15,0 0-1-15,0 0-3 0,0 0-2 0,0 0-5 16,0 0 0-16,0 0-3 0,0 0-2 0,0 0-1 16,0 0 3-16,0 0 0 0,0 0-2 0,0 0-2 15,0 0 2-15,0 0 0 0,0 0 0 0,0 0 4 16,0 0-5-16,0 0 2 0,30 2 2 0,-30-2-4 16,0 0 5-16,10 5-7 0,-10-5 2 0,0 0 1 15,10 9 0-15,-10-9-1 0,9 7-3 0,-9-7-1 16,10 6-1-16,-10-6 6 0,10 7-6 15,-10-7 1-15,13 7-1 0,-13-7-1 0,10 6 0 16,-10-6-1-16,13 8-2 0,-13-8 2 0,14 6 0 0,-14-6 2 16,11 5-4-16,-11-5 0 0,13 6 2 0,-13-6-3 15,15 7 1-15,-15-7-2 0,13 4 0 0,-13-4 3 16,14 6-1-16,-14-6-3 0,15 5-1 0,-15-5 2 16,15 5 6-16,-15-5-7 0,16 6-3 0,-16-6 3 0,17 2-1 15,-17-2-5-15,15 6 4 0,-15-6-1 0,18 5 1 16,-18-5 3-16,16 5-5 0,-16-5 7 0,16 6-4 0,-16-6-3 15,17 3 4-15,-17-3 0 0,17 7 5 0,-17-7-2 16,17 2-1-16,-17-2 3 0,16 4 1 0,-16-4-6 0,17 6 2 16,-17-6 1-16,17 4-4 0,-17-4 11 0,0 0-5 15,26 3-3-15,-26-3 2 0,0 0 3 0,27 2-1 16,-27-2-1-16,17 3 0 0,-17-3 0 0,0 0 0 0,26 1-2 16,-26-1 1-16,18 1-1 0,-18-1-1 0,0 0 3 15,25 3 0-15,-25-3-1 0,0 0-1 0,26 1 1 0,-26-1-6 31,0 0 3-31,26-1-4 0,-26 1 2 0,0 0 1 16,26 1 0-16,-26-1-1 0,0 0 6 0,25 1-6 0,-25-1-5 0,0 0 3 16,26 0 6-16,-26 0-5 0,0 0 10 0,28-2-9 15,-28 2-1-15,19-2-4 0,-19 2 1 16,0 0 3-16,27-1-11 0,-27 1 15 0,18-2-12 16,-18 2 7-16,0 0 5 0,24-3-7 0,-24 3 1 0,17-3 2 15,-17 3 0-15,0 0 0 0,22-3-3 0,-22 3 1 0,0 0 1 16,22-4-4-16,-22 4 0 0,0 0-3 15,20-3 2-15,-20 3 2 0,0 0 2 0,22-4-5 0,-22 4 4 16,0 0-5-16,20-6-1 0,-20 6 6 0,0 0-3 16,20-5 3-16,-20 5 1 0,0 0-1 0,20-6 0 0,-20 6-5 15,0 0-1-15,20-5 5 0,-20 5 2 0,15-5-2 16,-15 5-3-16,0 0 2 0,24-5-1 0,-24 5 5 0,0 0-4 16,20-3-4-16,-20 3 2 0,0 0 1 0,17-3 9 31,-17 3-7-31,0 0-4 0,20-5 3 0,-20 5 0 0,0 0-4 0,18-4 2 15,-18 4-1-15,0 0 3 0,0 0-1 16,18-6 4-16,-18 6-7 0,0 0 3 0,0 0 0 16,16-6 2-16,-16 6 3 0,0 0-6 0,0 0 2 15,18-5-1-15,-18 5-4 0,0 0 8 0,0 0-3 16,0 0-2-16,21-8 1 0,-21 8-4 0,0 0 8 0,0 0-3 16,15-6 0-16,-15 6 3 0,0 0-4 0,0 0 7 0,21-8-11 15,-21 8 8-15,0 0-6 0,0 0 0 0,15-5 2 16,-15 5-1-16,0 0-7 0,0 0 6 0,15-6 12 15,-15 6-9-15,0 0 0 0,0 0-2 0,0 0-1 0,0 0 3 16,18-6-2-16,-18 6 1 0,0 0-1 0,0 0 1 0,0 0 1 0,20-6 1 16,-20 6-2-16,0 0 1 0,0 0-2 15,0 0 3-15,0 0-6 0,0 0 8 0,20-5-1 16,-20 5-4-16,0 0-1 0,0 0 2 0,0 0-3 0,16-5 3 16,-16 5-1-16,0 0 4 0,0 0-10 0,0 0 4 15,19-8 2-15,-19 8-2 0,0 0 5 0,0 0-1 31,15-7 0-31,-15 7 2 0,0 0-2 0,0 0 3 0,17-6-6 16,-17 6 1-16,0 0 2 0,0 0 2 0,14-7-8 16,-14 7 6-16,0 0-1 0,0 0-2 0,17-7 8 15,-17 7-10-15,0 0 4 0,0 0 8 0,0 0-6 16,17-7-2-16,-17 7-5 0,0 0 10 0,0 0-2 0,0 0-3 0,15-8 2 16,-15 8-2-16,0 0 6 0,0 0-1 0,0 0-9 15,15-6 9-15,-15 6-9 0,0 0 2 0,0 0 6 16,0 0-6-16,16-9 0 0,-16 9 7 0,0 0-8 15,0 0-1-15,0 0 10 0,14-7-10 0,-14 7 3 16,0 0 7-16,0 0-8 0,0 0 8 0,16-9-8 0,-16 9 1 16,0 0-4-16,0 0 4 0,15-9 13 0,-15 9-8 15,0 0-4-15,0 0 2 0,13-8-6 0,-13 8 5 16,0 0-8-16,0 0 7 0,0 0 0 0,12-9 1 16,-12 9-1-16,0 0-2 0,0 0 3 0,0 0 4 0,16-11-10 15,-16 11 7-15,0 0-1 0,0 0 2 0,12-9-4 16,-12 9 4-16,0 0-3 0,0 0 0 0,0 0-6 15,15-11 19-15,-15 11-16 0,0 0 11 16,7-7-10-16,-7 7 0 0,0 0 3 16,0 0-4-16,0 0 7 0,12-11-2 0,-12 11-7 0,0 0 3 15,8-7 1-15,-8 7 1 0,0 0-2 0,0 0 2 0,9-8-2 16,-9 8 4-16,0 0-7 0,0 0 0 16,0 0 4-16,0 0 2 0,0 0 6 0,14-16-9 15,-14 16 2-15,0 0-2 0,7-8 1 0,-7 8 7 16,0 0-12-16,8-7 11 0,-8 7-4 0,0 0-6 0,0 0-1 0,8-9 9 15,-8 9-2-15,0 0-2 0,0 0-2 0,0 0 6 0,9-12-1 32,-9 12-3-32,0 0 4 0,0 0-2 0,9-8 0 0,-9 8-2 15,0 0 0-15,0 0 3 0,7-10-8 0,-7 10 6 16,0 0 2-16,0 0-1 0,8-11-4 0,-8 11 10 0,0 0-9 0,7-8 7 0,-7 8-7 16,0 0 2-16,0 0-5 0,10-11 2 0,-10 11 4 0,0 0-7 15,0 0 5-15,0 0 4 0,10-10 6 0,-10 10-9 16,0 0-1-16,0 0 3 0,0 0 0 0,9-13-5 15,-9 13 2-15,0 0 4 0,0 0-1 0,0 0-4 16,8-7-7-16,-8 7 10 0,0 0-3 0,0 0 8 16,0 0-6-16,7-9 4 0,-7 9-2 15,0 0-3-15,0 0 3 0,0 0-1 16,9-12-1-16,-9 12 3 0,0 0 0 0,0 0-9 0,0 0 6 0,6-11 2 16,-6 11-1-16,0 0 3 0,0 0-14 15,0 0 9-15,5-8 5 0,-5 8-3 0,0 0-2 16,0 0 6-16,0 0-7 0,0 0 2 0,0 0 3 15,0 0 1-15,0 0-4 0,0 0 3 0,10-18-2 16,-10 18 1-16,0 0-1 0,0 0 1 0,0 0-2 16,0 0 0-16,0 0-9 0,0 0 14 0,0 0-4 15,0 0 1-15,4-11 1 0,-4 11 7 16,0 0-9-16,0 0-2 0,0 0 1 0,0 0-2 16,0 0 1-16,0 0 3 0,0 0-8 0,0 0 9 0,4-11-6 15,-4 11 7-15,0 0-6 0,0 0 5 16,0 0-6-16,0 0 1 0,0 0 2 0,0 0-2 0,0 0 6 15,0 0 1-15,0 0-4 0,0 0 1 0,0 0-2 16,0 0 12-16,0 0-16 0,0 0 9 0,2-15-5 16,-2 15 0-16,0 0 0 0,0 0 4 0,0 0-7 15,0 0 14-15,0 0-10 0,0 0 3 0,0 0 0 0,0 0 6 16,0 0-3-16,0 0 6 0,0 0 1 16,0 0 3-16,0 0-7 0,0 0 8 0,0 0-2 15,0 0 0-15,0 0-2 0,0 0-2 0,0 0-2 0,0 0 2 16,0 0-4-16,0 0 1 0,0 0-3 0,0 0-1 15,0 0 2-15,0 0-3 0,0 0 0 0,0 0 4 16,0 0-9-16,0 0 4 0,0 0 3 0,0 0-2 16,-23-3-2-16,23 3 1 0,0 0 1 0,0 0 0 15,0 0-4-15,0 0 7 0,-31 12-9 0,31-12-1 16,-12 5 12-16,12-5-10 0,-14 6-1 0,14-6 4 0,-12 5-4 0,12-5 3 0,-10 6 9 16,10-6-9-16,0 0 0 0,-15 6-5 0,15-6 2 15,0 0 1-15,-11 5 0 0,11-5 2 0,0 0-1 0,-13 6 1 16,13-6-2-1,0 0 1-15,0 0 0 0,-13 5 0 0,13-5-4 16,0 0-6-16,0 0 9 0,0 0 2 0,0 0-5 0,-12 4 10 16,12-4-5-16,0 0-1 0,0 0 1 0,0 0-1 15,0 0-1-15,0 0 2 0,-13 6-3 0,13-6 1 16,0 0 1-16,0 0-6 0,0 0 6 0,0 0 0 16,0 0 0-16,0 0 1 0,0 0-6 0,0 0 6 0,0 0-9 15,0 0 3-15,0 0 3 0,0 0 4 0,0 0-7 16,-13 4-2-16,13-4-1 0,0 0 7 0,0 0-6 15,0 0-1-15,0 0 2 0,0 0 6 0,0 0-6 16,0 0 8-16,0 0-8 0,0 0 5 0,0 0-8 16,0 0 14-16,0 0-11 0,0 0 3 0,0 0 2 0,0 0 0 0,0 0-1 0,0 0 4 31,0 0-3-31,0 0 4 0,0 0-2 0,0 0-3 16,0 0 2-16,37-18 2 0,-37 18-3 0,0 0 1 15,11-6-2-15,-11 6 7 0,0 0-9 0,12-5 1 0,-12 5 3 0,0 0-4 0,12-4 2 0,-12 4 3 16,0 0-1-16,0 0 2 0,15-5 0 15,-15 5 1 1,0 0-2-16,0 0-4 0,0 0 2 0,12-5 2 0,-12 5-11 16,0 0 10-16,0 0-1 0,0 0-5 0,0 0 9 15,13-4-2-15,-13 4 0 0,0 0-1 0,0 0 2 16,0 0 3-16,0 0-6 0,0 0-1 0,15-5 1 16,-15 5 5-16,0 0-8 0,0 0 6 0,0 0 6 15,0 0-11-15,0 0 1 0,0 0 1 0,13-4 1 16,-13 4 5-16,0 0-12 0,0 0 9 0,0 0-5 0,0 0 6 15,0 0-6-15,0 0 7 0,0 0-11 0,0 0 6 0,15-3 1 16,-15 3 2-16,0 0-1 0,0 0 0 0,0 0-8 16,0 0 8-16,0 0-4 0,0 0 2 0,0 0 3 0,0 0-4 15,0 0 2-15,13-4-3 0,-13 4 5 0,0 0 2 16,0 0-4-16,0 0 0 0,0 0-3 0,0 0 11 0,0 0-8 16,0 0 0-1,0 0-2-15,0 0 3 0,0 0 7 0,0 0-7 16,14-4-6-16,-14 4 5 0,0 0 1 0,0 0-1 0,0 0-1 15,0 0 0-15,0 0 4 0,0 0-3 0,0 0 0 16,0 0 0-16,0 0-2 0,0 0 1 0,0 0 2 16,0 0-3-16,0 0-2 0,0 0 6 0,0 0-1 15,0 0 0-15,0 0-5 0,0 0 2 0,0 0-8 16,0 0 14-16,0 0-2 0,13-3-7 0,-13 3 12 16,0 0-3-16,0 0-3 0,0 0 3 0,0 0-4 0,0 0 3 15,0 0-1-15,0 0-6 0,0 0 10 0,0 0-3 16,0 0-2-16,0 0-5 0,0 0 2 0,0 0 0 15,0 0 1-15,0 0 4 0,0 0-11 0,0 0 7 16,0 0 2-16,0 0 2 0,0 0 0 16,0 0-10-16,0 0 9 0,0 0-4 0,0 0-1 0,0 0 3 15,0 0 1-15,0 0 0 0,0 0 0 0,0 0-1 16,0 0 4-16,0 0-2 0,0 0-5 0,0 0 2 0,0 0-2 16,0 0-1-16,0 0 10 0,0 0-10 0,0 0 3 15,0 0 0-15,0 0-1 0,0 0 4 0,0 0-3 16,0 0 4-16,0 0-6 0,0 0 3 0,0 0 1 15,0 0-4-15,0 0 2 0,0 0-6 0,0 0 14 16,0 0-7-16,0 0-2 0,0 0 1 0,0 0 2 16,0 0-2-16,0 0-3 0,0 0 5 0,0 0-8 0,0 0 0 15,0 0 1-15,0 0 5 0,0 0-2 0,0 0 12 0,0 0-13 16,0 0 6-16,0 0-3 0,0 0-6 0,0 0 1 16,0 0 7-16,0 0-3 0,0 0 2 0,0 0-12 15,0 0 14-15,0 0-4 0,3 21 4 0,-3-21-3 16,0 0 2-16,0 0 1 0,0 0-6 0,0 0-2 15,0 20 11-15,0-20-2 0,0 0 0 0,0 0-1 0,-3 19-1 16,3-19-6-16,0 0 7 0,-2 15-5 0,2-15 0 0,0 0 6 16,-2 18-1-16,2-18 1 0,0 0-1 15,-1 12-1-15,1-12 4 0,0 0-8 0,0 0 6 16,0 21-4-16,0-21-2 0,0 0 4 0,-1 13 2 0,1-13-6 16,0 0 4-16,0 0-6 0,0 0 3 0,0 0 6 15,0 22-2-15,0-22 2 16,0 0-5-16,0 0 1 0,0 0 3 15,0 0-13-15,-1 15 12 0,1-15-4 0,0 0 3 16,0 0-3-16,0 0 6 0,0 0-7 0,0 0 2 0,0 0-1 16,1 17 3-16,-1-17 1 0,0 0-1 0,0 0-2 15,0 0-2-15,0 0 6 0,0 0-1 0,0 0-4 0,0 0 2 16,0 0 0-16,2 14-2 0,-2-14-4 0,0 0 6 16,0 0-4-16,0 0 7 0,0 0 1 0,0 0-4 15,0 0-5-15,0 0 2 0,0 0 4 0,0 0 0 16,0 0 1-16,0 0-4 0,0 0 3 0,0 0-2 0,0 0 1 15,0 0 3-15,0 0-3 0,0 0-5 0,4 20 3 16,-4-20 2-16,0 0-6 0,0 0-1 0,0 0-7 16,0 0 8-16,0 0-7 0,0 0-5 0,0 0-3 15,0 0-7-15,0 0-15 0,2 9-3 0,-2-9-22 16,0 0-23-16,0 0-21 0,0 0-31 0,0 0-15 0,0 0-26 0,0 0-27 16,0 0-36-16,0 0-156 0,0 0-484 15,0 0 134-15</inkml:trace>
  <inkml:trace contextRef="#ctx0" brushRef="#br0" timeOffset="10423.09">4874 9143 277 0,'0'0'202'0,"10"6"-27"0,-10-6-16 0,0 0-16 0,0 0-3 15,0 0-9-15,0 0-1 0,0 0-14 0,0 0 2 16,0 0 0-16,0 0-6 0,0 0-8 0,0 0 5 0,0 0-3 16,0 0-7-16,0 0-3 0,0 0 0 0,0 0-6 15,13 4-3-15,-13-4-3 0,0 0-3 0,0 0-6 16,0 0-7-16,0 0-1 0,0 0 2 0,0 0-7 15,19 0-6-15,-19 0 7 0,0 0-11 0,0 0-1 16,0 0 2-16,20-3-5 0,-20 3-2 0,0 0-4 16,0 0 1-16,22-1 4 0,-22 1-8 15,14-2 2-15,-14 2-2 0,0 0 0 0,18-1-6 16,-18 1-1-16,0 0-6 0,0 0 7 0,0 0-12 16,26-5 3-16,-26 5 1 0,0 0-5 0,0 0 3 0,0 0-5 15,20-3-3-15,-20 3 4 0,0 0-9 0,0 0 3 16,0 0-1-16,0 0 3 0,19-2-6 0,-19 2 0 15,0 0 2-15,0 0-7 0,0 0-6 0,0 0 4 0,0 0 8 16,0 0-3-16,0 0-2 0,22-3 3 0,-22 3-7 16,0 0 6-16,0 0-1 0,0 0-4 0,0 0 3 0,0 0-4 15,0 0 2-15,0 0 10 0,0 0-9 0,0 0-1 16,21-1-8-16,-21 1 0 0,0 0-4 0,0 0-7 16,0 0-11-16,0 0-6 0,0 0-8 0,0 0-13 15,0 0-4-15,12-1-15 0,-12 1-10 0,0 0-20 0,0 0-14 16,0 0-16-16,0 0-16 0,0 0-12 0,0 0-21 15,0 0-20-15,0 0-171 0,0 0-447 0,0 0 125 0</inkml:trace>
  <inkml:trace contextRef="#ctx0" brushRef="#br0" timeOffset="11137.48">4965 9026 355 0,'0'0'177'15,"0"0"-15"-15,0 0-5 0,0 0-7 0,0 0 1 16,0 0-7-16,0 0 5 0,0 0-3 0,0 0-1 16,0 0 2-16,0 0-5 0,0 0 2 0,0 0 2 0,0 0-1 15,0 0-5-15,0 0 0 0,0 0-4 0,0 0 3 16,0 0-5-16,0 0 4 0,0 0-4 16,0 0-3-16,0 0-6 0,0 0-1 0,0 0-2 0,0 0 5 15,0 0-10-15,0 0-4 0,0 0 1 0,0 0-5 16,0 0-4-16,0 0-1 0,0 0-6 0,0 0-5 15,0 0-8-15,0 0-6 0,0 0-5 0,0 0-8 16,0 0-7-16,0 0-8 0,0 0-2 0,0 0-6 0,0 0-6 16,0 0-4-16,0 0-8 0,0 0-13 15,0 0-20-15,0 0-17 0,0 0-29 0,0 0-24 16,0 0-28-16,0 0-26 0,0 0-29 0,0 0-21 0,0 0-18 16,0 0-22-16,0 0-17 0,0 0-24 0,0 0-29 15,0 0-193-15,0 0-581 0,0 0 160 0</inkml:trace>
  <inkml:trace contextRef="#ctx0" brushRef="#br0" timeOffset="12021.17">5020 9275 393 0,'0'0'201'0,"0"0"-19"0,0 0-5 0,0 0-6 0,0 0-5 16,0 0 2-16,0 0 2 0,0 0-3 0,0 0 4 16,0 0-5-16,0 0 9 0,0 0 0 0,0 0-11 15,0 0 2-15,0 0 4 0,0 0 3 0,0 0-7 0,0 0 1 16,0 0-1-16,0 0-5 0,0 0-3 15,0 0-10-15,0 0-9 0,0 0-5 0,0 0-12 0,0 0-9 16,0 0-10-16,0 0-10 0,0 0-3 0,0 0-16 16,0 0-6-16,0 0-9 0,0 0-4 0,0 0-5 15,0 0-8-15,0 0-10 0,0 0-17 0,0 0-19 16,0 0-17-16,0 0-20 0,0 0-29 0,0 0-23 16,0 0-28-16,0 0-20 0,0 0-33 0,0 0-30 15,0 0-30-15,0 0-17 0,0 0-28 0,0 0-224 16,0 0-602-16,0 0 166 0</inkml:trace>
  <inkml:trace contextRef="#ctx0" brushRef="#br0" timeOffset="13602.11">5384 8980 251 0,'0'0'161'15,"0"0"-20"-15,0 0-22 0,0 0-15 0,0 0 1 0,0 0-10 0,0 0 2 16,0 0-6-16,0 0-8 0,0 0-2 0,0 0-3 0,0 0 4 16,0 0-11-16,0 0 9 0,0 0-1 0,0 0 3 15,0 0-8-15,0 0-3 0,0 0 0 0,0 0-3 16,0 0 1-16,0 0-7 0,0 0 4 0,0 0-4 16,0 0-2-16,0 0-6 0,0 0-2 0,0 0-6 15,0 0 1-15,0 0-4 0,0 0-7 0,0 0 1 16,-18 36-2-16,18-36 0 0,0 0-2 15,-9 13-5-15,9-13-1 0,-7 12-2 0,7-12 0 16,-7 11 0-16,7-11-7 0,0 0-1 0,-7 14 3 0,7-14-4 16,0 0 1-16,-7 15-3 0,7-15 2 0,-6 12-3 15,6-12 0-15,-5 12 0 0,5-12-1 0,-5 12 2 16,5-12-3-16,-4 11-2 0,4-11 1 0,0 0-1 16,-4 14-2-16,4-14-2 0,0 0 2 0,-7 15-3 0,7-15 1 15,0 0 0-15,-3 12-1 0,3-12-3 0,0 0 6 16,-3 13-2-16,3-13 2 0,0 0-5 0,-4 15-1 0,4-15 1 15,0 0 0-15,0 0 2 0,-2 16 2 0,2-16-6 0,0 0 3 16,0 0 0-16,0 0 0 0,2 19 4 0,-2-19-5 16,0 0 2-16,0 0 1 0,1 14-3 0,-1-14 2 15,0 0-4-15,0 0 2 0,3 14-2 0,-3-14 3 16,0 0 0-16,0 0 2 0,4 11-2 0,-4-11 0 16,0 0 1-16,0 0 0 0,0 0-3 0,8 11 3 15,-8-11 0-15,0 0-3 16,0 0 4-16,8 9-1 0,-8-9-1 0,0 0 1 15,0 0 3-15,11 7 0 0,-11-7-7 0,0 0 3 16,0 0-1-16,15 5 2 0,-15-5-1 0,0 0-3 0,0 0 2 16,13 3-1-16,-13-3 1 0,0 0-3 15,0 0 2-15,18 1 1 0,-18-1 1 0,0 0 1 16,0 0-3-16,0 0-1 0,19-2 0 0,-19 2 2 0,0 0 3 16,0 0-2-16,17-4-3 0,-17 4 0 0,0 0-3 15,0 0 5-15,16-5 0 0,-16 5-1 0,0 0 3 16,13-4-3-16,-13 4 0 0,0 0 3 0,11-7-2 15,-11 7 4-15,0 0-6 0,11-5 3 16,-11 5-2-16,0 0 0 0,11-9-2 0,-11 9 1 16,0 0 1-16,10-8 2 0,-10 8 2 0,0 0-1 15,0 0-1-15,9-9 2 0,-9 9 1 0,0 0 2 0,0 0-3 0,8-10 7 0,-8 10 0 0,0 0-8 32,0 0 8-32,0 0-5 0,7-9-4 0,-7 9 4 0,0 0 0 15,0 0-3-15,0 0 2 0,5-11 3 0,-5 11-1 16,0 0-1-16,0 0 1 0,0 0-5 0,0 0 4 15,0 0-2-15,1-16 14 0,-1 16-5 0,0 0-5 16,0 0-5-16,0 0-1 0,0 0 2 0,0 0-4 0,-1-17 4 16,1 17-4-16,0 0 0 0,0 0 2 0,0 0-2 0,0 0 3 15,0 0 1-15,0 0-2 0,0 0 1 0,0 0-5 16,-9-20 4-16,9 20 1 0,0 0 1 0,0 0-1 16,0 0-1-16,0 0-1 0,-15-13-2 0,15 13 1 15,0 0 0-15,0 0 1 0,0 0-2 0,0 0-2 16,-16-6 0-16,16 6 3 0,0 0-2 0,0 0 0 15,0 0-1-15,-21-3 2 0,21 3 3 0,0 0 1 16,0 0 0-16,0 0 1 0,0 0-3 0,-29 3 4 16,29-3 2-16,0 0-1 0,0 0 4 0,0 0-3 0,-23 6 10 0,23-6-6 15,0 0-4 1,0 0 0-16,-17 5 3 0,17-5 0 0,0 0 4 0,0 0-5 0,0 0 1 0,0 0 3 0,0 0-5 16,-19 5-2-16,19-5 0 0,0 0-4 0,0 0 3 15,0 0-5-15,0 0 7 0,0 0-3 0,0 0 3 16,0 0 8-16,-17 6-15 0,17-6 0 0,0 0-4 0,0 0 0 15,0 0-9 1,0 0-7-16,-9 3-3 0,9-3-7 0,0 0-10 16,0 0-12-16,0 0-8 0,0 0-13 0,-15 3-15 15,15-3-26-15,0 0-12 0,0 0-23 0,0 0-44 16,0 0-27-16,0 0-147 0,0 0-440 0,-34-5 123 16</inkml:trace>
  <inkml:trace contextRef="#ctx0" brushRef="#br0" timeOffset="16094.25">6409 6939 274 0,'0'0'126'0,"0"0"-8"0,0 0-13 0,0 0-10 0,0 0 0 15,0 0-4-15,0 0-9 0,0 0 7 0,0 0-8 16,0 0 1-16,0 0-7 0,0 0 3 0,0 0-2 0,0 0-3 15,0 0 3-15,0 0-11 0,0 0-1 0,0 0-5 16,0 0-1-16,0 0-5 0,0 0 3 0,0 0-1 16,0 0-8-16,0 0 0 0,0 0-6 0,0 0 0 15,0 0-4-15,0 0 0 0,0 0-7 0,0 0-1 16,0 0-4-16,0 0 4 0,0 0-2 0,0 0 2 16,8-12-7-16,-8 12-2 0,0 0 1 0,0 0 0 15,0 0-3-15,0 0 1 16,7-10-4-16,-7 10 6 0,0 0-4 0,0 0 3 15,9-7-3-15,-9 7 0 0,0 0-5 0,0 0 1 16,10-10 1-16,-10 10-2 0,0 0 2 0,9-7 0 0,-9 7-1 0,0 0 4 0,10-7-6 16,-10 7 0-16,0 0 0 0,12-7 3 0,-12 7 0 15,0 0-4-15,11-5 2 0,-11 5 2 0,0 0-5 16,0 0 0-16,16-7 1 0,-16 7-1 0,0 0 0 0,13-3 0 16,-13 3-2-16,0 0-1 0,0 0 1 0,13-4 3 15,-13 4-3 1,0 0 0-16,0 0-2 0,0 0 4 0,0 0-3 15,21 1 1-15,-21-1-2 0,0 0-1 0,0 0 4 16,14 6-3-16,-14-6 1 0,0 0 2 0,10 8-1 16,-10-8-3-16,0 0 0 0,7 10 1 0,-7-10-2 0,0 0 2 15,8 10 0-15,-8-10-2 0,6 11-1 16,-6-11 2-16,6 11 0 0,-6-11 2 0,0 0-1 0,6 17 3 16,-6-17-4-16,3 12 1 0,-3-12-2 0,0 0 2 0,3 15-3 0,-3-15 4 15,0 0-1-15,1 18-2 0,-1-18-1 0,0 0 2 16,1 18-2-16,-1-18 8 0,0 0-4 0,0 16 2 15,0-16-2-15,0 0 0 0,0 0 0 0,-3 16-2 0,3-16 2 16,0 0-1-16,-4 17-1 0,4-17 2 0,0 0 0 16,-4 14-4-16,4-14 3 0,0 0 1 0,-5 12 1 0,5-12-3 15,0 0 0-15,-6 13 2 0,6-13-4 0,-5 12 5 16,5-12-1-16,-8 11-3 0,8-11-1 0,-5 10 1 16,5-10-1-16,0 0 1 0,-7 12-3 0,7-12 2 15,0 0 0-15,-8 11 3 0,8-11-1 0,0 0 0 16,-7 10 3-1,7-10-5-15,0 0-2 0,0 0 3 0,-9 9 0 16,9-9 1-16,0 0 0 0,0 0 6 0,0 0-9 16,-7 10 4-16,7-10-2 0,0 0 0 0,0 0 2 0,0 0 1 0,-9 9-3 15,9-9 2-15,0 0-5 0,0 0 3 16,0 0-2-16,0 0 3 0,-9 7-1 0,9-7 1 0,0 0 0 16,0 0 1-16,0 0 5 0,0 0-5 0,0 0-4 0,-11 6 2 15,11-6-1-15,0 0 3 0,0 0 2 0,0 0-3 0,0 0 4 16,0 0-2-16,0 0 3 0,0 0-4 15,0 0 2-15,0 0-3 0,0 0 3 0,0 0 0 0,-15 4-1 16,15-4 1-16,0 0-2 0,0 0-1 0,0 0-3 16,0 0 3-16,0 0-2 0,0 0 2 0,0 0-2 15,0 0-2-15,0 0 1 0,0 0 0 0,0 0-2 16,0 0 3-16,0 0-3 0,0 0 4 0,0 0-6 16,0 0 2-16,0 0 0 0,0 0-1 0,0 0 1 0,0 0 1 15,0 0-1-15,0 0 3 0,0 0-1 0,0 0 4 16,0 0-2-16,0 0-1 0,0 0 7 0,0 0-9 15,0 0 5-15,0 0-4 0,0 0 2 0,0 0-1 16,0 0 5-16,0 0-3 0,0 0-2 0,0 0 3 16,0 0 3-16,48-8-2 0,-48 8 2 15,0 0-5-15,0 0 4 0,16 0-3 0,-16 0-1 16,0 0 2-16,0 0 1 0,0 0 1 0,19 0-4 16,-19 0 7-16,0 0-6 0,0 0 1 0,19 2 2 15,-19-2-2-15,0 0 0 0,0 0 3 0,17 3-4 16,-17-3 5-16,0 0-5 0,12 2 1 0,-12-2-3 0,0 0 5 15,0 0-4-15,16 3 5 0,-16-3-4 0,0 0-3 16,0 0 4-16,15 2-1 0,-15-2 1 0,0 0-3 0,0 0 6 16,17 3-2-16,-17-3-2 0,0 0-1 0,0 0-1 15,0 0 1-15,19 0 2 0,-19 0-2 0,0 0 3 16,0 0-5-16,18-1 5 0,-18 1-1 0,0 0-3 16,20-3 0-16,-20 3-1 0,13-3 3 0,-13 3 0 15,15-4-1-15,-15 4-1 0,0 0 6 0,19-6-10 16,-19 6-2-16,13-5-4 0,-13 5-8 0,0 0-6 15,11-6-4-15,-11 6-9 0,0 0-7 0,0 0-18 0,12-6-10 16,-12 6-16-16,0 0-18 0,0 0-15 0,0 0-29 16,0 0-10-16,8-9-23 0,-8 9-25 0,0 0-132 15,0 0-402-15,0 0 112 0</inkml:trace>
  <inkml:trace contextRef="#ctx0" brushRef="#br0" timeOffset="17408.95">6330 7323 317 0,'0'0'134'0,"0"0"-8"0,0 0 2 0,-16-1-16 0,16 1-4 16,0 0 6-16,0 0-7 0,0 0-4 0,0 0-1 15,0 0-2-15,0 0-4 0,0 0-4 0,0 0-5 16,0 0-4-16,0 0-2 0,-13 0-9 0,13 0 0 0,0 0-4 15,0 0-6-15,0 0 1 0,0 0-4 0,0 0-3 0,0 0-1 0,0 0 1 0,0 0-5 16,0 0-5-16,0 0 1 0,0 0 0 0,0 0-5 16,0 0 3-16,0 0 4 0,0 0 2 0,0 0-4 15,0 0 4-15,0 0-2 0,0 0 3 0,0 0-3 16,0 0 0-16,0 0-4 0,0 0 2 0,0 0-1 16,0 0-4-16,0 0 5 0,0 0-2 0,0 0-3 0,0 0-2 15,43 9 0-15,-43-9 5 16,16 3-1-16,-16-3-8 0,16 3-4 0,-16-3 2 15,19 2 3-15,-19-2-3 0,26 3-1 0,-26-3-1 16,28 4-5-16,-28-4 2 0,25 1 1 16,-25-1-2-16,22 1-4 0,-22-1-3 0,27 2 1 0,-27-2 4 15,29 1-8-15,-29-1 21 0,31 1-19 0,-17 0 0 16,-14-1-2-16,34 1-4 0,-17-1 4 0,-17 0-1 16,27 0 1-16,-27 0 1 0,24 2-8 0,-24-2 5 15,18 1-5-15,-18-1-2 0,0 0 1 0,27 3 3 16,-27-3-4-16,0 0 4 0,27 2-7 0,-27-2 5 15,21 0 6-15,-21 0-9 0,0 0 3 0,26 2-7 16,-26-2 3-16,18 1-1 0,-18-1 8 0,0 0-6 0,27 1-1 16,-27-1-1-16,20-1 0 0,-20 1 1 0,0 0-2 15,29 1 0-15,-19-1-2 0,-10 0 3 0,17 0 0 0,-17 0-1 0,0 0 0 16,24-1-3-16,-24 1 6 0,16 0 0 0,-16 0-4 16,0 0-7-16,20 0 3 0,-20 0 3 0,0 0 1 0,0 0 0 15,15-1-5-15,-15 1 3 0,0 0 1 0,0 0-4 16,0 0-2-16,0 0 9 0,18 0-1 0,-18 0-6 15,0 0 3-15,0 0-3 0,0 0 1 0,0 0 4 16,0 0-6-16,0 0 4 0,0 0-1 0,0 0-2 16,18 0 4-16,-18 0-7 0,0 0 3 0,0 0-9 15,0 0-1-15,0 0-4 0,0 0-11 0,0 0 2 0,0 0-10 16,0 0-7-16,0 0-18 0,0 0-13 0,0 0-17 16,14-3-14-16,-14 3-19 0,0 0-23 0,0 0-26 15,0 0-33-15,0 0-12 0,0 0-37 0,0 0-146 16,0 0-478-16,0 0 132 0</inkml:trace>
  <inkml:trace contextRef="#ctx0" brushRef="#br0" timeOffset="18999.91">6515 7595 219 0,'0'0'123'16,"0"0"-5"-16,0 0-6 0,0 0-2 0,0 0-23 16,0 0-2-16,0 0 2 0,0 0-6 0,0 0-1 15,0 0-9-15,0 0 5 0,0 0-12 0,0 0-1 0,0 0-5 16,0 0 4-16,8 6-7 0,-8-6 3 0,0 0 2 16,0 0-2-16,0 0 4 0,0 0-8 0,0 0 5 15,0 0-7-15,0 0 1 0,0 0-2 0,0 0 1 16,0 0-5-16,0 0 0 0,0 0 1 0,0 0 1 0,28-10-4 15,-28 10 3-15,0 0-2 0,17-8-5 0,-17 8-2 0,0 0-1 16,11-6-3-16,-11 6 0 0,12-5 0 0,-12 5-6 16,15-4 1-16,-15 4 0 0,14-4-3 15,-14 4-4-15,14-5-2 0,-14 5-1 0,0 0-2 16,19-5-1-16,-19 5 1 0,15-2-1 0,-15 2-3 16,13-4 3-16,-13 4-3 0,0 0 2 0,20-3-2 15,-20 3 1-15,0 0-1 0,19 2-1 0,-19-2-2 0,0 0 3 16,16 2-3-16,-16-2 8 0,0 0-9 0,0 0-1 15,15 5 1-15,-15-5 2 0,0 0-2 0,10 6 1 0,-10-6-1 16,0 0-2-16,0 0 4 0,0 0-1 0,12 14-4 16,-12-14 2-16,0 0-3 0,0 0 0 0,0 0 3 0,7 15-1 15,-7-15 0-15,0 0-2 0,0 0 1 0,0 0 1 16,0 0-3-16,0 0 2 0,-7 27-1 0,7-27-4 16,0 0 3-16,-12 14-1 0,12-14 1 0,0 0 0 0,-14 16-1 15,14-16 0-15,-12 8 1 0,12-8 0 0,0 0-1 31,-17 10 1-31,17-10-5 0,0 0 2 0,-14 9 1 0,14-9 2 16,0 0 0-16,0 0 4 0,-14 9-8 0,14-9 1 16,0 0 3-16,0 0-1 0,0 0 1 0,0 0 0 15,0 0-4-15,-15 7 2 0,15-7-1 0,0 0-1 16,0 0 3-16,0 0-2 0,0 0 0 0,0 0-2 0,0 0-2 0,0 0 4 16,0 0 0-16,0 0-2 0,-12 9-3 0,12-9 3 15,0 0-2-15,0 0-2 0,0 0 0 0,0 0 4 16,0 0-3-16,0 0 4 0,0 0 0 0,0 0-1 15,0 0 1-15,0 0 2 0,0 0 3 0,0 0 2 16,0 0-3-16,0 0 1 0,0 0 5 0,0 0-3 16,0 0-2-16,31 19 3 0,-31-19 2 0,13 8 2 15,-13-8-3-15,16 8 3 0,-16-8-3 0,21 13 1 0,-9-5 2 0,-2-1 6 16,3 1-2-16,0 3 3 0,-3-2-3 0,1-2-1 16,-2 0-2-16,-1 2 4 0,-8-9 0 0,14 13-5 0,-8-6 2 15,-6-7 2-15,11 13-7 0,-7-5 9 0,-4-8-4 16,10 15 2-1,-6-7 1-15,-4-8 0 0,6 14-5 0,-6-14 7 16,6 14 0-16,-6-14 2 0,0 0 4 0,5 19-1 16,-5-19 2-16,0 0-4 0,1 19 1 0,-1-19-1 15,0 0 0-15,0 0-1 0,-9 25-6 0,9-25 7 0,-6 12 4 16,6-12-6-16,0 0 4 0,-16 17 3 0,16-17-10 16,-12 11 7-16,12-11-4 0,-16 10-5 0,16-10 4 15,-21 11 3-15,9-5-7 0,12-6-3 0,-20 8 5 0,20-8-4 16,-17 6 8-16,17-6-13 0,-15 5-1 0,15-5 4 0,0 0 2 15,-23 8-8-15,23-8 2 0,0 0 4 0,-19 5-7 0,19-5-3 16,0 0 5-16,-17 4-5 0,17-4-4 0,0 0-17 16,0 0 4-16,-22-2-24 0,22 2-5 0,0 0-10 0,0 0-15 15,-19-3-15-15,19 3-17 0,-13-7-18 16,13 7-22-16,-12-8-23 0,12 8-27 0,-13-12-31 16,6 6-39-16,-3-9-141 0,-2 4-484 0,12 11 135 15</inkml:trace>
  <inkml:trace contextRef="#ctx0" brushRef="#br0" timeOffset="22493.54">733 6478 308 0,'0'0'115'0,"0"0"-6"0,0 0-28 0,0 0-3 0,0 0 1 16,11-7 3-16,-11 7-9 0,0 0 1 0,0 0-11 0,0 0-9 16,0 0 3-16,0 0-2 0,0 0-3 0,0 0-4 15,0 0 1-15,0 0-1 0,0 0-6 0,0 0-2 16,0 0 10-16,0 0-12 0,0 0-4 0,0 0 1 16,0 0 1-16,0 0-1 0,0 0-7 0,0 0 7 15,0 0-1-15,0 0 6 0,0 0 0 0,0 0 5 16,0 0 0-16,0 0 3 0,0 0-2 0,0 0 1 15,0 0-4-15,0 0-1 0,14 14 1 0,-14-14-3 16,0 0-1-16,4 14-6 0,-4-14 2 0,0 0 0 16,4 19-2-16,-4-19 1 0,3 16 0 0,-3-16-1 15,5 18-5-15,-5-18-1 0,6 23 1 0,-4-8 0 16,0-2-1-16,0 1 0 0,-2-14-5 0,4 22 1 16,-2-12-5-16,-2-10-1 0,4 16-2 0,-4-16 2 15,3 19-3-15,-3-19 4 0,4 14-7 0,-4-14 2 16,2 15-2-16,-2-15 3 0,3 12-6 0,-3-12-2 0,0 0 1 0,3 15 4 0,-3-15 1 15,0 0-1-15,3 17-2 0,-3-17 0 0,0 0 0 0,0 0 0 16,2 15-3-16,-2-15 1 0,0 0 1 0,0 0-2 0,0 0-1 31,1 14 3-31,-1-14-3 0,0 0 1 0,0 0-3 16,0 0 5-16,0 0-7 0,-1 19 1 0,1-19 2 0,0 0 0 16,0 0-1-16,2 12-1 0,-2-12 2 0,0 0 1 15,0 0-2-15,0 0-1 0,0 0-3 0,0 0 5 0,1 17-6 16,-1-17 3-16,0 0 0 0,0 0 2 15,0 0-4-15,0 0 4 0,0 0-2 0,2 13 2 0,-2-13-2 16,0 0-5-16,0 0 3 0,0 0 1 0,0 0-6 16,0 0-4-16,0 0-8 0,0 0-8 15,0 0-10-15,0 0-9 0,0 0-14 0,0 0-11 0,0 0-23 16,0 0-17-16,0 0-23 0,0 0-31 0,0 0-152 16,0 0-377-16,0 0 105 0</inkml:trace>
  <inkml:trace contextRef="#ctx0" brushRef="#br0" timeOffset="23014.67">791 6707 223 0,'0'0'146'15,"0"0"-27"-15,18-7-6 0,-18 7-9 0,0 0-8 16,0 0 0-16,0 0-9 0,0 0 7 0,0 0-14 15,0 0 0-15,0 0-1 0,0 0-4 0,0 0-6 16,0 0 2-16,0 0-8 0,0 0 1 0,23 0-3 16,-23 0-5-16,0 0 4 0,0 0-5 0,0 0-8 15,0 0 5 1,0 0-5-16,23 0-6 0,-23 0 0 0,0 0 1 0,0 0-1 16,0 0-2-16,26 1-3 0,-26-1-2 0,0 0-5 15,0 0 4-15,0 0-3 0,27-2-2 0,-27 2 1 16,0 0-6-16,17-1 3 0,-17 1-4 0,0 0 2 0,0 0-2 15,0 0-3-15,25-1 1 0,-25 1-2 0,0 0-5 16,0 0 2-16,0 0-8 0,0 0 2 0,23-1 0 16,-23 1-2-16,0 0-3 0,0 0 4 0,0 0-2 15,0 0-6-15,0 0-2 0,0 0-7 0,23 0-8 16,-23 0-9-16,0 0-6 0,0 0-21 0,0 0-8 0,0 0-10 16,0 0-15-16,0 0-15 0,0 0-22 0,0 0-22 15,0 0-117-15,0 0-313 0,0 0 91 0</inkml:trace>
  <inkml:trace contextRef="#ctx0" brushRef="#br0" timeOffset="23869.08">979 6512 263 0,'0'0'90'0,"0"0"-14"0,0 0-3 0,0 0-6 0,0 0-2 15,0 0-5-15,0 0-5 0,0 0-1 0,0 0-5 16,0 0-13-16,0 0 12 0,0 0-4 0,0 0 6 15,0 0-8-15,0 0 2 0,0 0 2 0,0 0-8 16,0 0-6-16,0 0 6 0,0 0 1 0,0 0-3 16,0 0-1-16,0 0 2 0,0 0-1 0,0 0-15 15,0 0 15-15,0 0-4 0,0 0-5 0,0 0 0 0,0 0-2 16,0 0 1-16,0 0-7 0,0 0 3 0,0 0-1 16,0 0 1-16,0 0-6 0,0 0 7 0,0 0-2 15,0 0 1-15,0 0-1 0,0 0 1 0,0 0 1 16,0 0 0-16,0 0 3 0,0 0 6 0,0 0-4 15,0 0 2-15,0 0 3 0,0 0-1 0,0 0 2 16,0 0 0-16,0 0 0 0,0 0-3 0,0 0 1 16,0 0-3-16,0 0-2 0,0 0-1 0,0 0 4 0,15 58-7 15,-15-58 0-15,2 18-2 16,-2-18 0-16,4 26-5 0,-5-15 1 0,1-11-4 16,0 18-1-16,0-18 3 0,0 17-5 0,0-17 1 15,1 16 1-15,-1-16-6 0,2 16 3 0,-2-16-1 16,0 14-2-16,0-14-1 0,0 0 1 0,1 21 0 0,-1-21-1 15,0 13 2-15,0-13 3 0,0 0-1 0,0 21-1 16,0-21 1-16,1 12-1 0,-1-12-2 0,0 0 4 16,0 18-4-16,0-18 2 0,0 0-3 0,1 15 2 15,-1-15-1-15,0 0-1 0,0 0-1 0,0 0 2 0,-1 19-1 16,1-19 2-16,0 0 2 0,0 0 1 0,0 0-2 0,0 15-1 16,0-15 1-16,0 0-2 0,0 0 0 0,0 0-3 15,1 16 0-15,-1-16 2 0,0 0-2 0,0 0 0 16,0 0 2-16,0 0-3 0,0 0 1 0,0 0-1 15,0 16 1-15,0-16-3 0,0 0 0 0,0 0 3 0,0 0-3 16,0 0 0-16,0 0-1 0,0 0 2 0,0 0-5 16,0 0-1-16,0 0-8 0,0 0-8 0,0 0-10 0,0 0-20 15,0 0-14-15,0 0-24 0,0 0-10 0,0 0-28 16,0 0-21-16,0 0-139 0,0 0-344 0,0 0 97 16</inkml:trace>
  <inkml:trace contextRef="#ctx0" brushRef="#br0" timeOffset="24742.62">1209 6560 290 0,'0'0'140'16,"0"0"-15"-16,0 0-6 0,0 0-17 0,0 0-5 16,0 0-4-16,0 0 1 0,0 0-8 0,0 0 0 15,0 0 2-15,0 0-6 0,0 0-11 0,0 0 0 16,0 0 1-16,0 0-5 0,0 0-4 0,0 0-3 16,0 0-8-16,0 0-3 0,0 0-2 0,0 0-4 15,0 0-3-15,0 0 1 0,0 0-5 0,0 0-5 16,0 0 0-16,0 0-4 0,0 0-9 0,0 0 4 0,0 0 0 15,0 0-3-15,0 0-2 0,0 0-2 0,0 0-3 16,0 0 3-16,-51 19-8 0,51-19 3 0,0 0-10 0,-15 11 13 0,15-11-5 0,0 0 3 16,-14 14-7-16,14-14 2 0,-9 11-2 0,9-11 2 15,0 0-1-15,-11 11-1 0,11-11 1 16,0 0 0-16,-11 16 1 0,11-16-1 16,-6 12-4-16,6-12 3 0,0 0 0 0,-10 17-1 0,10-17-3 15,0 0 2-15,-7 20-1 0,7-20 0 0,0 0 1 16,-5 19 3-16,5-19-2 0,0 0-1 0,0 19 1 15,0-19-2-15,0 0-5 0,-3 20 7 0,3-20-3 0,0 0 2 16,0 0 1-16,0 0-4 0,2 23 2 0,-2-23 3 16,0 0 1-16,0 0-2 0,0 0 4 0,5 20-1 0,-5-20 0 15,0 0-8-15,0 0 5 0,7 14 8 0,-7-14-1 16,6 11 2-16,-6-11 4 0,0 0-2 0,0 0-1 16,10 12 2-16,-10-12-2 0,0 0-1 0,0 0 1 15,10 10 0 1,-10-10-1-16,0 0-3 0,0 0-1 0,15 8-2 0,-15-8 5 15,0 0-3-15,0 0-2 0,13 9-1 0,-13-9-2 16,0 0 2-16,0 0-2 0,0 0 0 0,17 8-4 16,-17-8 1-16,0 0-4 0,0 0-12 0,0 0-7 15,0 0-10-15,14 5-10 0,-14-5-16 0,0 0-10 0,0 0-20 16,0 0-14-16,0 0-21 0,0 0-46 16,0 0-93-16,0 0-315 0,0 0 90 0</inkml:trace>
  <inkml:trace contextRef="#ctx0" brushRef="#br0" timeOffset="25631.99">1311 6578 219 0,'0'0'166'15,"0"0"-30"-15,0 0-23 0,0 0-2 0,0 0-14 16,0 0-3-16,0 0-3 0,0 0 7 0,0 0-18 16,0 0 1-16,0 0-7 0,0 0-1 0,0 0 0 15,0 0-6-15,0 0-7 0,0 0 0 0,0 0-6 16,0 0-2-16,0 0-8 0,0 0 1 0,0 0-8 16,0 0 0-16,0 0 3 0,7 45-8 0,-7-45-2 0,2 25-1 15,-2-25-2-15,0 27-2 0,0-27-3 16,2 29-2-16,-2-13 0 0,0-16-11 0,-1 28 7 15,1-28-4-15,2 23 2 0,-1-8-4 0,-1-15 2 16,1 20-4-16,-1-20-2 0,0 0 3 0,2 23-2 16,-2-23 2-16,0 0-4 0,0 0 0 0,1 17 2 15,-1-17-3-15,0 0-4 0,0 0 1 0,0 0 8 16,0 0-9-16,0 0 8 0,3 18 4 0,-3-18-7 0,0 0-1 16,0 0 1-16,0 0 3 0,0 0-4 0,0 0-2 15,0 0-2-15,0 0 5 0,0 0-2 0,0 0 3 16,0 0-1-16,0 0-1 0,0 0-1 0,0 0 3 15,0 0-2-15,0 0-3 0,0 0 3 0,0 0 0 16,-6-61-2-16,6 61 6 0,0 0-4 0,-4-21-1 16,4 21-1-16,0 0-2 0,-5-21 3 0,5 21 1 15,-3-16-2-15,3 16 0 0,0 0-12 0,-5-24 13 0,5 24-2 0,0 0 1 16,-3-20 4-16,3 20-5 0,0 0 1 0,-4-19 1 16,4 19-5-16,0 0 4 0,-5-21-1 0,5 21-3 15,0 0 6-15,0 0-2 0,-3-16-2 0,3 16 1 16,0 0-3-1,0 0 3-15,0 0-3 0,-4-19 2 0,4 19-3 0,0 0 6 16,0 0-4-16,0 0 2 0,0 0-4 0,0 0 3 16,-1-20 3-16,1 20-2 0,0 0 2 0,0 0 2 15,0 0 1-15,0 0-2 0,0 0 1 0,0 0 4 16,0 0 2-16,5-21-5 0,-5 21 5 0,0 0 1 16,0 0 3-16,0 0-1 0,0 0-13 0,11-13 12 0,-11 13 1 15,0 0 0-15,0 0 3 0,0 0-3 0,17-12 4 16,-17 12-1-16,0 0 2 0,17-7-4 0,-17 7 2 15,0 0 1-15,16-7-2 0,-16 7-2 0,0 0 0 16,20-3-3-16,-20 3 2 0,0 0-6 0,20-3 0 16,-20 3 1-16,0 0-3 0,0 0 3 0,0 0-1 0,27-2-2 0,-27 2-5 15,0 0 0-15,0 0-8 0,20-1-6 0,-20 1-10 0,0 0-13 16,0 0-7 0,0 0-9-16,0 0-18 0,0 0-14 15,21 0-19-15,-21 0-25 0,0 0-29 0,0 0-128 0,0 0-339 16,0 0 96-16</inkml:trace>
  <inkml:trace contextRef="#ctx0" brushRef="#br0" timeOffset="26024.71">1325 6681 273 0,'0'0'185'16,"0"0"-9"-16,0 0-20 0,0 0-13 0,0 0-13 15,9 25-1-15,-9-25-8 0,0 0-9 0,0 0-8 16,0 0-3-16,0 0-7 0,0 0-8 0,14 9-8 15,-14-9-3-15,0 0 2 0,0 0-8 0,14 8-2 0,-14-8-6 16,0 0 0-16,17 5-11 0,-17-5-3 16,0 0-4-16,16 6-1 0,-16-6-8 0,0 0-2 15,0 0-6-15,20 4-2 0,-20-4-1 16,0 0-3-16,0 0-8 0,19 2-11 0,-19-2-11 16,0 0-12-16,0 0-23 0,0 0-9 0,0 0-23 15,26 0-9-15,-26 0-16 0,0 0-20 0,0 0-22 0,0 0-119 0,22 0-312 16,-22 0 90-16</inkml:trace>
  <inkml:trace contextRef="#ctx0" brushRef="#br0" timeOffset="26778.88">1802 6710 346 0,'0'0'163'0,"0"0"-11"0,1-18-13 0,-1 18-10 0,0 0-11 16,0 0-8-16,0 0-12 0,0 0-10 0,0 0-14 15,0 0 5-15,0 0-9 0,0 0-3 0,0 0-7 16,0 0-2-16,-34-10-2 0,34 10-11 0,0 0-4 16,0 0-1-16,-28 8-4 0,28-8-7 0,0 0 3 15,-22 10-5-15,22-10-1 0,-15 8-2 0,15-8-5 16,-15 11 1-16,15-11-5 0,-14 8 2 0,14-8-2 16,-15 11-1-16,15-11-2 0,-13 11 0 0,13-11-1 15,-11 12-3-15,11-12-1 0,0 0 4 16,-13 15-2-16,13-15-3 0,-7 12 2 0,7-12 2 0,0 0-3 15,-8 17 1-15,8-17-8 0,0 0 8 0,0 0-3 0,-2 22 2 16,2-22 1-16,0 0-4 0,0 0 5 0,0 0 0 16,0 0 0-16,9 19-3 0,-9-19 0 0,0 0 6 15,0 0-8-15,17 12 5 0,-17-12-3 0,0 0-1 0,22 3 5 16,-22-3-4-16,0 0 3 0,20 3 0 0,-20-3-8 16,0 0 5-16,0 0 5 0,28-4 1 0,-28 4 3 15,0 0-1-15,0 0 4 16,19-6-3-16,-19 6 5 0,0 0 0 15,0 0-3-15,20-10 2 0,-20 10-1 0,0 0-5 0,9-11-3 16,-9 11 2-16,0 0-1 0,8-14 1 0,-8 14-3 16,0 0-1-16,7-19-1 0,-7 19-4 0,3-15-3 15,-3 15-4-15,0 0-8 0,2-24 6 0,-2 24-8 0,1-18-2 16,-1 18-5-16,0 0-3 0,0-23-6 0,0 23-5 16,0 0-17-16,0-21-5 0,0 21-14 0,0 0-15 0,0 0-8 15,-3-23-22-15,3 23-12 0,0 0-130 0,0 0-309 16,-5-16 90-16</inkml:trace>
  <inkml:trace contextRef="#ctx0" brushRef="#br0" timeOffset="27291.1">1691 6939 347 0,'0'0'151'15,"0"0"-4"-15,0 0-19 0,28-3-10 16,-28 3-8-16,0 0-9 0,24-3 0 0,-24 3-5 15,0 0-9-15,23-8-2 0,-23 8-3 0,16-5-6 0,-16 5-7 16,14-7-2-16,-14 7-5 0,13-9-6 0,-13 9-1 16,0 0-4-16,19-15-3 0,-19 15 3 0,10-12-10 15,-10 12 2-15,8-13 1 0,-8 13-1 0,0 0 0 16,9-20-2-16,-9 20-1 0,6-15-2 0,-6 15-2 16,0 0-1-16,4-23-6 0,-4 23 0 0,0 0-2 0,2-22 1 0,-2 22-7 0,2-19 4 15,-2 19-11-15,0 0 3 0,-1-22 0 0,1 22-4 16,0 0 0-16,2-22 0 0,-2 22-4 0,0 0 0 15,2-21-1-15,-2 21-2 0,4-15-1 0,-4 15-1 16,0 0 1-16,7-21 1 0,-7 21-4 0,8-15 1 0,-8 15-5 16,7-13 1-16,-7 13 0 0,9-13 3 0,-9 13-1 15,0 0 0 1,15-19-3-16,-15 19-4 0,10-10-2 0,-10 10-1 0,9-12-4 16,-9 12-14-16,0 0-4 0,17-14-3 15,-17 14-9-15,0 0-6 0,12-9-12 0,-12 9 0 16,0 0-11-16,0 0-12 0,11-11-4 0,-11 11-16 15,0 0-19-15,0 0-28 0,0 0-88 0,0 0-285 0,0 0 81 0</inkml:trace>
  <inkml:trace contextRef="#ctx0" brushRef="#br0" timeOffset="27577.45">1810 6728 361 0,'0'0'194'0,"0"0"-8"0,14 9-23 0,-14-9-8 0,0 0-12 16,0 0-11-16,16 6-10 0,-16-6-7 0,0 0-15 15,18 6-5-15,-18-6-13 0,0 0-5 0,21 4-12 0,-21-4-3 16,0 0-13-16,19 3-6 0,-19-3-9 15,0 0-14-15,0 0-18 0,26-2-29 0,-26 2-13 0,0 0-39 16,0 0-23-16,23-3-40 0,-23 3-95 0,0 0-281 16,0 0 80-16</inkml:trace>
  <inkml:trace contextRef="#ctx0" brushRef="#br0" timeOffset="28675.86">835 7323 260 0,'0'0'178'0,"0"0"-31"0,0 0-2 0,0 0-18 15,0 0-5-15,0 0-9 0,0 0-3 0,0 0 3 0,0 0-10 0,0 0 1 16,0 0-1-16,0 0-5 0,0 0-7 0,0 0-2 16,0 0-6-16,0 0-5 0,0 0-2 0,0 0-6 15,-8 8-4-15,8-8-5 0,0 0-3 0,0 0-8 16,-4 18 3-16,4-18-5 0,-2 14-6 0,2-14-3 0,0 0 3 15,-2 23-4-15,2-23 1 16,0 0-4-16,0 23 0 0,0-23-8 0,0 0 0 16,-1 25-1-16,1-25-4 0,0 0 0 0,1 24-4 0,-1-24 3 15,0 0-7-15,1 21-1 0,-1-21 2 0,0 0-7 16,1 23 2-16,-1-23-3 0,0 0-1 0,3 18 2 0,-3-18 0 16,0 0-2-16,0 0-3 0,1 18-12 0,-1-18-3 15,0 0-14-15,0 0-13 0,0 0-14 0,0 0-14 16,2 19-19-16,-2-19-27 0,0 0-24 0,0 0-35 15,0 0-144-15,0 0-377 0,0 0 108 0</inkml:trace>
  <inkml:trace contextRef="#ctx0" brushRef="#br0" timeOffset="29777.4">893 7365 277 0,'0'0'95'0,"0"0"-7"0,15-8-5 0,-15 8-3 0,0 0-12 16,0 0-2-16,0 0-3 0,0 0-4 0,0 0-1 15,0 0-4-15,0 0 0 0,0 0 6 0,0 0-19 0,14-9 9 16,-14 9-8-16,0 0 2 0,0 0-6 16,0 0-2-16,0 0 1 0,0 0 2 0,16-9-4 0,-16 9 5 15,0 0 1-15,0 0 1 0,0 0-5 0,13-10 0 16,-13 10-3-16,0 0 2 0,0 0-6 16,15-6 4-16,-15 6-8 0,0 0 0 0,0 0-3 0,0 0 0 15,15-8-2-15,-15 8-3 0,0 0 3 0,0 0 1 16,0 0 1-16,0 0-2 0,0 0-9 0,21-2 7 0,-21 2 1 15,0 0-3-15,0 0 1 0,0 0-2 0,0 0 0 16,0 0-2-16,18 14-1 0,-18-14-3 0,0 0 0 16,0 0 4-16,9 19-9 0,-9-19-3 0,0 0 3 15,5 15 2-15,-5-15 2 16,0 0-2-16,2 17 2 0,-2-17-2 0,0 0 0 16,0 0 2-16,-2 26-6 0,2-26 2 0,0 0 2 15,0 0 4-15,0 0-5 0,-3 23 0 0,3-23 2 16,0 0-3-16,0 0 1 0,-5 17-2 0,5-17-1 0,0 0 1 0,-6 16 0 0,6-16 2 15,0 0-4-15,0 0-2 0,-7 15 4 0,7-15-1 16,0 0 1-16,0 0 0 16,0 0-4-16,-9 15-3 0,9-15 3 0,0 0-1 15,0 0 5-15,0 0-4 0,-10 13 1 0,10-13-2 0,0 0 1 16,0 0 3-16,0 0-5 0,0 0 4 0,-8 13-4 16,8-13 4-16,0 0-2 0,0 0 0 0,0 0 1 15,0 0-3-15,0 0-1 0,0 0 3 0,0 0 0 0,0 0-3 16,0 0 4-16,-8 14-1 0,8-14 1 0,0 0-5 15,0 0 2-15,0 0 2 0,0 0-10 0,0 0 15 16,0 0-1-16,0 0-3 0,0 0 6 0,0 0 3 16,0 0 1-16,0 0-2 0,0 0 6 0,0 0-1 15,0 0 0-15,0 0 2 0,0 0-1 0,0 0 9 16,0 0-2-16,0 0 2 0,0 0-2 0,21 15 6 0,-21-15 0 16,0 0 3-16,0 0 0 0,0 0-2 0,18 7 2 0,-18-7-6 15,0 0 4-15,16 6-2 0,-16-6-1 0,0 0-5 0,17 6 0 16,-17-6-2-16,0 0 0 0,0 0-2 0,18 7 1 15,-18-7-1-15,0 0 1 0,0 0-5 0,17 6-4 16,-17-6-1 0,0 0 2-16,0 0 1 0,0 0-3 0,17 5-1 15,-17-5 2-15,0 0-11 0,0 0 1 0,0 0-6 16,0 0-7-16,0 0-13 0,18 3-8 0,-18-3-18 16,0 0-14-16,0 0-14 0,0 0-16 0,0 0-15 0,0 0-23 0,0 0-19 15,0 0-150-15,0 0-363 0,0 0 102 0</inkml:trace>
  <inkml:trace contextRef="#ctx0" brushRef="#br0" timeOffset="31072.79">1488 7439 258 0,'0'0'175'16,"0"0"-24"-16,0 0-13 0,0 0-6 0,0 0-9 0,0 0-12 15,0 0-12-15,0 0-6 0,0 0 0 0,0 0-6 16,0 0-5-16,0 0-9 0,0 0-12 0,0 0-1 16,0 0-4-16,0 0-2 0,0 0-11 0,0 0-1 15,0 0-2-15,0 0-4 0,0 0-1 0,0 0-4 16,0 0-2-16,0 0-1 0,0 0-1 0,0 0-6 0,0 0-1 16,0 0-1-16,0 0-3 0,0 0-1 15,0 0-4-15,-49-12 5 0,49 12-1 16,0 0-3-16,0 0-5 0,0 0 3 0,-34 10-5 0,34-10 6 0,0 0-7 15,-20 9 0-15,20-9 4 0,0 0-2 0,-16 10-8 16,16-10 6-16,-11 8-4 0,11-8 1 0,0 0 2 0,-14 13-2 16,14-13-2-16,0 0 0 0,-10 15 5 15,10-15-7-15,0 0 9 0,-9 14-5 0,9-14 0 0,0 0 0 16,-5 16 0-16,5-16-2 0,0 0 1 0,0 0-1 16,0 0 0-16,-3 20 1 0,3-20 1 0,0 0-6 0,0 0 9 15,0 0-4-15,0 0 0 0,0 0 0 0,0 0-4 0,8 22 4 16,-8-22 0-16,0 0 0 0,0 0-4 15,0 0 8-15,18 8 0 0,-18-8-4 0,0 0 3 0,0 0 0 32,0 0-2-32,23 0-2 0,-23 0 1 0,0 0 1 15,0 0-1-15,0 0-2 0,31-14 2 0,-31 14-1 16,13-6 1-16,-13 6 1 0,0 0 1 0,18-12-1 16,-18 12-6-16,10-9 9 0,-10 9-6 0,0 0 2 0,14-11 1 0,-14 11 0 15,0 0 3-15,12-14-4 0,-12 14 2 0,0 0 0 16,9-14 2-16,-9 14-8 0,6-13 3 0,-6 13 4 0,0 0-4 15,9-14 7-15,-9 14-3 0,0 0-2 0,0 0 1 16,0 0 1-16,7-18-3 0,-7 18 0 0,0 0-1 16,0 0-3-16,0 0 3 0,5-18 4 0,-5 18-1 15,0 0-2-15,0 0 1 0,0 0 4 0,0 0-1 16,3-15-4-16,-3 15 5 0,0 0-4 0,0 0 1 0,0 0 2 16,0 0 1-16,0 0-1 0,0 0-2 0,0 0 4 15,0 0-1-15,0 0-1 0,0 0 3 0,7-17 1 16,-7 17-4-16,0 0 2 0,0 0-1 0,0 0 3 0,0 0 2 15,0 0-3-15,0 0 0 0,0 0 0 0,0 0 2 0,0 0-2 16,0 0 1-16,0 0 1 0,0 0-1 0,0 0-1 16,0 0 2-16,0 0-2 0,0 0-1 0,0 0-1 31,0 0-1-31,10 47 1 0,-10-47 2 0,0 0-1 16,3 20-11-16,-3-20 10 0,0 0-5 0,4 17 3 0,-4-17-3 15,0 0 2-15,0 0-2 0,4 16 3 0,-4-16 1 16,0 0-3-16,0 0 0 0,0 0 2 0,0 0-3 15,5 17 2-15,-5-17 2 0,0 0-5 0,0 0 0 0,0 0 5 16,0 0 1-16,0 0 1 0,0 0 0 0,0 0 2 16,0 0 0-16,13 8 1 0,-13-8-1 0,0 0-2 15,0 0 3-15,0 0-1 0,0 0-2 0,0 0 1 16,0 0-6-16,0 0 3 0,0 0 0 0,25-22 2 16,-25 22-5-16,0 0 1 0,0 0 1 0,15-15 0 15,-15 15-1-15,0 0 0 0,13-13-2 0,-13 13 1 16,8-10-1-16,-8 10 0 0,0 0 2 0,13-13-1 0,-13 13-1 15,0 0 0-15,10-9-1 0,-10 9 2 16,0 0-1-16,0 0 1 0,0 0 0 0,17-11-3 0,-17 11-1 16,0 0 3-16,0 0 0 0,14-6 3 0,-14 6-4 15,0 0 2-15,0 0 0 0,0 0-1 0,23-3 1 16,-23 3-3-16,0 0 4 0,0 0-2 0,0 0 3 16,0 0 2-16,0 0-5 0,26 3-5 0,-26-3 7 15,0 0-4-15,0 0 2 0,0 0 2 0,15 10-8 16,-15-10-5-16,0 0 1 0,0 0-10 0,0 0-13 0,0 0-4 15,11 11-10-15,-11-11-14 0,0 0-3 0,0 0-24 0,0 0-6 16,0 0-14-16,0 0-12 0,0 0-13 0,0 0-121 16,6 14-303-16,-6-14 86 0</inkml:trace>
  <inkml:trace contextRef="#ctx0" brushRef="#br0" timeOffset="31857.94">1886 7383 295 0,'0'0'132'16,"0"0"-16"-16,0 0-9 0,0 0-10 0,0 0-6 0,0 0-15 16,0 0-9-16,0 0 1 0,0 0-12 0,0 0 1 15,0 0 0-15,0 0-9 0,0 0-7 0,0 0-11 16,0 0 7-16,0 0 0 0,0 0-11 0,0 0 2 16,-56 22-3-16,56-22-10 0,-12 9 6 0,12-9-3 0,0 0-10 15,-15 15 5-15,15-15 0 0,-9 10 3 16,9-10-3-16,-9 13 2 0,9-13-9 15,0 0 3-15,-8 13-3 0,8-13 3 0,0 0-10 16,0 0 8-16,-4 17-5 0,4-17-9 0,0 0 14 16,0 0-6-16,0 0 2 0,0 0 4 0,0 0-7 15,0 0 6-15,0 0-3 0,0 0-6 0,0 0 3 16,17 18-9-16,-17-18 7 0,0 0 11 0,0 0-10 16,0 0 2-16,0 0-2 0,39-19 2 0,-39 19-2 0,13-10 9 15,-13 10-8-15,13-12 7 0,-13 12-8 0,11-13 1 16,-11 13 2-16,10-13 3 0,-10 13-3 0,7-13-1 0,-7 13-3 15,0 0 2-15,8-20 0 0,-8 20 1 0,4-15-1 16,-4 15 2-16,0 0 2 0,3-23 1 0,-3 23-4 0,0 0 4 16,2-22-5-16,-2 22 9 0,0 0-10 0,1-23 0 15,-1 23 3-15,0 0-2 0,-1-21 0 0,1 21 8 16,0 0-2-16,0-20-4 0,0 20 5 0,0 0 1 16,0 0-2-16,0-22 4 0,0 22-5 0,0 0 12 15,0 0-10-15,0 0 4 0,0 0-3 0,0 0 5 0,-1-22-8 16,1 22 11-16,0 0-5 0,0 0 3 0,0 0-8 15,0 0 10-15,0 0-4 0,0 0-1 0,0 0 2 0,0 0-4 16,0 0 12-16,0 0-6 0,0 0 5 16,0 0-5-16,0 0 3 0,0 0 0 0,0 0 3 0,0 0 3 15,0 0 3-15,0 0 0 0,0 0 1 0,0 0 1 16,6 62 0 0,-6-62 2-16,3 27-5 0,-1-14 3 0,-2-13-4 0,3 23 4 15,-3-23-5-15,6 19-7 0,-6-19 2 0,4 17-5 16,-4-17 1-16,4 16-1 0,-4-16-2 0,0 0-4 0,6 24 2 15,-6-24-3-15,0 0-9 0,5 19-6 0,-5-19-5 16,0 0-10-16,3 15-13 0,-3-15-8 0,0 0-9 0,0 0-8 16,0 0-14-16,7 14-6 0,-7-14-25 0,0 0 3 15,0 0-16-15,0 0-18 0,0 0-78 0,0 0-255 16,0 0 75-16</inkml:trace>
  <inkml:trace contextRef="#ctx0" brushRef="#br0" timeOffset="32582.74">2105 7258 260 0,'0'0'136'0,"0"0"-13"0,0 0-1 0,11-11-12 0,-11 11-2 16,0 0-10-16,0 0 5 0,0 0-9 0,0 0 5 15,0 0-1-15,0 0-2 0,0 0-1 0,0 0-8 16,0 0-1-16,0 0-3 0,0 0-9 0,0 0-1 0,0 0 2 15,0 0-3-15,12 35-7 0,-12-35-2 0,0 0-3 16,4 23-2-16,-4-23-4 0,2 18-6 0,-2-18-7 16,3 27 0-16,-3-27-2 0,2 26 0 0,0-12-6 15,-2-14-6 1,1 23 0-16,-1-23-2 0,1 18-3 0,-1-18-5 0,1 23 0 16,-1-23-1-16,2 23-2 0,-2-23-2 0,3 24-3 15,-3-24 1-15,1 19-1 0,-1-19-1 16,0 0 1-16,0 18-5 0,0-18-1 0,0 0 1 0,0 0-5 15,1 20-15-15,-1-20 1 0,0 0-13 0,0 0-4 16,0 0-14-16,0 0-9 0,0 0-17 0,0 0-14 0,1 19-25 16,-1-19-16-16,0 0-35 0,0 0-119 0,0 0-333 0,0 0 95 15</inkml:trace>
  <inkml:trace contextRef="#ctx0" brushRef="#br0" timeOffset="44846.99">2433 7299 214 0,'0'0'37'16,"0"0"-2"-16,0 0 0 0,0 0-1 0,0 0-5 15,0 0 7-15,0 0-12 0,0 0 14 0,0 0-11 0,0 0 4 16,0 0-2-16,0 0-7 0,0 0 4 0,0 0-5 16,0 0 2-16,0 0-4 0,0 0-1 15,0 0 7-15,0 0-7 0,0 0 0 0,0 0-1 0,0 0 2 16,0 0 3-16,0 0 2 0,0 0-2 0,0 0 6 16,0 0-4-16,0 0 4 0,0 0 4 0,0 0-10 15,0 0 1-15,0 0-2 0,0 0 3 0,0 0-3 16,0 0 7-16,0 0-3 0,0 0-5 0,0 0 0 15,0 0 4-15,0 0-2 0,0 0 0 0,0 0-1 16,0 0 4-16,0 0-1 0,0 0 2 0,0 0-9 16,0 0 6-16,0 0-2 0,0 0 3 0,0 0 2 0,0 0 7 15,-16-31-3-15,16 31 2 0,0 0-3 0,0 0 1 16,0 0-1-16,0 0-7 0,0 0 2 0,0 0 1 16,0 0-4-16,0 0 2 0,0 0-3 0,0 0-1 15,0 0 2-15,0 0-3 0,0 0 4 0,0 0-1 16,0 0-3-16,0 0 0 0,0 0-2 0,0 0 4 15,0 0-4-15,0 0 4 0,0 0-3 0,0 0-5 16,0 0-2-16,0 0 8 0,0 0-1 0,-16-3-6 0,16 3 4 16,0 0-3-16,0 0-1 0,0 0-5 0,0 0 7 15,0 0-2-15,0 0-2 0,0 0-3 0,0 0 3 16,0 0-6-16,0 0 7 0,0 0-1 0,0 0 2 16,0 0-12-16,0 0 8 0,0 0 3 0,-15-3-7 15,15 3 0-15,0 0 6 0,0 0-6 0,0 0-1 16,0 0 2-16,0 0 3 0,0 0-9 0,0 0 5 15,0 0-1-15,0 0-1 0,0 0 0 0,0 0 3 0,0 0-3 16,-17-2 0-16,17 2-2 0,0 0 2 0,0 0 5 16,0 0-5-16,0 0 1 0,0 0-1 0,0 0-1 15,0 0-3-15,0 0 4 0,0 0-3 0,-18 1 3 16,18-1-4-16,0 0-1 0,0 0 6 0,0 0 0 16,0 0-1-16,0 0 1 0,0 0 0 0,0 0 4 15,-17 4-6-15,17-4 0 0,0 0 2 0,0 0-1 16,0 0-2-16,0 0 3 0,0 0-4 0,0 0 2 0,0 0-1 15,-13 3-3-15,13-3 3 0,0 0-2 0,0 0 3 16,0 0-1-16,0 0-1 0,0 0 2 16,0 0 2-16,-14 6-4 0,14-6 2 0,0 0-1 0,0 0 3 15,0 0-2-15,0 0 3 0,0 0-4 16,0 0-2-16,-11 6 2 0,11-6 0 0,0 0 3 0,0 0 1 16,0 0-4-16,0 0-1 0,0 0 1 0,0 0 1 15,0 0-2-15,-11 6 4 0,11-6-3 16,0 0-1-16,0 0 2 0,0 0 1 0,0 0 1 15,0 0-4-15,0 0-1 0,0 0 3 0,0 0-11 16,-11 8 10-16,11-8-1 0,0 0 2 0,0 0 2 0,0 0-1 16,0 0 2-16,0 0-6 0,0 0 5 15,0 0-3-15,0 0 4 0,-8 9-4 0,8-9-2 0,0 0-2 16,0 0 8-16,0 0-14 0,0 0 11 0,0 0-1 16,0 0 0-16,0 0 5 0,0 0-3 0,0 0-2 15,-7 10 2-15,7-10-1 0,0 0 2 0,0 0-3 16,0 0-2-16,0 0 9 0,0 0-6 0,0 0 0 15,0 0 5-15,-6 11-5 0,6-11 0 0,0 0-2 16,0 0 7-16,0 0-8 0,0 0 4 0,0 0-6 16,0 0 4-16,0 0-5 0,0 0 6 0,0 0 2 0,-1 16 0 15,1-16 1-15,0 0-4 0,0 0-1 0,0 0 2 16,0 0 0-16,0 0 2 0,0 0-9 0,0 0 5 16,0 0 0-16,0 0 1 0,0 0-1 0,6 17 4 15,-6-17-2-15,0 0-6 0,0 0 5 0,0 0 2 16,0 0-1-16,0 0 5 0,8 9-4 0,-8-9 2 15,0 0 0-15,0 0-3 0,0 0-3 0,0 0 5 16,0 0 0-16,0 0-2 0,0 0 1 0,8 9-3 0,-8-9-1 16,0 0 3-16,0 0-9 0,0 0 9 15,0 0 0-15,0 0 0 0,11 7-3 0,-11-7 4 16,0 0-1-16,0 0-1 0,0 0 1 0,0 0 3 16,8 8-3-16,-8-8 3 0,0 0-8 0,0 0 10 15,0 0-5-15,0 0 0 0,0 0 4 0,0 0-4 0,11 7 0 16,-11-7-2-16,0 0-1 0,0 0 4 0,0 0-1 15,0 0 1-15,10 8 2 0,-10-8 1 0,0 0-6 0,0 0 4 16,0 0 1-16,0 0 1 0,11 5-10 0,-11-5 7 0,0 0-2 0,0 0 7 16,0 0-12-16,0 0 6 0,0 0-3 0,0 0 3 15,10 7-3-15,-10-7 2 0,0 0-1 0,0 0 3 16,0 0 1-16,0 0-2 0,10 6 1 0,-10-6-2 16,0 0-2-16,0 0 4 0,0 0 0 0,0 0-1 15,9 8 1-15,-9-8-4 0,0 0 2 0,0 0-1 16,0 0 1-16,0 0 0 0,0 0 5 0,0 0-4 0,0 0 1 15,0 0 2-15,11 6-1 0,-11-6-2 0,0 0-3 16,0 0 5-16,0 0-3 0,0 0 4 0,0 0-6 16,9 7 2-16,-9-7-4 0,0 0 8 0,0 0-3 15,0 0-3-15,0 0-1 0,0 0 5 0,9 8-1 16,-9-8 1-16,0 0-1 0,0 0 2 0,0 0 4 16,0 0-7-16,0 0-1 0,0 0 6 0,7 11-2 15,-7-11-6-15,0 0 5 0,0 0-2 0,0 0 2 0,0 0 2 16,5 10-4-16,-5-10 1 0,0 0 0 0,0 0 1 15,0 0-1-15,0 0-2 0,0 0 3 0,2 14 0 16,-2-14-2-16,0 0 2 0,0 0 0 0,0 0-3 16,0 0 6-16,1 15-4 0,-1-15 2 0,0 0-4 15,0 0-3-15,0 0 4 0,0 0 3 0,0 0 4 16,-1 17-9-16,1-17 3 0,0 0-2 0,0 0 2 16,0 0 1-16,0 0 1 0,0 0 0 0,0 0-9 0,0 0 6 15,-2 17 1-15,2-17-3 0,0 0 3 16,0 0 0-1,0 0 1-15,0 0 1 0,0 0 0 0,0 0-4 0,-3 16 3 16,3-16-5-16,0 0 5 0,0 0 3 0,0 0-3 16,0 0-1-16,0 0 3 0,-4 11-6 15,4-11 3-15,0 0 3 0,0 0-4 0,0 0 0 0,0 0 4 0,0 0-4 0,0 0 3 16,-5 14-4-16,5-14 8 0,0 0-9 0,0 0 7 16,0 0-3-16,0 0 0 0,0 0 0 0,0 0 5 15,0 0-5-15,-5 12-5 0,5-12 5 0,0 0 2 16,0 0-5-16,0 0 6 0,0 0-3 0,0 0 3 15,0 0-3-15,0 0-2 0,0 0 0 0,-7 10 0 16,7-10 2-16,0 0-2 0,0 0-1 0,0 0 5 0,0 0-3 16,0 0 0-16,-9 7 3 0,9-7-1 15,0 0-5-15,0 0 4 0,0 0-1 0,0 0 0 0,0 0-3 16,0 0 6-16,0 0-1 0,-10 7-4 0,10-7 3 16,0 0 1-16,0 0 0 0,0 0 1 0,0 0-6 15,0 0 5-15,0 0-1 0,0 0-10 0,-14 4 11 16,14-4-2-16,0 0 3 0,0 0 0 0,0 0-2 15,0 0-1-15,0 0 2 0,0 0 4 0,0 0-6 16,0 0-2-16,0 0 5 0,0 0 0 0,-21-3-8 16,21 3-2-16,0 0 8 0,0 0-5 0,0 0 6 0,0 0-3 15,0 0 0-15,0 0-2 0,-15-7 8 0,15 7-6 16,0 0 3-16,0 0-2 0,0 0 0 0,0 0-1 16,0 0 3-16,-10-7 2 0,10 7-5 0,0 0-1 15,0 0 0-15,0 0 2 0,0 0 0 0,-12-8-3 16,12 8 2-16,0 0 2 15,0 0 0-15,0 0 1 0,-7-9-3 0,7 9 3 16,0 0 1-16,0 0-7 0,0 0 3 0,-6-11 2 16,6 11-4-16,0 0 7 0,0 0-1 0,0 0-2 0,0 0 0 15,0 0 2-15,-7-12-1 0,7 12-7 0,0 0 3 16,0 0 0-16,0 0 0 0,0 0 6 0,-7-11-8 16,7 11 1-16,0 0 6 0,0 0-3 0,0 0-1 0,0 0-1 0,0 0 1 15,0 0 0-15,0 0 1 0,0 0 3 0,-4-13-7 0,4 13 3 16,0 0 0-16,0 0 2 0,0 0-2 0,0 0-2 15,0 0-3-15,0 0 6 0,0 0-3 0,0 0 0 16,0 0 2-16,0 0 3 0,0 0 0 0,0 0-2 16,-2-15 3-16,2 15-6 0,0 0 3 0,0 0 0 15,0 0-3-15,0 0 5 0,0 0-2 0,0 0-2 16,0 0 2-16,0 0-3 0,0 0 3 0,0 0-4 16,0 0 7-16,0 0-6 0,0 0 8 0,8-15-3 0,-8 15 0 15,0 0-2-15,0 0 3 0,0 0-2 16,0 0 2-16,0 0-3 0,0 0-6 0,8-10 9 15,-8 10-6-15,0 0 6 0,0 0 0 0,0 0-4 0,0 0 1 16,0 0-3-16,7-10-2 0,-7 10 11 0,0 0-4 16,0 0 1-16,0 0-5 0,0 0 2 0,7-10 0 15,-7 10-2-15,0 0 1 0,0 0 4 0,0 0 2 16,0 0-11-16,0 0 2 0,0 0 4 0,8-9 0 16,-8 9-1-16,0 0-1 0,0 0 2 0,0 0 1 15,0 0-2-15,0 0 2 0,0 0-1 0,9-8 1 16,-9 8-4-16,0 0-1 0,0 0 6 0,0 0-2 0,0 0 0 15,0 0 2-15,0 0-5 0,0 0 4 0,10-10-4 16,-10 10 4-16,0 0-2 16,0 0-2-16,0 0 2 0,0 0 5 0,0 0-4 15,0 0-7-15,0 0 7 0,12-7-2 0,-12 7 3 16,0 0-2-16,0 0-2 0,0 0 5 0,0 0-2 0,0 0 2 16,0 0 1-16,0 0-2 0,0 0 5 15,12-6-4-15,-12 6-4 0,0 0 0 0,0 0 5 0,0 0-2 16,0 0-2-16,0 0 1 0,0 0-3 0,10-5 5 15,-10 5-8-15,0 0 7 0,0 0-1 16,0 0 3-16,0 0 0 0,0 0-3 0,0 0 5 0,11-8-5 16,-11 8 0-16,0 0 3 0,0 0-5 0,0 0 1 15,0 0-1-15,0 0 1 0,0 0-1 0,11-6 4 16,-11 6 1-16,0 0-1 0,0 0-1 0,0 0 1 0,0 0-1 0,0 0-1 16,10-8 0-16,-10 8 2 0,0 0-6 0,0 0 3 0,0 0 1 15,0 0 1-15,0 0 1 0,10-6 1 0,-10 6 1 16,0 0-6-1,0 0 3-15,0 0-8 0,0 0 6 0,0 0 1 0,0 0-1 16,0 0 2-16,9-10-2 0,-9 10-2 0,0 0 3 16,0 0-1-16,0 0 2 0,0 0 0 0,0 0 0 0,0 0 1 15,8-10 2-15,-8 10-4 0,0 0 1 0,0 0 3 16,0 0-7-16,0 0-9 0,0 0 13 0,0 0 2 0,6-8-3 16,-6 8 2-16,0 0 0 0,0 0 1 0,0 0-2 15,0 0 4-15,0 0 0 0,0 0-6 0,0 0 1 16,0 0 0-16,11-10 2 0,-11 10 1 0,0 0 0 15,0 0-3-15,0 0-2 0,0 0 4 0,0 0-2 16,0 0-3-16,0 0 6 0,6-11-14 0,-6 11 13 16,0 0-4-16,0 0 6 15,0 0-4-15,0 0 0 0,0 0 0 0,0 0 4 16,0 0-4-16,0 0-2 0,0 0 1 0,0 0 7 16,0 0-5-16,0 0 0 0,1-15-2 0,-1 15 2 0,0 0 0 0,0 0 3 15,0 0-3-15,0 0 0 0,0 0-4 0,0 0 8 0,0 0 0 16,0 0-10-16,0 0 8 0,0 0-1 0,0 0 2 15,0 0-3-15,0 0-2 0,0-16 1 0,0 16 5 16,0 0-4-16,0 0 2 0,0 0 1 0,0 0-4 16,0 0 1-16,0 0 3 0,0 0-2 0,0 0-2 15,0 0 3-15,0 0-2 0,0 0 4 0,0 0-5 16,0 0-3-16,0 0 3 0,0 0 2 0,0 0-2 0,0 0 0 0,0 0 0 16,0 0-5-16,0 0 7 0,0 0-3 0,0 0 1 15,0 0 2-15,0 0-3 0,0 0 1 0,0 0-5 16,0 0 5-16,0 0 0 0,-4-17-6 0,4 17-1 15,0 0 2-15,0 0-3 0,0 0-4 0,0 0-8 16,0 0-1-16,0 0-1 0,0 0-8 0,0 0-21 16,0 0-5-16,0 0-20 0,0 0-9 0,0 0-18 15,0 0-30-15,0 0-84 0,0 0-257 0,-14-7 74 0</inkml:trace>
  <inkml:trace contextRef="#ctx0" brushRef="#br0" timeOffset="47203.02">1029 8028 271 0,'0'0'108'16,"0"0"-11"-16,0 0-6 0,0 0-19 16,0 0 4-16,0 0-9 0,0 0-1 0,0 0 1 0,0 0-8 0,0 0 2 15,0 0-5-15,0 0 11 0,0 0-6 0,0 0-6 16,0 0-10-16,0 0 0 0,0 0 3 15,0 0 0-15,0 0-8 0,0 0 2 0,0 0-4 0,0 0 2 16,0 0-3-16,0 0-6 0,0 0 7 0,0 0-9 16,0 0 1-16,0 0 1 0,0 0-9 0,0 0 5 15,0 0-1-15,0 0-1 0,0 0-4 0,0 0 2 16,0 0-2-16,0 0-1 0,0 0 7 0,0 0-1 0,0 0 0 16,0 0 1-16,0 0-3 0,0 0 1 15,0 0-3-15,0 0 5 0,0 0-4 0,0 0 3 16,0 0 1-16,17 36-4 0,-17-36 0 0,2 12 1 0,-2-12-3 15,3 15-3-15,-3-15 4 0,0 0-4 0,1 22-1 16,-1-22 1-16,2 15 1 0,-2-15-2 0,1 14-3 0,-1-14 3 16,2 14-3-16,-2-14 0 0,2 14 2 0,-2-14-3 0,0 0-1 15,2 15-5-15,-2-15 3 0,0 0-3 0,0 0 2 16,3 15-4-16,-3-15-1 0,0 0 1 0,0 0 1 16,0 0-4-16,2 14 4 0,-2-14-4 0,0 0-1 0,0 0 0 15,0 0-3-15,0 0-4 0,0 0-4 16,0 0-4-16,0 0-9 0,0 0-6 0,0 0-12 15,2 12-14-15,-2-12-15 0,0 0-12 0,0 0-18 0,0 0-26 16,0 0-23-16,0 0-109 0,0 0-307 0,0 0 88 16</inkml:trace>
  <inkml:trace contextRef="#ctx0" brushRef="#br0" timeOffset="48316.47">1223 8024 313 0,'0'0'111'0,"0"0"-14"0,0 0-13 0,0 0 5 0,0 0-3 16,0 0-3-16,0 0-4 0,0 0-11 0,0 0-3 15,0 0-4-15,0 0 1 0,0 0-2 0,0 0 1 0,0 0 3 16,0 0-8-16,0 0 1 0,0 0-10 0,0 0 5 16,0 0-9-16,0 0 0 0,17-3-7 15,-17 3-1-15,0 0-2 0,0 0-1 0,0 0-3 0,0 0-5 16,0 0-4-16,0 0 1 0,0 0-7 0,0 0 1 16,0 0-1-16,0 0 1 0,0 0-11 0,0 0 7 15,0 0-1-15,0 0-2 0,0 0-2 0,0 0 5 0,0 0-6 16,0 0-4-16,0 0 2 0,0 0-2 0,0 0 2 15,0 0-1-15,0 0 1 0,-40 18 0 0,40-18-4 16,0 0 5-16,0 0 4 0,0 0-9 0,0 0 3 16,0 0 0-16,-6 11 0 0,6-11-2 0,0 0 3 15,0 0-4-15,0 0 7 0,0 0-3 0,0 0-6 16,0 0-1-16,0 0 7 0,2 18-3 0,-2-18-3 16,0 0 6-16,0 0 3 0,0 0-7 0,0 0 1 15,14 19-1-15,-14-19 3 0,0 0-1 0,11 13 1 0,-11-13-1 16,0 0 3-16,13 14-2 0,-7-10 5 15,-6-4-8-15,0 0 0 0,13 16 0 0,-13-16 8 16,8 11-2-16,-8-11 2 0,8 8-4 0,-8-8 1 0,0 0 3 16,0 0 1-16,10 15 3 0,-10-15-3 0,3 7-3 15,-3-7 7-15,0 0 0 0,6 11-1 0,-6-11-2 16,0 0 2-16,0 0 5 0,5 14-1 0,-5-14-2 16,0 0-2-16,0 0 5 0,0 0-2 0,3 14-4 0,-3-14 10 15,0 0-6-15,0 0 0 0,0 0 6 0,0 0-1 16,-2 17-1-16,2-17 0 0,0 0-1 15,0 0 3-15,0 0-2 0,0 0 0 0,-8 14 2 0,8-14 2 16,0 0 1-16,0 0-2 0,0 0 1 0,-8 8-3 16,8-8 1-16,0 0 1 0,0 0-3 0,-11 8 2 15,11-8-5-15,0 0 0 0,0 0 0 0,0 0-3 16,0 0-4-16,0 0 1 0,-13 4 1 0,13-4-1 0,0 0-3 16,0 0-4-16,0 0-7 0,0 0-6 0,0 0-4 15,0 0-6-15,0 0-13 0,0 0-6 0,-20-2-14 16,20 2-12-16,0 0-11 0,0 0-21 0,-12-12-4 15,12 12-25-15,-5-12-27 0,5 12-109 0,0 0-315 16,-13-20 90-16</inkml:trace>
  <inkml:trace contextRef="#ctx0" brushRef="#br0" timeOffset="48721.88">1095 7865 313 0,'0'0'210'16,"0"0"-35"-16,0 0-21 0,0 0-12 0,0 0-17 15,0 0-17-15,0 0-11 0,0 0-16 0,0 0-1 16,0 0-14-16,0 0-5 0,0 0-3 0,0 0-19 16,0 0-14-16,0 0-9 0,0 0-24 0,0 0-18 15,0 0-32-15,0 0-18 0,0 0-37 0,0 0-75 16,0 0-223-16,0 0 66 0</inkml:trace>
  <inkml:trace contextRef="#ctx0" brushRef="#br0" timeOffset="50328.99">1658 7902 235 0,'0'0'124'0,"0"0"-17"0,0 0-9 15,0 0-6-15,0 0-11 0,0 0 0 0,0 0-13 16,0 0 3-16,0 0-1 0,0 0-1 0,0 0-16 15,0 0 9-15,0 0-3 0,0 0-3 0,0 0 0 16,0 0 0-16,0 0-5 0,0 0 4 0,0 0-4 16,0 0-4-16,0 0-1 0,0 0 2 0,0 0-5 15,0 0 4-15,0 0-3 0,0 0-3 0,0 0-3 16,0 0 5-16,0 0-1 0,0 0-1 0,0 0-4 16,1 16 1-16,-1-16-5 0,0 0 2 0,0 0-2 0,0 0 0 0,0 0 1 15,-14 25-2-15,14-25-1 16,-8 13 0-16,8-13-3 0,-7 14-1 0,2-6 0 15,5-8-4-15,-8 14 0 0,8-14-2 0,-7 17-2 0,3-9 1 16,4-8-1-16,-7 20-2 0,3-7 0 0,-1-3-3 0,5-10-1 0,-8 17-2 16,8-17-1-16,-5 18 1 0,1-10-3 0,-3 6 1 15,3-3-4-15,4-11 3 0,-4 20-4 16,4-20-1-16,-5 24 5 0,3-13-7 0,2-11 0 0,-2 18 5 0,2-18-3 16,-2 17 2-16,2-17-2 0,1 15 0 0,-1-15-3 15,-4 14 3-15,4-14 0 0,-1 14-6 0,1-14 4 16,0 0 1-16,5 21 0 0,-5-21 0 15,3 13-1-15,-3-13 0 0,0 0-1 0,5 16 0 16,-5-16 2-16,8 11 1 0,-8-11-1 0,5 9-2 0,-5-9 0 0,0 0 0 16,10 13 2-16,-10-13-8 0,8 9 3 0,-8-9 4 0,0 0-3 15,9 11 2-15,-9-11 3 0,0 0-1 0,10 8 0 16,-10-8 0-16,0 0-2 0,11 7 1 0,-11-7 2 16,0 0-2-16,11 4 2 0,-11-4-3 0,0 0 0 31,0 0 5-31,15 5-2 0,-15-5-1 0,0 0 0 0,0 0-4 0,17 1 7 0,-17-1-3 0,0 0-3 15,0 0 1-15,17 0 3 0,-17 0 2 0,0 0-2 16,17-3-2-16,-17 3 2 0,0 0 2 0,14-4-3 0,-14 4-1 16,0 0-1-16,12-6 1 0,-12 6 3 15,0 0-3-15,12-7 1 0,-12 7 1 0,0 0-2 16,9-9 0-16,-9 9-1 0,8-10-2 0,-8 10 7 16,0 0-5-16,9-12 5 0,-9 12-5 0,0 0 6 15,5-11-5-15,-5 11 6 0,0 0-2 0,5-12 0 16,-5 12-2-16,0 0 1 0,0 0-1 0,3-15 1 15,-3 15 0-15,0 0-1 0,0 0 0 0,0 0-1 16,-2-17-2-16,2 17 0 0,0 0 1 0,0 0 1 16,0 0 2-16,-5-19 0 0,5 19-4 0,0 0 2 0,-6-10-1 15,6 10 0-15,0 0-1 0,0 0 0 0,-9-12 2 16,9 12 0-16,0 0-1 16,0 0 0-16,-10-9-2 0,10 9 1 0,0 0 0 15,-10-7 1-15,10 7 0 0,0 0-3 0,0 0 1 0,-14-5 2 16,14 5 0-16,0 0-2 0,0 0 3 0,-15-4-2 15,15 4 3-15,0 0-6 0,0 0 3 0,-16-2 0 16,16 2 0-16,0 0 2 0,0 0 0 16,-17-1 0-16,17 1-3 0,0 0 4 0,0 0-3 15,0 0 3-15,-20 1-4 0,20-1 1 0,0 0-1 0,0 0 1 0,0 0 2 16,-19 3 2-16,19-3-5 0,0 0 1 16,0 0 5-16,-15 2-5 0,15-2 2 0,0 0-1 0,0 0 0 15,0 0 3-15,-14 4-1 0,14-4-5 0,0 0 1 16,0 0-4-16,0 0-1 0,0 0-10 0,0 0-1 15,0 0-10-15,0 0-13 0,0 0-11 0,0 0-8 16,0 0-15-16,0 0-22 0,0 0-16 0,0 0-18 0,0 0-21 16,-25-2-138-16,25 2-347 0,0 0 98 0</inkml:trace>
  <inkml:trace contextRef="#ctx0" brushRef="#br0" timeOffset="50879.42">1925 8350 290 0,'0'0'334'16,"0"0"-43"-16,0 0-24 0,0 0-21 0,0 0-24 15,0 0-11-15,0 0-12 0,0 0-10 0,0 0-8 16,0 0-17-16,0 0-7 0,0 0-14 0,0 0-10 0,0 0-26 16,0 0-10-16,0 0-3 0,0 0-14 0,0 0-6 15,0 0-13-15,0 0-10 0,0 0-18 0,0 0-19 16,0 0-21-16,0 0-25 0,0 0-25 0,0 0-38 16,0 0-45-16,0 0-48 0,0 0-42 0,0 0-160 15,0 0-469-15,0 0 132 0</inkml:trace>
  <inkml:trace contextRef="#ctx0" brushRef="#br0" timeOffset="54577.66">759 11701 279 0,'0'0'206'0,"0"0"-27"0,0 0-19 0,0 0-14 0,0 0-6 15,0 0-6-15,0 0-8 16,0 0-4-16,0 0-2 0,0 0-4 0,0 0-4 0,0 0-7 0,0 0-1 15,0 0-7-15,0 0-6 0,0 0-5 0,0 0-6 0,0 0 1 16,0 0-10-16,0 0-5 0,0 0-2 0,0 0-6 16,0 0-7-16,0 0 1 0,0 0-8 0,0 0-1 0,0 0-4 15,0 0-2-15,0 0-3 0,0 0-3 0,8 28-3 16,-8-28-1 0,-2 14-1-16,2-14 1 0,1 17-5 0,-1-2 2 15,0-15-5-15,0 29 3 0,0-15-3 0,0 1 1 16,0-15-3-16,0 30 0 0,0-14 0 0,1-1-2 15,0 1-4-15,-2 0 7 0,1-1 1 0,0-15-12 16,-1 24 4-16,3-9-4 0,-2-1-1 0,0-14-6 0,0 23 8 16,0-23 1-16,0 19-5 0,0-19 4 0,1 17-2 15,-1-17 0-15,0 15 0 0,0-15-5 0,0 0 0 0,0 16-2 0,0-16 6 16,0 0-2-16,0 0 0 0,1 16-3 0,-1-16 2 16,0 0-2-16,0 0-5 0,0 0-4 0,0 0-3 15,0 16-3-15,0-16-10 0,0 0 0 0,0 0-3 16,0 0-4-16,0 0-7 0,0 0-4 0,0 0-7 15,0 0-4-15,0 15-12 0,0-15-13 0,0 0-14 16,0 0-11-16,0 0-22 0,0 0-6 0,0 0-16 0,0 0-25 16,0 0-127-16,0 0-360 0,0 0 103 0</inkml:trace>
  <inkml:trace contextRef="#ctx0" brushRef="#br0" timeOffset="54987.65">763 11982 381 0,'0'0'159'15,"0"0"-16"-15,10-7-10 0,-10 7-13 0,0 0-11 16,0 0 0-16,0 0-11 0,0 0-1 0,14-6-8 16,-14 6-1-16,0 0-7 0,0 0-6 0,14-3-5 15,-14 3-5-15,0 0-2 0,0 0-6 0,17-2-3 16,-17 2-2-16,0 0-1 0,0 0-3 0,20 0 0 16,-20 0-9-16,0 0 2 0,0 0-4 0,21-2-3 0,-21 2-5 15,15-1 3-15,-15 1-2 0,0 0-2 0,20-3-4 16,-20 3-1-16,14-2 0 0,-14 2-4 0,0 0-2 0,14-3 0 0,-14 3-2 0,0 0-1 15,0 0-2-15,0 0 1 0,18-2-13 0,-18 2 4 16,0 0-3-16,0 0-9 0,0 0-17 0,0 0-5 16,0 0-10-16,0 0-15 0,0 0-19 0,0 0-21 15,17-4-16-15,-17 4-10 0,0 0-26 0,0 0-108 0,0 0-302 16,0 0 86-16</inkml:trace>
  <inkml:trace contextRef="#ctx0" brushRef="#br0" timeOffset="55880.96">944 11811 313 0,'0'0'120'0,"0"0"-13"0,0 0-3 0,0 0-3 0,0 0-18 16,2-14-5-16,-2 14-7 0,0 0-2 0,0 0-6 16,0 0-4-16,0 0-5 0,0 0-6 0,0 0-12 15,0 0 10-15,0 0-1 0,0 0 3 0,4-13-5 31,-4 13-2-31,0 0 3 0,0 0-8 0,0 0 3 0,0 0-2 16,0 0 0-16,0 0-2 0,0 0-1 0,0 0 2 16,0 0-2-16,4-13-5 0,-4 13-2 0,0 0-2 15,0 0-2-15,0 0-2 0,0 0 0 0,0 0 0 0,0 0 3 16,0 0-7-16,0 0 0 0,0 0 6 0,0 0-4 16,0 0 0-16,4-12 3 0,-4 12-8 0,0 0 8 0,0 0-10 0,0 0 0 0,0 0 4 15,0 0-4-15,0 0 0 0,0 0-4 0,0 0 1 16,0 0 3-16,0 0-2 0,0 0-1 0,0 0-6 15,0 0 7-15,0 0 4 0,0 0-6 0,6-13 3 16,-6 13 1-16,0 0-1 16,0 0 0-16,0 0 1 0,0 0 0 0,0 0 1 0,0 0 0 15,0 0 0-15,0 0 2 0,0 0-1 0,0 0 3 16,0 0-2-16,0 0 2 0,0 0 0 0,0 0-3 16,0 0 3-16,0 0 0 0,0 0-6 0,0 0 1 15,0 0-1-15,0 0-1 0,0 0 0 0,0 0 3 16,0 0-3-16,0 0 3 0,0 0 2 0,0 0-3 0,0 0-3 15,0 0 3-15,0 0 3 0,0 0 1 16,0 0-6-16,0 0 4 0,9 38 0 0,-9-38-1 16,1 22-1-16,1-10-3 0,-2-12 3 15,-1 20 0-15,2-5 1 0,-1-15 1 0,-1 22-4 16,1-22 0-16,1 20-2 0,-1-20 3 0,-1 17-4 16,2-1 4-16,-1-2-5 0,0-14 5 0,0 25-1 15,0-25 2-15,1 19-5 0,-1-19 3 0,0 15 0 16,0-15-2-16,0 17 0 0,0-17-1 0,-1 16 1 0,1-16 1 15,0 0 3-15,0 22-3 0,0-22 1 0,0 13 2 16,0-13-4-16,0 0 2 0,0 20-3 0,0-20 1 0,0 0 2 0,0 17-4 16,0-17 3-16,0 0-1 0,-1 15 1 0,1-15-2 0,0 0 1 15,0 0-1-15,0 0-5 0,0 16 2 0,0-16 2 16,0 0-1-16,0 0 2 0,0 0-2 0,0 0-4 16,0 0 5-16,0 16-5 0,0-16 3 15,0 0-5-15,0 0 4 0,0 0-2 0,0 0 4 0,0 0-1 16,0 0 0-16,1 16-3 0,-1-16 2 0,0 0-4 15,0 0 3 1,0 0-3-16,0 0 2 0,0 0-1 0,0 0 0 16,0 0 0-16,0 0 0 0,0 0-2 0,0 14-4 15,0-14-5-15,0 0-8 0,0 0-4 0,0 0-13 0,0 0-15 16,0 0-16-16,0 0-19 0,0 0-19 0,0 0-11 16,0 0-28-16,0 0-17 0,0 0-33 0,0 0-105 15,0 0-354-15,0 0 101 0</inkml:trace>
  <inkml:trace contextRef="#ctx0" brushRef="#br0" timeOffset="56783.85">1227 11804 221 0,'0'0'117'0,"12"-15"-26"0,-12 15-1 0,0 0-7 0,0 0-2 16,0 0 1-16,0 0-4 0,0 0-1 0,0 0 3 15,0 0-5-15,0 0-1 0,0 0 9 0,0 0 3 16,6-7-1-16,-6 7-8 0,0 0 7 0,0 0-7 16,0 0 0-16,0 0-8 0,0 0-2 0,0 0-6 15,0 0-6-15,0 0-9 0,0 0 0 0,0 0-10 0,0 0 3 16,0 0-3-16,0 0-1 0,0 0-7 0,0 0 0 15,0 0-5-15,0 0-2 0,0 0-2 0,0 0 4 16,0 0-9-16,0 0 3 0,0 0-1 0,0 0 1 16,0 0-8-16,0 0 4 0,0 0 3 0,-45 11-5 15,45-11-1-15,-8 9-1 0,8-9 3 0,-9 8 0 0,9-8-6 16,-12 10 0-16,12-10 3 0,-10 11-7 0,10-11 6 16,-9 12-2-16,9-12-2 0,-10 11-8 0,10-11 10 15,-8 13 1-15,8-13-2 0,-8 13-1 16,3-6 0-16,5-7-8 0,-8 17 7 0,3-4 2 15,1-2-3-15,4-11 3 0,-7 17-5 0,7-17 0 16,-5 17 3-16,5-17-1 0,-5 16-1 0,5-16 2 16,-5 14-1-16,5-14-2 0,-3 14-1 0,3-14 2 15,-1 14-1-15,1-14 3 0,0 0 0 0,-2 19 0 16,2-19-3-16,0 0-2 0,2 19 4 0,-2-19 3 0,0 0-2 16,4 17-1-16,-4-17 3 0,5 14-1 15,-5-14 1-15,0 0 3 16,6 11-2-16,-6-11 1 0,0 0 2 0,6 11 2 0,-6-11 0 15,0 0 4-15,9 10 3 0,-9-10-1 0,0 0 1 16,13 9-1-16,-13-9 1 0,9 6-1 0,-9-6-4 0,0 0 1 0,14 5-1 0,-14-5-1 16,14 3-1-16,-14-3-2 0,0 0 1 0,17 3 0 15,-17-3-5-15,0 0 1 0,17 0 1 0,-17 0-4 16,0 0 0-16,19 1-7 0,-19-1 0 16,0 0-12-16,0 0-11 0,0 0-12 0,0 0-14 15,0 0-6-15,28 2-12 0,-28-2-18 0,0 0-12 0,0 0-25 16,0 0-33-16,0 0-128 0,0 0-344 0,0 0 99 15</inkml:trace>
  <inkml:trace contextRef="#ctx0" brushRef="#br0" timeOffset="57739.74">1368 11778 248 0,'0'0'166'16,"0"0"-21"-16,0 0-18 0,6-17-12 0,-6 17-8 16,0 0-9-16,0 0-5 0,0 0-2 0,0 0 1 15,0 0-4-15,0 0-6 0,0 0-2 0,0 0-4 16,0 0-3-16,0 0-5 0,0 0-5 0,0 0 4 15,0 0-3-15,0 0-5 0,0 0-4 0,9 40 4 16,-9-40-9-16,-1 23 1 0,1-23-5 0,2 29-2 16,-2-16-3-16,-1 5-6 0,0-2 0 15,1-16-4-15,1 32-3 0,0-14-4 0,-1-18-1 16,-1 34-1-16,0-17-5 16,1-17 3-16,2 29-2 0,-3-13-4 0,1-16-1 15,0 29 1-15,0-29-3 0,0 21-5 0,0-21 3 16,0 0-2-16,0 23 2 0,0-23-2 0,0 0-3 0,1 17 5 0,-1-17-4 15,0 0 1-15,0 0-4 0,0 0 4 0,0 0-2 16,2 20 5-16,-2-20-2 0,0 0-2 0,0 0 4 16,0 0-1-16,0 0-3 0,0 0 1 0,0 0 0 15,0 0 2-15,0 0-2 0,0 0-3 0,0 0 2 16,0 0-2-16,0 0 0 0,0 0 2 0,0 0-3 0,0 0 2 16,0 0-2-16,0 0-4 0,9-46 2 0,-9 46 2 15,0 0-2-15,2-26 0 0,-2 26 2 0,-1-24-2 16,1 10 1-16,0 14 3 0,-1-28-5 0,-1 13 1 15,1 1-3-15,1 14 6 0,0-27 0 0,-4 15-1 16,4 12-1-16,-4-27 0 0,2 16-2 0,2 11 2 16,-4-18 0-16,4 18 2 0,-3-15-3 0,3 15-1 15,-4-14 5-15,4 14-4 0,-4-14 0 0,4 14-1 0,-2-14 2 16,2 14 1-16,0 0-1 0,-5-14-1 0,5 14-2 16,0 0 2-16,0 0-2 15,-4-13 0-15,4 13 1 0,0 0-1 0,0 0-1 16,0 0 1-16,0 0-3 0,-1-15 5 0,1 15-3 15,0 0 4-15,0 0-3 0,0 0 2 0,0 0-2 16,0 0 4-16,8-18 2 0,-8 18-2 0,0 0-2 16,0 0 5-16,0 0 1 0,13-14-1 0,-13 14 1 0,0 0 3 15,16-9-3-15,-16 9 5 0,12-4 1 0,-12 4 2 16,15-6 0-16,-15 6 2 0,14-4-3 0,-14 4 2 16,12-4-4-16,-12 4 0 0,16-6 1 0,-16 6-1 15,0 0 0-15,20-1-1 0,-20 1-1 0,16 0-1 16,-16 0-1-16,0 0 3 0,20-1-3 0,-20 1-1 15,0 0-1-15,17-1-2 0,-17 1 0 0,0 0 1 16,16-1-6-16,-16 1-4 0,0 0-7 0,0 0-8 0,0 0-11 16,19 3-11-16,-19-3-3 0,0 0-11 15,0 0-14-15,0 0-7 0,0 0-18 0,0 0-16 16,0 0-18-16,0 0-26 0,24-1-141 0,-24 1-352 0,0 0 99 16</inkml:trace>
  <inkml:trace contextRef="#ctx0" brushRef="#br0" timeOffset="58092.77">1394 11954 282 0,'0'0'210'0,"0"0"-23"0,0 0-11 0,0 0-14 0,0 0-9 15,0 0-15-15,12 24-5 0,-12-24-9 0,0 0-5 16,0 0-5-16,0 0-6 0,18 5-8 0,-18-5-4 16,13 2-8-1,-13-2-6-15,0 0-8 0,19 2-6 16,-19-2-6-16,0 0-5 0,16 2-7 0,-16-2-8 0,0 0-3 15,15 0-3-15,-15 0-5 0,0 0-6 0,0 0-11 0,19 0-5 0,-19 0-18 0,0 0-9 0,0 0-17 16,0 0-12-16,26-4-17 0,-26 4-28 16,0 0-10-16,0 0-18 0,22-5-21 0,-22 5-28 15,9-2-93-15,-9 2-311 0,0 0 90 0</inkml:trace>
  <inkml:trace contextRef="#ctx0" brushRef="#br0" timeOffset="59426.65">2002 12020 219 0,'0'0'175'0,"0"0"-7"0,0 0-36 0,0 0 9 15,15-5-11-15,-15 5-13 0,0 0-1 0,0 0-7 0,0 0-4 16,0 0-5-16,0 0-8 0,0 0 1 0,0 0-6 16,0 0-7-16,0 0-2 0,0 0-13 0,0 0 1 15,0 0-5-15,0 0-3 0,0 0-7 0,0 0-4 0,0 0-5 16,0 0 3-16,0 0-5 0,0 0-2 0,0 0-2 15,0 0-1-15,0 0-6 0,0 0-1 0,0 0-5 16,0 0-1-16,0 0-1 0,-49-1-2 0,49 1-1 16,0 0-3-16,-18 8-1 0,18-8-1 0,-12 6 2 15,12-6-6-15,-10 7 4 0,10-7-5 0,-10 6 2 16,10-6 0-16,0 0-4 0,-12 9-5 16,12-9 3-16,-8 8 2 0,8-8-3 0,0 0 1 15,-10 10-1-15,10-10-1 0,-7 10 2 0,7-10 2 16,0 0-5-16,-6 12 0 0,6-12 2 0,0 0-1 0,-4 13 1 0,4-13-6 0,0 0 7 15,0 0-4-15,-1 15 3 0,1-15-3 0,0 0 2 16,0 0-2-16,0 0 0 16,3 19 0-16,-3-19 0 0,0 0-2 0,5 11 2 0,-5-11 3 15,0 0 0-15,8 11-6 0,-8-11 3 0,0 0 0 16,8 8-1-16,-8-8 4 0,0 0-2 0,10 8 1 16,-10-8-3-16,10 6 4 0,-10-6 0 0,12 5-1 15,-12-5-1-15,0 0-1 0,14 5 3 0,-14-5-6 16,0 0 4-16,14 4 1 0,-14-4 0 0,0 0-6 15,0 0 6-15,18 2 1 0,-18-2-1 0,0 0-1 16,0 0 0-16,19-2 0 0,-19 2-3 0,0 0 7 16,18-4-3-16,-18 4-1 0,12-5-4 0,-12 5 3 15,0 0 2-15,14-6 2 0,-14 6-4 0,10-5 0 0,-10 5-1 0,0 0 4 16,15-9 3-16,-15 9 3 0,0 0-4 0,11-8 4 16,-11 8-3-16,0 0 4 0,8-8 0 0,-8 8-2 0,0 0 2 15,8-11 2-15,-8 11-2 0,0 0 0 16,0 0 1-16,8-12-3 0,-8 12-2 0,0 0 5 0,4-12-4 15,-4 12 2-15,0 0-1 0,5-11 0 0,-5 11 0 16,0 0-1-16,0 0 1 0,5-18-1 0,-5 18 3 16,0 0 2-16,0-14-7 0,0 14 4 0,0 0-4 15,0 0 2-15,1-18 0 0,-1 18-3 0,0 0-1 16,0 0-4-16,0 0-2 0,-4-18-4 0,4 18-8 0,0 0-7 16,-5-11-8-16,5 11-11 0,0 0-13 15,0 0-10-15,-9-13-7 0,9 13-19 0,0 0-9 0,0 0-8 16,0 0-24-16,-12-14-24 0,12 14-145 0,0 0-360 15,0 0 102-15</inkml:trace>
  <inkml:trace contextRef="#ctx0" brushRef="#br0" timeOffset="60135.68">1982 12460 258 0,'26'-2'166'16,"-26"2"-38"-16,0 0-5 0,0 0-7 0,0 0-10 16,0 0-3-16,25-9-5 0,-25 9-15 0,0 0 3 15,15-10-4-15,-15 10-3 0,11-11 0 0,-11 11-8 16,9-12-5-16,-9 12-3 0,11-12-5 0,-11 12-6 15,9-13 0-15,-9 13-7 0,9-14 1 0,-9 14-4 16,7-15-7-16,-7 15 0 0,6-16-2 0,-6 16-4 16,5-16 0-16,-2 8 0 0,-3 8 1 0,5-17-7 15,-5 17 2-15,2-16 2 0,-2 16-3 0,1-17-1 0,-1 17 3 16,0-18-6-16,0 18 2 0,0-18-1 0,0 18 0 0,0-25-5 16,-2 12-2-16,2 13 1 0,-3-28-4 0,0 13-4 15,1 0 3-15,0-2 0 0,-1 3-6 0,1-1 1 16,2 15 2-16,-4-27-4 0,1 13 3 0,-2 0-3 15,5 14 2-15,-3-27 1 0,0 16-7 0,3 11 5 0,-4-21 1 16,4 21 3-16,-3-16 0 0,3 16-2 0,-3-18-2 0,3 18-2 16,-1-16 1-16,1 16 1 0,-2-15-4 0,2 15 0 0,-1-14 1 15,1 14 4-15,0 0-2 0,-1-22 1 0,1 22-5 16,0 0-3-16,1-17 8 0,-1 17-4 0,0 0-1 16,1-14 3-16,-1 14 0 0,0 0 1 0,4-12-1 15,-4 12-1-15,0 0 5 0,0 0-2 16,6-13-2-16,-6 13-1 0,0 0-1 0,0 0 3 0,7-11 0 15,-7 11 2-15,0 0-7 0,0 0 5 0,14-6 1 16,-14 6-4-16,0 0 1 0,0 0-2 0,14-2-3 16,-14 2-1-16,0 0-1 0,0 0-9 0,0 0-7 0,18-2-5 15,-18 2-5 1,0 0-12-16,0 0-2 0,0 0-9 0,0 0-2 0,0 0-9 16,0 0-11-16,0 0-12 0,0 0-15 0,22 8-14 15,-22-8-22-15,0 0-89 0,0 0-275 0,0 0 80 16</inkml:trace>
  <inkml:trace contextRef="#ctx0" brushRef="#br0" timeOffset="60499.44">2045 12059 370 0,'0'0'192'0,"0"0"-25"0,9 7-12 0,-9-7 0 0,0 0-13 16,0 0-12-16,0 0-6 0,14 4-7 0,-14-4-4 15,0 0-8-15,0 0-8 0,17 2-9 0,-17-2-6 0,0 0-10 16,0 0-6-16,19 1-7 0,-19-1-7 0,0 0-4 16,21-1-5-16,-21 1-5 0,0 0-12 0,21 0-4 15,-21 0-24-15,0 0-13 0,0 0-16 0,0 0-20 16,28-4-25-16,-28 4-19 0,0 0-34 0,12-2-144 16,-12 2-326-16,0 0 94 0</inkml:trace>
  <inkml:trace contextRef="#ctx0" brushRef="#br0" timeOffset="62283.66">614 12889 346 0,'0'0'166'0,"0"0"-18"0,0 0-7 0,0 0-9 15,0 0 0-15,0 0-13 0,0 0-4 0,0 0-8 0,0 0-9 16,0 0-4-16,0 0-11 0,0 0-9 0,0 0 4 16,0 0-10-16,0 0 2 0,0 0-1 0,0 0-10 0,0 0 0 15,0 0-11-15,0 0 5 0,0 0-7 0,0 0 1 16,0 0-6-16,0 0 0 0,0 0-1 0,0 0-4 15,0 0 1-15,0 0-4 0,0 0-6 0,0 0 1 16,36-18-5-16,-36 18 0 0,0 0-4 0,12-7 0 0,-12 7-4 0,0 0 1 16,14-9-5-16,-14 9 2 0,12-5-2 0,-12 5 0 15,0 0 2-15,0 0-2 0,17-2-4 16,-17 2 2-16,0 0-1 0,0 0 1 0,19 2 0 0,-19-2-3 16,0 0 0-16,14 7-1 0,-14-7 0 0,14 7-1 0,-14-7 1 15,10 9-1-15,-10-9 0 16,9 13 0-16,-9-13-3 0,10 12 1 0,-10-12 3 15,7 13-1-15,-7-13-1 0,5 15 0 0,-5-15-2 16,4 16 1-16,-4-16 0 0,3 16 1 0,-3-16-3 16,-1 15 3-16,1-15-2 0,-3 27 3 0,1-16-4 15,2-11 2-15,-5 19-3 0,5-19 2 0,-7 17-3 0,3-10 0 16,4-7-1-16,-8 15 2 0,8-15-1 0,-7 15 0 16,7-15 1-16,-6 14 1 0,6-14-2 0,-8 12 2 15,8-12-2-15,-9 11 0 0,9-11 3 0,-5 11-1 16,5-11 0-16,0 0 0 0,0 0-2 0,-7 11 7 15,7-11-7-15,0 0 4 0,0 0-1 0,-7 8-2 16,7-8-1-16,0 0 3 0,0 0 0 0,0 0-1 16,0 0-3-16,0 0 2 0,0 0-4 0,-6 10 3 0,6-10-4 15,0 0 3-15,0 0-2 0,0 0 2 0,0 0 1 16,0 0 1-16,0 0-3 0,0 0 6 0,0 0-6 16,0 0 4-16,0 0 0 0,0 0 1 0,0 0 5 15,0 0 0-15,0 0-5 0,0 0 3 0,27 4 5 16,-27-4-2-16,0 0 1 0,17 1-5 0,-17-1-3 15,0 0 5-15,19 3 1 0,-19-3 0 0,0 0 1 16,18 2-1-16,-18-2-3 0,0 0 1 16,15 1 1-16,-15-1-3 0,0 0 1 0,0 0 0 0,18 1 2 15,-18-1-4-15,0 0 0 0,0 0-1 0,18 2-1 16,-18-2-6-16,0 0-4 0,0 0-5 0,16-1-9 16,-16 1-10-16,0 0-14 0,0 0-10 0,0 0-15 15,0 0-18-15,0 0-25 0,25-6-27 0,-25 6-27 0,6-7-120 16,-6 7-347-16,0 0 98 0</inkml:trace>
  <inkml:trace contextRef="#ctx0" brushRef="#br0" timeOffset="62989.04">965 12898 243 0,'0'0'133'0,"0"0"-7"0,0 0-6 0,0 0-16 0,0 0-5 16,0 0-14-16,0 0-1 0,13-12 0 0,-13 12-10 15,0 0-11-15,0 0-1 0,0 0-1 0,0 0-3 16,0 0-3-16,0 0 6 0,0 0-13 0,0 0 1 16,0 0-2-16,0 0 1 0,0 0-6 0,0 0 0 0,0 0 0 15,0 0-5-15,0 0-8 0,0 0 8 0,0 0-12 16,0 0 2-16,0 0-2 0,0 0-1 0,0 0-2 16,0 0 5-16,0 0 0 0,0 0-6 0,0 0 7 15,0 0-8-15,0 0-1 0,0 0 5 0,0 0-4 16,0 0-1-16,0 0 4 0,1 33-1 0,-1-33-4 15,2 15 4-15,-2-15 4 0,2 18-3 0,-2-18 1 16,3 25 1-16,-1-10 1 0,-2 0 2 16,4-3-2-16,-4-12-4 0,3 25 1 0,-1-13 5 0,-2-12 0 15,3 20-6-15,-3-20 2 0,2 16-4 0,-2-16 6 0,3 15-7 16,-3-15 0-16,2 14 1 0,-2-14-3 0,3 12-5 16,-3-12 2-16,0 0 0 0,3 13-3 0,-3-13 0 15,0 0-2-15,0 0 1 0,0 0-2 0,2 15-2 0,-2-15 1 16,0 0 0-16,0 0-3 0,0 0 0 15,0 0-2-15,2 14-1 0,-2-14 2 0,0 0-3 0,0 0-2 16,0 0-4-16,0 0-5 0,0 0-4 0,0 0-3 16,0 0-2-16,0 0-6 0,2 14-7 0,-2-14-4 15,0 0-6-15,0 0-12 0,0 0-14 0,0 0-20 16,0 0-19-16,0 0-20 0,0 0-28 0,0 0-122 16,0 0-332-16,0 0 96 0</inkml:trace>
  <inkml:trace contextRef="#ctx0" brushRef="#br0" timeOffset="64314.18">1412 13075 251 0,'2'-17'173'0,"-2"17"-17"0,0 0-22 0,0 0-4 0,0 0-8 15,0 0-17-15,0 0 3 0,0 0-19 16,0 0 1-16,0 0-8 0,0 0-9 0,0 0-5 0,-18-18-11 15,18 18-2-15,0 0 1 0,0 0-7 0,0 0-3 16,0 0-2-16,-21-4-9 0,21 4 0 0,0 0-7 16,0 0 2-16,0 0-6 0,0 0-2 0,-33 11-3 15,33-11 2-15,-15 9-6 0,15-9 5 16,-17 15-8-16,9-8-7 0,8-7 4 0,-16 14 1 16,16-14-4-16,-12 13 2 0,12-13-2 0,-9 12-3 15,9-12 2-15,-9 12-2 0,9-12 0 0,-7 15 2 16,7-15-1-16,0 0-3 0,-7 20 1 0,7-20-5 15,0 0 0-15,0 0 0 0,-2 19 3 0,2-19-3 16,0 0 6-16,0 0 0 0,0 0-5 0,0 0 3 0,5 24-7 16,-5-24 7-16,0 0 1 0,0 0 0 0,11 11-1 15,-11-11 2-15,0 0 1 0,0 0-2 0,22 5-2 16,-22-5-1-16,0 0 5 0,0 0-3 16,0 0 0-16,28-5-1 0,-28 5 2 0,0 0 3 0,17-9-3 15,-17 9-4-15,0 0 3 0,17-9 1 0,-17 9 0 0,12-10-2 16,-12 10 5-1,0 0-6-15,15-15 4 0,-15 15 6 0,0 0-2 0,7-16 0 16,-7 16 2-16,0 0-3 0,8-16-6 0,-8 16 2 16,0 0 1-16,6-13-2 0,-6 13-3 0,0 0 7 15,0 0-6-15,0 0 7 0,7-17-5 0,-7 17-4 16,0 0 3-16,0 0 3 0,0 0-2 0,0 0 0 16,0 0 0-16,5-17-3 0,-5 17 1 0,0 0 1 0,0 0 0 15,0 0 2-15,0 0 0 0,0 0-2 0,0 0-1 16,0 0 0-16,0 0-1 0,0 0-3 0,0 0 2 15,6-16 6-15,-6 16 2 0,0 0-4 0,0 0 0 16,0 0-3-16,0 0-3 0,0 0 9 0,0 0 2 16,0 0 0-16,0 0-6 0,0 0 5 0,0 0 0 15,0 0 0-15,0 0-2 0,0 0 2 0,19 36-3 16,-19-36-2-16,0 0 4 0,0 0-7 0,6 17 6 0,-6-17-1 16,0 0-1-16,0 0 1 0,0 0-2 15,7 14 0-15,-7-14-1 0,0 0-1 0,0 0 0 0,0 0 4 16,0 0-1-16,0 0 1 0,0 0 1 0,0 0-3 15,0 0 6-15,0 0-5 0,13 8 3 0,-13-8 1 16,0 0 3-16,0 0-6 0,0 0 1 0,0 0 1 0,0 0-1 0,17-30-1 16,-17 30 4-16,8-12-6 0,-8 12 0 0,0 0-4 0,13-19 5 15,-13 19-1-15,10-14 3 0,-10 14-1 0,9-11-2 16,-9 11 0-16,0 0-2 0,15-15 2 0,-15 15-3 16,0 0 6-16,13-12-6 0,-13 12 7 0,12-8-1 0,-12 8 1 15,0 0 1-15,0 0-1 0,14-8 1 16,-14 8 0-16,0 0 1 0,0 0 4 0,0 0-5 0,0 0 3 15,0 0 0-15,0 0 1 0,27 4 2 0,-27-4 0 16,0 0-2-16,0 0-3 0,0 0 3 0,15 13-2 16,-15-13 1-16,0 0-3 0,0 0-2 15,13 13 2-15,-13-13 1 0,0 0 0 0,7 11-3 16,-7-11 2-16,0 0-3 0,0 0 2 0,11 13-2 0,-11-13-4 0,0 0-7 16,0 0-6-16,9 13-7 15,-9-13-7-15,0 0-10 0,0 0-12 0,0 0-14 0,0 0-15 16,10 12-9-16,-10-12-15 0,0 0-14 0,0 0-11 15,0 0-108-15,0 0-282 0,0 0 81 0</inkml:trace>
  <inkml:trace contextRef="#ctx0" brushRef="#br0" timeOffset="65092.91">1857 13046 290 0,'0'0'179'0,"0"0"-22"0,0 0-17 0,0 0-13 0,0 0-3 16,0 0-9-16,0 0-9 0,0 0-8 0,0 0-3 15,0 0-12-15,0 0-6 0,0 0-9 0,0 0-7 0,0 0-2 16,0 0-11-16,0 0-1 0,-37-10-6 16,37 10 0-16,0 0-7 0,0 0-5 0,0 0-5 15,-31 20-3-15,31-20 0 0,-10 10-2 0,10-10-4 0,-11 11-1 16,11-11-2-16,-10 12 3 0,10-12-4 15,0 0-4-15,-9 19-3 0,9-19 0 0,-6 11-5 16,6-11 4-16,0 0-1 0,0 0 1 0,0 0-3 16,-2 19 3-16,2-19-2 0,0 0 0 0,0 0-4 15,0 0 3-15,0 0 3 0,0 0-7 0,0 0 5 16,0 0 1-16,0 0-4 0,0 0 3 0,19 11-2 16,-19-11 4-16,0 0-6 0,0 0 5 0,0 0 1 0,0 0-1 15,33-21 0-15,-33 21-3 0,10-13 3 0,-10 13 3 16,14-18-4-16,-7 6-4 0,-7 12 7 0,11-19-1 15,-11 19-5-15,7-18 2 0,-7 18-1 0,5-15 5 16,-5 15 1-16,9-25-2 0,-9 25-2 0,3-20 10 16,-3 20-5-16,2-16 0 0,-2 16-2 0,0 0 3 15,0-25 6-15,0 25-8 0,0 0-2 16,1-25 3-16,-1 25-4 0,0 0 2 0,-3-26 6 0,3 26-3 16,-3-15-1-16,3 15-3 0,0 0 2 0,-1-22 2 15,1 22-2-15,0 0 2 0,-5-17 1 0,5 17-6 16,0 0 1-16,0 0 4 0,0 0 2 0,-3-19-10 15,3 19 5-15,0 0-3 0,0 0 2 0,0 0 1 16,0 0-5-16,0 0 3 0,0 0-4 0,0 0 1 0,0 0 7 0,0 0 0 16,0 0-5-16,0 0 1 0,0 0 4 0,0 0-4 15,0 0 2-15,0 0-2 0,0 0 6 0,0 0-1 16,0 0-1-16,9 57 1 0,-9-57-2 0,4 32 2 16,-3-15 3-16,1 0-6 0,-2-17 1 0,7 32-2 15,-4-16 0-15,-1 1 4 0,2-1-2 0,-4-16-5 16,6 31 0-16,-3-17 0 0,-3-14 3 0,5 26-6 0,-5-26 0 15,4 19-10-15,-4-19-8 0,1 15-6 0,-1-15-6 16,0 0-10-16,5 20-12 0,-5-20-14 0,0 0-7 16,5 16-18-16,-5-16-15 0,0 0-17 0,0 0-112 15,5 14-282-15,-5-14 81 0</inkml:trace>
  <inkml:trace contextRef="#ctx0" brushRef="#br0" timeOffset="66236.66">2089 12909 316 0,'6'-14'128'15,"-6"14"-8"-15,0 0 0 0,0 0-12 0,0 0-9 16,11-13-13-16,-11 13 10 0,0 0-4 0,0 0-2 16,0 0-8-16,0 0-7 0,0 0 2 0,11-13-9 15,-11 13 0-15,0 0 0 0,0 0-7 0,0 0-6 16,0 0 1-16,0 0-1 0,12-11-5 0,-12 11-3 16,0 0-1-16,0 0-4 0,0 0 2 0,0 0-2 0,13-10-1 15,-13 10-3-15,0 0-2 0,0 0-3 0,0 0 1 16,0 0-4-16,16-7-8 0,-16 7 7 0,0 0 1 15,0 0-2-15,0 0-5 0,0 0 0 0,0 0 2 16,24 0-2-16,-24 0-4 0,0 0 2 0,0 0-2 0,0 0 4 0,19 14-5 16,-19-14 0-16,0 0-2 0,9 13-2 0,-9-13 3 15,0 0-3-15,6 15-1 0,-6-15-1 0,0 0-2 16,1 22 0-16,-1-22 0 0,0 0-2 0,0 21-2 0,0-21 1 16,0 0-1-16,0 0 0 0,-5 27-1 0,5-27 1 31,0 0-1-31,-5 16 2 0,5-16-3 0,0 0-4 15,0 0 4-15,0 0 1 0,-6 14 2 0,6-14-1 16,0 0-5-16,0 0 0 0,0 0 2 0,0 0-3 0,0 0 0 16,0 0-2-16,0 0 3 0,-7 15-1 0,7-15-4 15,0 0 1-15,0 0 1 0,0 0-2 0,0 0 0 16,0 0 0-16,0 0-2 0,0 0 0 0,0 0 2 16,0 0-1-16,0 0 2 0,-1 13 0 0,1-13-4 15,0 0 2-15,0 0 1 0,0 0 1 0,0 0-2 16,0 0 4-16,0 0-4 0,15 16 3 0,-15-16-1 15,0 0 1-15,13 15-1 0,-13-15 3 0,10 12 0 0,-10-12 0 16,9 13-4-16,-9-13 5 0,9 15-2 0,-9-15-1 16,10 14 4-16,-10-14-1 0,8 12-1 0,-8-12 0 15,0 0 1-15,7 19 0 0,-7-19 0 0,6 13 1 16,-6-13-1-16,0 0 1 0,0 0 3 0,7 19-3 16,-7-19-1-16,0 0 2 0,0 0 2 0,0 0 2 15,0 0 0-15,-1 19 0 0,1-19 0 0,0 0 2 16,0 0-4-16,0 0 3 0,0 0-2 0,0 0 2 0,-15 15-4 15,15-15 0-15,0 0-2 0,0 0-7 0,0 0-1 0,0 0-7 0,0 0-8 16,0 0-7-16,-19 5-10 0,19-5-7 0,0 0-12 16,0 0-13-16,0 0-8 0,0 0-10 0,0 0-10 15,-18 4-12-15,18-4-15 0,0 0-22 0,0 0-117 0,0 0-316 16,0 0 91-16</inkml:trace>
  <inkml:trace contextRef="#ctx0" brushRef="#br0" timeOffset="68205.03">2420 12862 233 0,'16'-7'109'0,"-16"7"-15"0,0 0-2 0,0 0-7 16,0 0-7-16,0 0 1 0,0 0 8 0,0 0-12 0,0 0 7 15,0 0-14-15,0 0 9 0,0 0-5 0,0 0-1 16,0 0 3-16,0 0 3 0,0 0 3 0,0 0-6 16,0 0 3-16,0 0-4 0,0 0 2 0,0 0 3 0,0 0-3 15,0 0-1-15,0 0-2 0,0 0-6 16,0 0-7-16,0 0-6 0,0 0-2 0,0 0-6 0,0 0-3 16,0 0-1-16,0 0-1 0,0 0-3 0,0 0-2 15,0 0 0-15,0 0 0 0,0 0-4 0,0 0-1 16,0 0 1-16,0 0-8 0,0 0-1 0,0 0 3 15,0 0-7-15,0 0 2 0,0 0-3 0,0 0-2 16,0 0 2-16,0 0-3 0,0 0-3 0,0 0 1 16,0 0-4-16,0 0 2 0,0 0-1 0,0 0-3 15,0 0 1-15,0 0 3 0,0 0-2 0,0 0-3 0,0 0-2 16,0 0 0-16,0 0-1 0,0 0 0 0,0 0 3 31,0 0-2-31,0 0 2 0,0 0-3 0,0 0-2 0,0 0 2 0,0 0 1 0,-57 11-7 0,57-11 5 16,0 0 2-16,0 0-1 0,0 0-1 0,0 0 2 15,0 0 0-15,0 0-2 0,0 0 0 0,0 0-1 16,0 0 5-16,-13 12-4 16,13-12 5-16,0 0-4 0,0 0 2 0,0 0-1 15,0 0 3-15,0 0-4 0,0 0 4 0,-5 16-2 0,5-16 2 16,0 0 0-16,0 0-2 0,0 0-5 0,0 0 4 16,-2 20 0-16,2-20 0 0,0 0-2 0,0 0 3 15,0 0-7-15,0 0 6 0,0 0 1 0,0 0-3 16,0 0 1-16,-1 20-1 0,1-20 1 0,0 0-1 15,0 0 1-15,0 0-2 0,0 0-2 0,0 0 5 16,0 0-1-16,0 0 1 0,0 0-2 0,0 0 3 16,0 0-4-16,0 23 2 0,0-23 1 0,0 0-3 0,0 0 2 15,0 0 0-15,0 0 2 0,0 0-1 0,0 0 2 16,0 0 0-16,0 0-1 0,0 0-1 0,0 0-3 16,0 0 1-16,2 21 1 0,-2-21 2 0,0 0-5 15,0 0 1-15,0 0 0 0,0 0 2 0,0 0 1 0,0 0-1 0,0 0-1 16,0 0 3-16,0 0 0 0,0 0-1 15,0 0-3-15,0 0 0 0,0 0 0 0,0 0 0 16,0 0 1-16,0 0 1 0,5 15-1 0,-5-15 1 0,0 0 2 16,0 0-1-16,0 0 2 0,0 0-5 0,0 0 1 15,0 0 2-15,0 0-2 0,0 0 2 0,0 0 3 16,0 0 0-16,0 0-1 0,0 0 1 0,0 0 1 16,0 0 1-16,15 7-4 0,-15-7 0 0,0 0 2 0,0 0-4 15,0 0 1 1,0 0 0-16,0 0 0 0,0 0-1 0,0 0 3 15,0 0 0-15,18 4-3 0,-18-4 4 0,0 0 0 0,0 0-3 16,0 0 2-16,0 0 0 0,0 0 0 0,17 5 0 16,-17-5 1-16,0 0-3 0,0 0 4 0,0 0 0 15,15 10-3-15,-15-10-2 0,0 0 2 0,0 0-2 16,11 11 9-16,-11-11-6 16,0 0-3-16,0 0 1 0,11 12 0 0,-11-12 1 0,0 0 1 15,0 0-2-15,11 17-3 0,-11-17 6 0,0 0-2 16,8 13 2-16,-8-13-2 0,0 0 1 0,7 15-1 15,-7-15-2-15,0 0-1 0,5 17 2 0,-5-17-4 16,0 0 5-16,5 15-2 0,-5-15 1 0,0 0-3 16,4 16 0-16,-4-16 0 0,0 0 4 0,0 0-8 0,0 0 6 15,3 22-1-15,-3-22 1 0,0 0 1 16,0 0 1-16,3 18-4 0,-3-18-1 0,0 0 5 0,0 0 3 16,0 0-6-16,1 18 7 0,-1-18 3 0,0 0 1 15,0 0 0-15,0 0-1 0,0 0-1 0,0 0 2 0,0 0 2 0,0 0-3 0,0 0-1 16,-7 21 4-16,7-21-1 0,0 0 0 0,0 0 1 15,0 0-4-15,-10 10-1 0,10-10 4 0,0 0-4 16,0 0-3-16,0 0 4 0,0 0-7 0,-15 9 8 16,15-9-3-16,0 0-3 0,0 0 1 0,0 0-4 15,-13 8 5-15,13-8-4 0,0 0 0 0,0 0 4 0,0 0-7 16,0 0 3-16,0 0 1 0,0 0-6 0,-20 6-3 16,20-6-4-16,0 0-6 0,0 0-5 0,0 0-5 15,0 0-8-15,0 0-8 0,0 0-8 0,0 0-3 16,0 0-7-16,-24-3-8 0,24 3-8 0,0 0-6 0,0 0-5 15,0 0-7-15,-19-12-11 0,19 12-9 16,0 0-3-16,0 0-13 16,-12-14-14-16,12 14-21 0,0 0-141 0,-11-13-364 0,11 13 102 15</inkml:trace>
  <inkml:trace contextRef="#ctx0" brushRef="#br0" timeOffset="69443.36">2419 12845 219 0,'0'0'84'15,"0"0"-3"-15,0 0-4 0,0 0-2 0,0 0-16 16,0 0 6-16,0 0-15 0,0 0 3 0,0 0-12 16,0 0 3-16,0 0 4 0,0 0-3 0,0 0-2 0,0 0 0 15,0 0-5-15,0 0 6 0,0 0-8 0,0 0 3 16,0 0-7-16,0 0 9 0,0 0-9 16,0 0 4-16,0 0-3 0,0 0 5 0,0 0-7 0,0 0 8 15,0 0-3-15,0 0-3 0,0 0 5 0,0 0-5 16,0 0-1-16,0 0-3 0,0 0 1 0,0 0-2 15,0 0 0-15,0 0 4 0,0 0-5 0,0 0 0 16,0 0-5-16,0 0 0 0,0 0-2 0,0 0 1 0,0 0-1 16,0 0-4-16,0 0 2 0,0 0-2 15,0 0-3-15,0 0-1 0,0 0 2 0,0 0-2 16,0 0 3-16,0 0 1 0,0 0 1 0,0 0-3 0,0 0 1 16,0 0 3-16,0 0-4 0,0 0 6 0,0 0-2 15,0 0-2-15,0 0 1 0,0 0 2 0,0 0-3 16,0 0 4-16,0 0-2 0,0 0 1 0,0 0-3 15,0 0-2-15,0 0 5 0,0 0-5 0,0 0 1 16,0 0 2-16,0 0 2 0,0 0-2 0,0 0-4 16,0 0 1-16,0 0 0 0,0 0 1 0,0 0-2 15,0 0 5-15,0 0-4 0,0 0-3 0,0 0 3 0,0 0-3 16,0 0-1-16,0 0 1 0,0 0-3 0,0 0 5 16,0 0-1-16,0 0 1 0,0 0 0 0,0 0-2 15,0 0-4-15,0 0 5 0,0 0 0 0,0 0-2 16,0 0-1-16,0 0-4 0,0 0 4 0,0 0-4 15,0 0 2-15,0 0-2 0,0 0-3 0,0 0 1 16,0 0-2-16,0 0 0 0,0 0 0 0,0 0 1 16,0 0 1-16,20 33-3 0,-20-33 3 15,0 0-3-15,0 0 1 0,0 0 1 0,0 0 1 16,0 0-3-16,0 0 3 0,0 0-3 16,0 0 1-16,0 0 1 0,0 0-2 0,0 0 2 0,0 0-2 15,18 4-5-15,-18-4-1 0,0 0 6 0,0 0-9 16,0 0-5-16,0 0-10 0,0 0-6 0,0 0-13 15,0 0-13-15,0 0-9 0,0 0-16 0,0 0-17 16,0 0-10-16,0 0-23 0,0 0-20 0,0 0-108 0,0 0-309 16,0 0 89-16</inkml:trace>
  <inkml:trace contextRef="#ctx0" brushRef="#br0" timeOffset="73286.95">794 13634 388 0,'0'0'178'15,"0"0"-22"-15,0 0-12 0,0 0-5 0,0 0-10 16,0 0-10-16,0 0-1 0,0 0-14 0,0 0 1 15,0 0-7-15,0 0-5 0,0 0-3 0,0 0-7 0,0 0-5 16,0 0-4-16,0 0-2 0,0 0-5 0,0 0-7 16,0 0-5-16,0 0-6 0,0 0-4 0,0 0-3 15,0 0 3-15,0 0-8 0,0 0 3 0,5 9-6 16,-5-9 0-16,0 0 2 0,0 0-5 0,0 11-1 0,0-11-4 16,0 0 2-16,0 0-4 0,1 23 1 0,-1-23 2 15,0 16-4-15,0-16-2 0,0 18 1 16,0-18-5-16,0 17 3 0,0-17-1 0,0 18 0 0,0-18-6 0,0 16 5 15,0-16-3-15,-1 16 1 0,1-16-2 0,0 16-3 16,0-16 0-16,0 0 0 0,1 19-3 0,-1-19 3 16,0 0-2-16,0 13-2 0,0-13-2 0,0 0 1 15,0 0 1-15,0 0-3 0,3 14-3 0,-3-14-1 16,0 0-1-16,0 0-5 0,0 0-4 0,0 0-6 16,0 0-9-16,0 0-10 0,0 0-10 0,0 0-13 15,0 0-15-15,0 0-12 0,0 0-14 0,0 0-20 0,0 0-20 16,0 0-7-16,0 0-25 0,0 0-119 0,0 0-346 15,0 0 98-15</inkml:trace>
  <inkml:trace contextRef="#ctx0" brushRef="#br0" timeOffset="74517.55">1007 13677 350 0,'0'0'129'0,"0"0"1"0,0 0-25 0,0 0-4 0,0 0 4 16,0 0-10-16,0 0-5 0,0 0 4 0,0 0-5 15,0 0-6-15,0 0-2 0,0 0-5 0,0 0-6 16,0 0-5-16,0 0-4 0,0 0-3 0,0 0-8 0,0 0-3 16,0 0-6-16,0 0-5 0,0 0 0 15,0 0 0-15,0 0-7 0,0 0-7 0,0 0 2 0,0 0 2 16,0 0-9-16,0 0 0 0,0 0-1 0,0 0-3 16,0 0-1-16,0 0-3 0,0 0 3 0,0 0-5 15,0 0 0-15,0 0 1 0,0 0-1 0,-28 5-4 16,28-5-2-16,0 0 4 0,0 0-2 0,-12 5 5 15,12-5-6-15,0 0 4 0,0 0 0 0,0 0-5 0,-10 7 2 16,10-7 5-16,0 0-5 0,0 0-3 0,-11 7-2 16,11-7 1-16,0 0-1 0,0 0 1 0,0 0-2 15,0 0 3-15,-10 8 1 0,10-8 1 0,0 0 0 16,0 0-2-16,0 0 2 0,0 0 3 0,-8 9-7 0,8-9-5 16,0 0 8-16,0 0-1 0,0 0-4 0,0 0 2 15,0 0 3-15,0 0-7 0,-3 14 4 0,3-14 2 16,0 0 1-16,0 0-1 0,0 0 0 0,0 0 6 15,0 0-1-15,0 0-4 0,0 0-8 0,0 0 7 16,0 0-3-16,0 0 3 0,11 18 2 0,-11-18-4 16,0 0 2-16,0 0 2 0,0 0 0 0,9 8 0 15,-9-8-3-15,0 0 1 16,9 8 1-16,-9-8-1 0,0 0-1 0,11 7 2 16,-11-7-1-16,0 0 6 0,10 9-3 0,-10-9 0 0,11 8 2 0,-11-8 0 15,11 10-1 1,-11-10 2-16,10 8 3 0,-10-8-1 0,12 11 4 0,-12-11-2 15,7 7 0-15,-7-7 2 0,9 8 4 0,-9-8-5 16,7 10 1-16,-7-10 0 0,0 0-1 0,10 11-2 16,-10-11 6-16,0 0-4 0,8 9-5 0,-8-9 4 15,0 0 2-15,0 0 1 0,8 9 2 0,-8-9-3 0,0 0 2 0,0 0 1 0,0 0 0 16,0 0 8 0,6 10 0-16,-6-10 2 0,0 0-1 0,0 0-1 15,0 0 2-15,0 0 1 0,0 0-2 0,0 0 3 16,0 0-1-16,0 0 0 0,0 0 2 0,0 0-7 0,0 0 2 0,0 0 1 0,0 0-5 15,0 0 1-15,0 0 2 0,-13 18-4 0,13-18-1 16,0 0-3-16,0 0-1 0,0 0-3 0,0 0 2 16,0 0-4-16,-21-2-4 0,21 2-3 0,0 0 0 0,0 0-5 15,0 0-6-15,0 0-6 0,0 0-6 16,0 0-7-16,-24-8-7 0,24 8-10 0,0 0-9 16,0 0-16-16,0 0-8 0,-12-8-18 0,12 8-11 15,0 0-19-15,0 0-15 0,-10-11-27 0,10 11-111 0,-6-10-333 0,6 10 93 16</inkml:trace>
  <inkml:trace contextRef="#ctx0" brushRef="#br0" timeOffset="75095.62">820 13559 245 0,'0'0'274'0,"0"0"-36"0,0 0-21 0,0 0-16 0,0 0-12 16,0 0-12-16,0 0-11 0,0 0-5 0,0 0-11 15,0 0-14-15,0 0-7 0,0 0-14 0,0 0-9 16,0 0-9-16,0 0-6 0,0 0-15 0,0 0-7 15,0 0-8-15,0 0-3 0,0 0-9 0,0 0-14 0,0 0-13 16,0 0-20-16,0 0-18 0,0 0-22 0,0 0-26 16,0 0-23-16,0 0-29 0,0 0-36 0,0 0-38 15,0 0-131-15,0 0-383 0,0 0 107 0</inkml:trace>
  <inkml:trace contextRef="#ctx0" brushRef="#br0" timeOffset="76577.67">1305 13639 245 0,'0'0'225'0,"0"0"-27"0,0 0-18 0,0 0-17 0,0 0-12 16,0 0-11-16,0 0-7 0,0 0-5 0,0 0-9 15,0 0-1-15,0 0-9 0,0 0-4 0,0 0-9 0,0 0 0 16,0 0-7-16,0 0-1 0,0 0-5 0,0 0-4 15,0 0-6-15,0 0-2 0,0 0 1 0,0 0-4 16,0 0 1-16,0 0-1 0,0 0-7 0,0 0 2 16,0 0-6-16,0 0 0 0,0 0-1 0,0 0 0 15,0 0 0-15,0 0-6 0,0 0-4 0,0 0-1 0,0 0-1 16,0 0 6-16,0 0-5 0,0 0-1 0,0 0 9 16,0 0-14-16,0 0 0 0,0 0-1 0,0 0-1 15,0 0-1-15,0 0-1 0,0 0-6 0,0 0-1 16,51 8-2-16,-51-8 0 0,0 0-4 0,29 0 4 0,-29 0 2 0,0 0 2 15,28 0-13-15,-28 0 1 0,29-4 0 0,-29 4-6 16,21-2 8-16,-21 2-6 0,0 0-4 0,25-1-2 0,-25 1-2 16,0 0 0-16,21-4 1 0,-21 4 2 0,0 0-12 15,20 0 12-15,-20 0-6 0,0 0 7 0,0 0-6 16,0 0-5-16,22-2 11 0,-22 2-6 0,0 0-3 16,0 0-3-16,0 0 4 0,0 0 15 0,0 0-18 15,0 0 8-15,0 0-9 0,0 0 5 0,0 0-9 16,26 0 10-16,-26 0 2 0,0 0-14 0,0 0 6 15,0 0 2-15,0 0 2 0,0 0-4 0,0 0 4 0,0 0-3 16,0 0 6-16,0 0-1 0,0 0-4 0,0 0 0 16,0 0 0-16,0 0 1 0,18 5 2 0,-18-5-1 15,0 0 0-15,0 0-2 0,0 0 6 0,0 0-4 16,0 0-4-16,6 14 10 0,-6-14-3 0,0 0-5 16,0 0 1-16,3 20 6 0,-3-20-3 0,0 0 4 15,-4 23-5-15,4-23-4 0,0 0 1 0,-5 26-3 16,5-26 7-16,-5 19-2 0,5-19 1 0,-7 23 5 15,4-11-4-15,3-12 0 0,-9 26 1 0,5-15 0 16,4-11 2-16,-6 18-5 0,6-18 3 0,-5 16-2 0,5-16-8 16,-6 15 7-16,6-15-2 0,-7 17-1 15,7-17 1-15,0 0 2 0,-8 19-1 0,8-19 1 16,0 0 1-16,-6 18-3 0,6-18-3 0,0 0 6 0,-4 14-1 16,4-14-7-16,0 0 3 0,0 0 1 0,0 0 2 15,-5 17-3-15,5-17-5 0,0 0-6 0,0 0-7 16,0 0-3-16,0 0-5 0,0 0-16 0,0 0-5 15,0 0-11-15,-6 17-15 0,6-17-15 0,0 0-18 16,0 0-25-16,0 0-33 0,0 0-33 0,0 0-39 16,0 0-202-16,0 0-528 0,0 0 146 0</inkml:trace>
  <inkml:trace contextRef="#ctx0" brushRef="#br0" timeOffset="79579.57">4534 11752 235 0,'0'0'167'0,"0"0"-14"0,0 0-16 0,0 0-7 0,0 0-10 15,0 0-3-15,0 0-11 0,0 0-3 0,-15 0 0 16,15 0-11-16,0 0 5 0,0 0-10 0,0 0-1 0,0 0-2 16,0 0-5-16,0 0-3 0,0 0-3 0,0 0-1 15,0 0-6-15,0 0-4 0,0 0-1 0,0 0 0 16,0 0-2-16,0 0-3 0,0 0 2 0,0 0-2 0,0 0-2 15,0 0 1-15,0 0-3 0,0 0 1 0,0 0 1 16,0 0 1-16,0 0-5 0,0 0 3 0,0 0-4 16,0 0 13-16,0 0-15 0,0 0-3 0,0 0 0 15,0 0-4-15,0 0 1 0,0 0-6 0,0 0 6 16,0 0-10-16,0 0-2 0,0 0 2 0,0 0-2 16,0 0-4-16,0 0-2 0,0 0-2 0,0 0-4 0,0 0 4 15,0 0-8-15,0 0 3 0,0 0-3 16,-5-11 2-16,5 11-3 0,0 0-1 0,0 0-5 15,0 0 6-15,0 0-5 0,0 0 3 0,0 0 4 0,0 0-1 16,18-25 2-16,-18 25-1 0,11-11-6 0,-11 11 4 16,12-12 4-16,-12 12-3 0,12-11-5 0,-5 5 10 0,-7 6-2 15,12-11-1-15,-12 11-2 0,13-12 3 0,-6 7-5 16,-7 5-1-16,12-10-2 0,-12 10-4 0,14-10 5 16,-14 10 4-16,13-9-11 0,-5 5 5 0,-8 4-3 0,17-8 5 15,-17 8-1-15,14-7-5 0,-14 7 7 0,16-6-5 16,-7 2 3-16,-9 4-6 0,17-7 0 0,-17 7 2 15,17-4 1-15,-17 4 0 0,18-6-7 0,-18 6 6 32,25-5-1-32,-12 2 3 0,0 1 2 0,-13 2-9 0,19-5 8 0,-19 5-6 0,18-3-3 15,-18 3 4-15,18-3-2 0,0 1 6 0,-6-2 0 0,-12 4-2 0,22-2-5 16,-22 2-1-16,17-2 3 0,-17 2 1 0,17-3 2 16,-17 3-7-16,17-2 6 0,-17 2 3 0,15-1 1 15,-15 1-6-15,0 0 10 0,24 0-10 0,-24 0 1 16,17 0-6-16,-17 0 7 0,0 0-2 0,22 1-1 0,-22-1 4 15,17 2-6-15,-17-2 5 0,15 2-4 0,-15-2-3 16,0 0 4-16,23 0 5 0,-23 0-5 0,16 2 5 31,-16-2-4-31,16 1 3 0,-16-1 1 0,16 3-6 0,-16-3 8 16,17 3-9-16,-17-3-4 0,18 4 9 0,-18-4-7 16,17 1 5-16,-17-1 2 0,16 5-3 0,-16-5-1 15,16 5-2-15,-16-5 7 0,16 4 0 0,-16-4 1 16,14 6-1-16,-14-6-5 0,17 4 4 0,-17-4-5 0,15 6 4 15,-15-6 0-15,18 4 2 0,-18-4-6 0,16 5-2 16,-16-5 4-16,15 5 3 0,-15-5-3 0,15 6 0 16,-15-6-3-16,16 5 9 0,-16-5-3 0,15 7-2 0,-15-7 5 15,12 6-8-15,-12-6 12 0,12 6-6 0,-12-6-1 16,14 6 1-16,-14-6 0 0,13 7-9 0,-13-7 10 16,15 6-6-16,-15-6-1 0,12 7 0 0,-12-7 5 15,14 8-1-15,-14-8-2 0,11 8-1 0,-11-8 1 0,11 6 1 16,-11-6-4-16,10 6 6 0,-10-6-3 15,0 0 2-15,15 9-6 0,-15-9 3 0,8 6 9 0,-8-6-9 16,12 9 2-16,-12-9-1 0,9 6 2 0,-9-6 3 16,0 0-2-16,11 6 8 0,-11-6-6 0,0 0-2 15,12 7-7-15,-12-7 6 0,10 6-4 0,-10-6 3 16,9 7-3-16,-9-7-1 16,0 0 3-16,13 8-4 0,-13-8 2 0,0 0 4 0,12 7-4 15,-12-7 10-15,0 0-8 0,9 5 0 16,-9-5-5-16,0 0 5 0,12 6 5 0,-12-6-8 15,0 0 6-15,0 0 3 0,13 9-3 0,-13-9-5 0,0 0 10 16,12 5-9-16,-12-5 2 0,0 0-2 0,0 0-3 16,11 10 4-16,-11-10 4 0,0 0-3 0,8 6 4 0,-8-6 2 15,0 0 0-15,0 0-1 0,9 9 0 0,-9-9-2 16,0 0-1-16,0 0-3 0,10 8 4 0,-10-8 2 16,0 0 0-16,6 10-5 0,-6-10 2 0,0 0-2 15,0 0 2-15,9 9-2 0,-9-9 5 0,0 0-1 16,0 0-5-16,7 12 12 0,-7-12-15 0,0 0 2 15,0 0 3-15,7 8-3 0,-7-8 0 0,0 0 5 0,0 0 1 0,0 0 3 16,0 0-12-16,7 11 2 0,-7-11 8 0,0 0-3 16,0 0 0-16,0 0-4 0,0 0 2 0,0 0 3 15,0 0-1-15,8 8 3 0,-8-8-4 0,0 0 0 16,0 0 1-16,0 0-2 0,0 0 1 0,0 0 5 16,0 0-6-16,0 0 2 0,0 0-2 0,0 0 4 15,0 0 6-15,0 0-4 0,0 0-4 0,0 0-1 16,0 0 5-16,0 0 1 0,0 0-6 0,0 0-1 0,0 0-3 15,0 0 6-15,0 0-8 0,0 0 8 0,0 0 1 16,0 0-3-16,0 0-5 0,0 0 5 0,0 0 4 16,0 0-13-16,11-25 13 0,-11 25-5 0,0 0-2 15,1-20-2-15,-1 20 0 16,-1-15 7-16,1 15-2 0,0 0-4 0,-2-23-1 16,2 23 6-16,0-15-3 0,0 15 1 0,-2-15 1 0,2 15-7 15,-2-18 9-15,2 18-7 0,-1-17-2 0,1 17-1 16,-1-15 15-16,1 15-5 0,-2-14-8 0,2 14 4 15,0 0 1-15,-3-20-6 0,3 20 3 0,0 0 0 16,-1-15 1-16,1 15-2 0,0 0 7 0,0 0-5 0,0 0 3 0,-2-16-8 0,2 16 3 0,0 0-2 16,0 0 2-16,0 0 11 0,0 0-8 0,0 0 0 15,-2-14-1-15,2 14-6 0,0 0 8 0,0 0-9 16,0 0 1-16,0 0 4 0,0 0 0 0,0 0-1 16,0 0 2-16,0 0 0 0,0 0-1 0,0 0-3 15,0 0 0-15,0 0-4 0,0 0 4 0,0 0 4 0,0 0 3 31,0 0-6-31,0 0 3 0,0 0 4 0,0 0-5 16,0 0 2-16,0 0-1 0,0 0 2 16,0 0 2-16,0 0-3 0,0 0 5 0,0 0-2 0,0 0-3 15,0 0 0-15,0 0-3 0,8 43 5 0,-8-43 6 16,1 15-8-16,-1-15-1 0,3 15 2 0,-3-15 1 16,2 15 3-16,-2-15-5 0,2 16 11 0,-2-16-10 15,2 14 2-15,-2-14-2 0,2 14 7 0,-2-14-7 16,0 0-1-16,1 19 4 0,-1-19-6 0,0 0 4 15,0 0-4-15,1 16 4 0,-1-16 0 0,0 0 2 0,0 0 0 16,2 14-6-16,-2-14 7 0,0 0-2 0,0 0-5 16,0 0 5-16,2 13-3 0,-2-13 0 0,0 0 3 15,0 0 9-15,0 0-10 0,0 0 4 0,0 0 0 16,0 0 0-16,-1 17 4 0,1-17-3 0,0 0-2 16,0 0-2-16,0 0 3 0,0 0 1 0,0 0 3 15,-6 12 5-15,6-12-4 0,0 0 0 0,0 0-5 16,0 0-1-16,-11 7 2 0,11-7 5 0,0 0-8 0,-10 7 4 15,10-7-2-15,0 0-1 0,-17 10 1 0,17-10-1 16,-12 7 4-16,12-7-6 0,-13 8 3 0,13-8 0 16,-11 6 1-16,11-6-6 0,-11 5-1 0,11-5 0 15,0 0 1-15,-13 9 7 0,13-9-7 0,0 0 3 0,-10 5-3 16,10-5-5-16,0 0 7 0,0 0-6 0,0 0 4 16,-11 8-2-16,11-8-1 0,0 0-3 0,0 0 1 15,0 0 3-15,0 0-11 0,-12 7-2 0,12-7-9 0,0 0 2 0,0 0-11 16,0 0 0-16,0 0-12 0,-10 9-8 0,10-9-12 0,0 0-14 15,0 0-18-15,0 0-21 0,-9 6-26 0,9-6-26 16,0 0-25-16,0 0-33 0,0 0-23 0,-18 5-155 16,18-5-484-16,0 0 134 0</inkml:trace>
  <inkml:trace contextRef="#ctx0" brushRef="#br0" timeOffset="80481.93">4916 11308 208 0,'0'0'182'16,"0"0"-24"-16,0 0-16 0,0 0-4 0,0 0-11 15,0 0-7-15,0 0-3 0,0 0-4 0,0 0-1 16,0 0-8-16,-9-8-2 0,9 8-3 0,0 0-5 16,0 0-3-16,0 0-2 0,0 0-3 0,0 0-5 15,0 0-2-15,0 0-6 0,0 0-5 0,0 0-2 16,0 0-6-16,0 0-3 0,0 0-1 0,0 0-2 0,0 0 0 15,0 0-2-15,0 0 1 0,0 0-3 0,0 0 5 16,0 0-4-16,0 0 3 0,0 0-6 0,0 0-2 16,0 0-3-16,0 0-1 0,0 0 0 0,0 0-7 15,37 1 2-15,-37-1-2 0,0 0-3 0,0 0 3 0,24 2-3 0,-24-2-4 16,0 0-1-16,16 3-5 0,-16-3-2 0,0 0-1 16,20 2 0-16,-20-2-5 0,0 0 2 0,14 1-3 15,-14-1-1-15,0 0 1 0,0 0-5 0,15 2 1 16,-15-2-4-16,0 0 3 0,0 0-6 0,0 0-6 15,0 0-4-15,16 1-11 0,-16-1-10 0,0 0-8 0,0 0-17 16,0 0-17-16,0 0-27 0,0 0-29 0,0 0-24 16,0 0-33-16,0 0-28 0,0 0-154 15,0 0-437-15,15-6 124 0</inkml:trace>
  <inkml:trace contextRef="#ctx0" brushRef="#br0" timeOffset="80913.61">4973 11170 352 0,'0'0'238'0,"14"-12"-29"0,-14 12-14 0,0 0-19 0,0 0-18 15,0 0-12-15,0 0-15 0,0 0-11 0,0 0-15 16,0 0-10-16,0 0-13 16,0 0-9-16,0 0-4 0,0 0-8 0,0 0-8 0,0 0-12 15,0 0-13-15,0 0-17 0,0 0-15 0,0 0-23 16,0 0-28-16,0 0-30 0,0 0-36 0,13 29-24 0,-13-29-105 0,0 0-299 15,0 0 86-15</inkml:trace>
  <inkml:trace contextRef="#ctx0" brushRef="#br0" timeOffset="81468.11">4989 11465 390 0,'0'0'249'16,"0"0"-27"-16,0 0-16 0,0 0-12 16,0 0-10-16,0 0-12 0,0 0-9 0,0 0-5 15,0 0-12-15,0 0-8 0,0 0-8 0,0 0-12 0,0 0-5 16,0 0-10-16,0 0-12 0,0 0-5 0,0 0-11 15,0 0-5-15,0 0-7 0,0 0-6 0,32-17-10 16,-32 17-11-16,0 0-14 0,0 0-21 0,0 0-23 16,0 0-28-16,0 0-38 0,0 0-43 0,0 0-40 15,0 0-39-15,0 0-133 0,0 0-413 0,0 0 117 16</inkml:trace>
  <inkml:trace contextRef="#ctx0" brushRef="#br0" timeOffset="82409.02">5125 11117 251 0,'0'0'200'0,"0"0"-28"0,0 0-9 0,0 0-13 0,0 0-6 15,0 0-9-15,0 0-10 0,0 0-4 0,0 0-6 16,0 0-6-16,0 0-5 0,0 0-1 0,0 0-4 16,0 0-5-16,33 6-4 0,-33-6-7 0,0 0-5 15,0 0-2-15,22 6-4 0,-22-6 3 0,13 3-9 0,-13-3-6 16,16 3-2-16,-16-3-3 0,17 4-1 0,-17-4-3 15,20 1-4-15,-5 1 0 0,-1 0-1 0,-14-2-6 16,27 4-1-16,-12-4-1 16,0 0-10-16,-15 0 4 0,25 3 0 0,-14-1-4 15,-11-2-4-15,17 0 0 0,-17 0-5 16,17 1-3-16,-17-1 0 0,15 1-3 0,-15-1-3 0,0 0 4 16,21 2-3-16,-21-2-1 0,14 2-1 0,-14-2-1 15,0 0 0-15,17 3 0 0,-17-3-5 0,0 0 3 16,0 0-3-16,0 0 3 0,16 3 1 0,-16-3-1 0,0 0-3 0,0 0 2 0,0 0-2 15,0 0 4-15,0 0-3 0,16 2-1 0,-16-2 2 16,0 0 2-16,0 0 0 0,0 0 0 0,0 0-1 16,0 0 9-16,0 0-7 0,0 0-1 0,0 0-1 15,14 2 1-15,-14-2-1 0,0 0-2 0,0 0 4 16,0 0-2-16,0 0 3 0,0 0 0 0,0 0 0 16,-5 23 1-16,5-23 0 0,0 0 1 0,0 0 0 15,-9 26 0-15,9-26 0 0,-6 15 2 0,6-15-2 0,-5 14 2 16,5-14-4-16,-8 14 1 0,8-14 1 0,-8 12 2 15,8-12-2-15,-6 13 0 0,6-13 2 0,-8 14-1 16,8-14-2-16,-8 12 2 0,8-12 0 0,-4 11-7 16,4-11 3-16,0 0-4 0,-6 12 2 0,6-12-3 15,0 0 3-15,0 0 1 0,-5 12-2 0,5-12-7 16,0 0-2-16,0 0-5 0,0 0-8 0,0 0-9 16,-6 12-17-16,6-12-11 0,0 0-19 0,0 0-28 0,0 0-29 15,0 0-45-15,0 0-38 0,0 0-204 0,0 0-498 16,0 0 136-16</inkml:trace>
  <inkml:trace contextRef="#ctx0" brushRef="#br0" timeOffset="85268.93">4576 13557 290 0,'0'0'199'0,"0"0"-25"0,0 0-17 0,0 0-7 0,0 0-13 15,0 0-5-15,0 0-4 0,0 0-10 0,0 0-3 0,0 0-1 16,0 0-7-16,0 0-12 0,0 0-4 0,0 0 1 16,0 0 0-16,0 0-9 0,0 0 1 0,0 0-7 15,0 0-2-15,0 0 1 0,0 0-6 0,0 0-6 16,0 0-2-16,0 0-1 0,0 0-3 0,0 0-1 15,0 0-2 1,0 0-5-16,0 0 3 0,0 0-5 0,24 20-2 0,-24-20 0 16,0 0 0-16,0 0-1 0,0 0-3 0,8 12-4 15,-8-12-5-15,0 0 0 0,6 9-4 0,-6-9 5 16,0 0-5-16,8 14 3 0,-8-14-4 0,8 11-2 16,-8-11 5-16,6 10-5 0,-6-10 3 0,7 11-2 15,-7-11-3-15,8 11 1 0,-8-11-1 0,10 13-2 0,-10-13 4 16,9 12-8-16,-9-12 2 0,9 13 2 0,-6-6-6 15,-3-7 4-15,14 11-2 0,-9-3 8 0,-5-8-6 0,12 13 5 16,-4-8-8-16,-8-5 3 0,12 13-3 0,-6-7 6 16,-6-6-6-16,15 12-2 0,-8-7 3 0,-7-5-1 15,15 11 2-15,-6-6-3 0,-9-5-4 16,15 11 3-16,-7-4-2 0,5 0 1 0,-3-2-7 16,-10-5 13-16,20 10 3 0,-12-6-8 0,-8-4 0 15,18 6-3-15,-18-6 2 0,16 7 3 0,-8-3-3 16,-8-4-2-16,24 7-5 0,-10-5 6 0,-4 3 2 0,-10-5-5 15,18 5 0-15,-18-5 4 0,16 3-4 0,-16-3 9 16,25 7-12-16,-12-6 4 0,-13-1-1 16,20 3-4-16,-20-3 4 0,19 2-2 0,-19-2-4 15,17 1 6-15,-17-1-3 0,19 0 5 0,-19 0-3 16,16 0 3-16,-16 0 0 0,18-1-1 0,-18 1-4 0,17-1 1 0,-17 1 0 16,17-1 3-16,-17 1 0 0,18-3-3 0,-18 3 1 15,19-1-2-15,-19 1 3 0,18-2-1 0,-18 2-2 16,19-5-2-16,-19 5 2 0,18-3-2 0,-18 3 2 15,18-4-3-15,-18 4 1 0,24-6 1 0,-10 4-1 16,-14 2-4-16,22-6 3 0,-12 5 0 0,-10 1-2 16,18-8-2-16,-8 4 5 0,-10 4-1 0,18-5 1 0,-18 5-4 15,16-7 6-15,-7 3-8 0,-9 4 3 0,23-8-2 0,-9 2 1 16,-1 2 6-16,-3-1-6 0,-10 5 1 0,17-8-6 16,-17 8 6-16,15-7 1 0,-15 7 1 0,15-8-1 15,-15 8-5-15,13-5 2 0,-13 5 4 0,13-7-1 0,-13 7-5 16,15-7 1-16,-15 7-1 0,12-9-1 15,-12 9 5-15,16-6-1 0,-16 6-3 0,12-8-2 0,-12 8 4 16,12-5 0-16,-12 5 3 0,0 0-2 0,16-8 4 16,-16 8-4-16,13-7 0 15,-13 7-1-15,11-7 3 0,-11 7 4 0,12-7-8 0,-12 7 0 16,12-5 3-16,-12 5-2 0,10-6 0 0,-10 6 0 16,0 0-2-16,15-11 3 0,-15 11-2 0,11-6-2 15,-11 6 8-15,12-8-7 0,-12 8 2 0,13-9 1 16,-13 9 1-16,11-8 0 0,-11 8-5 0,9-8 5 0,-9 8-3 15,10-7 2-15,-10 7-1 0,0 0 0 16,13-11 1-16,-13 11-3 0,9-7 1 0,-9 7-3 16,0 0 5-16,11-8 1 0,-11 8 6 0,0 0-11 0,10-8 2 15,-10 8 2-15,0 0-6 0,8-8 6 0,-8 8-2 16,0 0 2-16,11-8-1 0,-11 8 1 0,0 0 2 16,10-11-3-16,-10 11 1 0,8-9-4 0,-8 9 3 15,0 0-2-15,13-14 4 0,-13 14 1 0,9-9-2 0,-9 9-2 16,9-11-1-16,-9 11 3 0,9-9 5 15,-9 9-9-15,7-10 2 0,-7 10 1 0,0 0 3 0,9-12 2 16,-9 12-2-16,0 0-3 0,7-10 6 0,-7 10-6 16,0 0-1-16,0 0 1 0,9-12 0 0,-9 12-2 15,0 0 2-15,5-10 0 0,-5 10-1 0,0 0-3 16,0 0 6-16,7-11-1 0,-7 11-1 0,0 0 0 16,0 0 0-16,0 0 2 0,0 0-2 0,5-13-1 15,-5 13-2-15,0 0 4 0,0 0-1 0,0 0 0 0,0 0 1 16,0 0 1-16,4-12-5 0,-4 12 3 0,0 0 3 15,0 0-4-15,0 0 2 0,0 0 0 0,0 0-1 16,0 0 3-16,0 0 0 0,0 0 0 0,0 0-3 16,0 0 0-16,4-13 2 0,-4 13-1 0,0 0 1 15,0 0 0-15,0 0 2 0,0 0-6 0,0 0 3 16,0 0 0-16,0 0 1 0,0 0-1 0,0 0-1 16,0 0 0-16,0 0 0 0,0 0 1 0,0 0-4 0,0 0 2 15,0 0 4-15,0 0-6 0,0 0 3 0,-14-12 1 16,14 12 1-16,0 0-6 0,0 0 4 0,0 0 1 15,0 0-1-15,-21 1 0 0,21-1 0 0,0 0 0 16,0 0-1-16,-22 6 1 0,22-6-1 0,-15 4-1 16,15-4 3-16,-14 5-5 0,14-5 4 0,-16 6-4 15,16-6 1-15,-16 6 2 0,16-6 1 0,-17 7-4 16,9-3 6-16,8-4-2 0,-15 8 7 0,15-8-6 0,-13 4 1 16,13-4-5-16,-13 6 0 0,13-6 2 0,0 0 2 15,-14 6-4-15,14-6 5 0,0 0-2 0,-10 5 3 16,10-5-3-16,0 0 2 0,0 0-6 0,0 0 3 15,0 0-3-15,-14 6 2 0,14-6 1 0,0 0-1 16,0 0-1-16,0 0 0 0,0 0-2 0,0 0 1 16,0 0 0-16,0 0-3 0,-13 4-1 0,13-4 4 0,0 0-1 15,0 0-1-15,0 0 5 0,0 0-4 0,0 0-3 16,0 0 12-16,0 0-5 0,0 0-2 0,0 0 4 16,0 0-2-16,0 0 4 0,0 0-4 0,0 0-3 15,0 0-5-15,0 0 5 0,0 0 1 0,0 0 4 16,0 0 1-16,0 0-2 0,0 0 0 0,0 0 0 15,0 0 1-15,43-13-5 0,-43 13 3 0,0 0 2 16,14-4 0-16,-14 4-4 0,0 0 3 0,13-3 0 0,-13 3-3 16,0 0 1-16,15-3 2 0,-15 3 3 0,0 0-3 15,18-5 0-15,-18 5 0 0,0 0 3 0,13-5 2 16,-13 5-3-16,0 0 0 0,0 0 0 0,14-4-2 16,-14 4-1-16,0 0-8 0,0 0 8 15,14-5 2-15,-14 5-3 0,0 0 0 0,0 0 6 16,14-3 3-16,-14 3-3 0,0 0-4 0,0 0 0 0,0 0 2 15,15-2 6-15,-15 2-10 0,0 0-4 0,0 0 4 16,0 0 2-16,0 0 0 0,14-4-2 0,-14 4 1 16,0 0 0-16,0 0 1 0,0 0-4 0,0 0 6 15,0 0 1-15,0 0-8 0,0 0 4 0,0 0-1 16,0 0 1-16,0 0 0 0,15-2 0 0,-15 2-6 16,0 0 6-16,0 0 2 0,0 0-1 0,0 0-4 15,0 0 7-15,0 0-5 0,0 0 2 0,0 0 2 0,0 0-6 16,0 0 3-16,0 0-1 0,0 0-1 15,0 0 0-15,15-3-5 0,-15 3 12 0,0 0-2 0,0 0-8 16,0 0 7-16,0 0-6 0,0 0 4 0,0 0-1 16,0 0 1-16,0 0 2 0,0 0-2 0,0 0-1 15,0 0 1-15,0 0 4 0,0 0-5 0,0 0 0 16,0 0 3-16,0 0 6 0,0 0-5 0,0 0-3 0,0 0-1 16,0 0 2-16,0 0 2 0,0 0-6 15,0 0 4-15,0 0-3 0,0 0 8 0,0 0-4 16,0 0 0-16,0 0 0 0,0 0-1 0,0 0 1 0,0 0 2 15,17 5-5-15,-17-5 3 0,0 0 2 0,0 0-1 16,0 0-8-16,5 14 8 0,-5-14 0 16,0 0-4-16,0 0 6 0,2 13-1 0,-2-13 0 15,0 0-2-15,0 0 2 0,1 15-3 0,-1-15 5 0,0 0-3 0,2 14 0 16,-2-14-3-16,0 0-1 0,0 0 2 0,0 15-1 16,0-15 4-16,0 0 1 0,0 0-5 0,0 0-2 0,1 16 0 15,-1-16 4-15,0 0-2 0,0 0 0 16,0 0-6-16,0 0 3 0,0 0 1 0,1 15-11 0,-1-15 6 15,0 0-3-15,0 0 4 0,0 0-3 0,0 0-2 0,0 0-1 16,0 0 0-16,0 0-7 0,0 0-4 0,0 0 1 16,0 0-6-16,0 0-9 0,0 0-3 0,0 17-4 15,0-17-12-15,0 0-11 0,0 0-12 0,0 0-14 0,0 0-22 16,0 0-18-16,0 0-25 0,0 0-23 0,0 0-21 16,0 0-33-16,0 0-196 0,0 0-516 0,0 0 142 15</inkml:trace>
  <inkml:trace contextRef="#ctx0" brushRef="#br0" timeOffset="86223.53">4838 14235 260 0,'16'-4'204'0,"-16"4"-30"0,0 0-8 0,0 0-12 0,0 0-9 0,0 0-11 15,0 0-6-15,0 0-3 0,0 0-14 0,0 0-1 16,0 0-4-16,0 0-5 0,0 0 1 0,0 0-4 16,0 0 3-16,0 0-6 0,0 0-7 0,0 0 3 15,0 0-2-15,0 0-6 0,0 0 1 0,0 0-2 16,0 0-1-16,0 0 0 0,0 0-6 0,15-1-4 16,-15 1 0-16,0 0-5 0,0 0 3 0,0 0-12 0,0 0 5 0,20-3-5 15,-20 3 1-15,0 0-5 0,16-4-6 0,-16 4 2 0,14-4-7 16,-14 4 5-16,16-4-3 0,-16 4-7 0,14-4 2 15,-14 4 0-15,14-3-3 0,-14 3 0 0,0 0-3 16,18-4-6-16,-18 4 2 0,12-3-5 0,-12 3 6 16,0 0-6-16,14-3-6 0,-14 3-5 0,0 0-2 15,0 0 1-15,0 0 1 0,16-3-6 0,-16 3 1 0,0 0 2 16,0 0-4-16,0 0-2 0,0 0 2 0,16-2 4 16,-16 2-7-16,0 0 1 0,0 0 0 0,0 0 0 15,0 0-3 1,0 0 1-16,0 0 0 0,15-4 11 0,-15 4-10 15,0 0-5-15,0 0-7 0,0 0-9 0,0 0 1 16,0 0-7-16,0 0-14 0,0 0-7 0,0 0-12 16,0 0-5-16,15-3-16 0,-15 3-12 0,0 0-19 15,0 0-25-15,0 0-24 0,0 0-24 0,0 0-11 16,0 0-25-16,0 0-179 0,0 0-475 0,0 0 131 16</inkml:trace>
  <inkml:trace contextRef="#ctx0" brushRef="#br0" timeOffset="86760.57">4922 14101 400 0,'0'0'267'15,"0"0"-18"-15,0 0-16 0,0 0-12 0,0 0-12 16,0 0-5-16,0 0-6 0,0 0-13 0,0 0-7 16,0 0-7-16,0 0-14 0,0 0 1 0,0 0-8 15,0 0-3-15,0 0-5 0,0 0-14 0,0 0 3 0,0 0-12 16,0 0-15-16,0 0 1 0,0 0-8 15,0 0-15-15,0 0-1 0,0 0-7 0,0 0-17 0,0 0 1 16,0 0-1-16,0 0-8 0,0 0-6 0,0 0-8 16,0 0-7-16,0 0-15 0,0 0-15 0,0 0-26 15,0 0-20-15,0 0-9 0,0 0-23 0,34-8-24 16,-34 8-20-16,0 0-30 0,0 0-21 0,0 0-24 0,0 0-24 16,0 0-39-16,0 0-155 0,0 0-498 0,0 0 136 15</inkml:trace>
  <inkml:trace contextRef="#ctx0" brushRef="#br0" timeOffset="87426.1">4999 14389 488 0,'0'0'250'0,"0"0"-14"0,0 0-12 0,0 0-6 0,0 0-14 16,0 0-5-16,15 1-8 0,-15-1-8 0,0 0 3 15,0 0-9-15,0 0-11 0,0 0-2 0,0 0-4 16,0 0 1-16,0 0-4 0,0 0-9 0,0 0-3 15,0 0-6-15,0 0-7 0,0 0-10 0,0 0-8 0,0 0-9 16,0 0-7-16,0 0-8 0,0 0-9 0,0 0-10 16,0 0-4-16,0 0-8 0,0 0-5 0,0 0-7 15,0 0-5-15,0 0-3 0,0 0-10 0,0 0-14 16,0 0-9-16,0 0-21 0,0 0-12 0,0 0-32 0,0 0-14 16,0 0-22-16,0 0-28 0,0 0-31 0,0 0-32 15,0 0-30-15,0 0-31 0,0 0-39 16,0 0-189-16,0 0-570 0,0 0 157 0</inkml:trace>
  <inkml:trace contextRef="#ctx0" brushRef="#br0" timeOffset="88428.5">5164 14112 260 0,'0'0'223'15,"0"0"-32"-15,0 0-11 0,0 0-17 0,0 0-7 16,0 0-15-16,4-13-3 0,-4 13-11 0,0 0-10 16,0 0 6-16,0 0-9 0,0 0-4 0,0 0-5 0,0 0-5 15,0 0-4-15,0 0 3 0,0 0-5 16,0 0-4-16,0 0 1 0,0 0-2 0,17-4-7 16,-17 4-1-16,0 0-4 0,0 0-3 0,14-4-3 0,-14 4-3 15,0 0-6-15,0 0-3 0,17-4-7 0,-17 4-1 16,0 0 1-16,0 0-4 0,29-5-4 0,-29 5-1 0,0 0-3 0,19-3-3 0,-19 3 0 0,0 0 5 15,22-2-9 1,-22 2-5-16,0 0 3 0,21-5-9 0,-21 5-3 0,0 0-1 16,19-3 4-16,-19 3-7 0,0 0 0 0,22-3-8 15,-22 3 11-15,0 0-4 0,0 0 3 0,21-3-4 16,-21 3-4-16,0 0 4 0,0 0-5 0,0 0-1 16,20-4-1-16,-20 4-5 0,0 0 2 0,0 0 4 15,0 0-3-15,0 0-3 0,0 0 5 0,0 0-3 16,20-2 0-16,-20 2 1 0,0 0 1 0,0 0 0 0,0 0-10 0,0 0 12 15,0 0 2-15,0 0-7 0,0 0 3 0,0 0 2 16,19 9-1-16,-19-9-6 0,0 0 6 0,0 0 0 0,6 20 3 31,-6-20-4-31,0 0-6 0,4 21 7 0,-4-21 1 16,1 18 2-16,-1-18-9 0,-1 23 4 0,1-23-2 0,0 27-6 16,0-27 1-16,0 26 1 0,0-26 7 0,1 29-6 15,-3-14 7-15,2-15-1 0,-1 23-6 0,1-23 12 16,-3 19-9-16,3-19-5 0,-4 16 7 0,4-16 5 15,0 0-16-15,-6 24 4 0,6-24 1 0,-3 14-8 16,3-14 21-16,0 0-10 0,-3 21-3 0,3-21 8 0,0 0-12 16,-3 17 10-16,3-17-3 0,0 0 0 15,0 0 2-15,-3 18 1 0,3-18-4 0,0 0-2 0,0 0 5 16,0 0-4-16,0 0 1 0,-4 19 0 0,4-19 0 16,0 0-2-16,0 0 1 0,0 0-4 0,0 0-4 15,0 0-5-15,0 0-11 0,0 0 2 0,0 0-13 16,0 0-3-16,0 0-16 0,-3 18-12 0,3-18-22 0,0 0-31 15,0 0-29-15,0 0-26 0,0 0-34 16,0 0-236-16,0 0-535 0,0 0 147 0</inkml:trace>
  <inkml:trace contextRef="#ctx0" brushRef="#br0" timeOffset="91782.75">6484 11774 319 0,'0'0'202'15,"0"0"-17"-15,0 0-14 0,0 0-18 0,0 0-7 0,0 0-10 16,0 0-9-16,0 0-6 0,0 0-8 0,7 4-2 15,-7-4-7-15,0 0-8 0,0 0-8 0,0 0 1 16,0 0-2-16,0 0-3 0,0 0-2 0,0 0-7 16,0 0-4-16,0 0 0 0,0 0-1 0,0 0-2 15,0 0-2-15,0 0-12 0,0 0 2 0,0 0-3 16,0 0 1-16,0 0-7 0,0 0-3 0,0 0-2 16,0 0-4-16,0 0-1 0,0 0-2 0,0 0-4 0,0 0-2 15,0 0 0-15,0 0-5 0,0 0 1 0,0 0-5 16,0 0 0-16,0 0 0 0,0 0 0 0,0 0-7 0,0 0-1 15,0 0-3-15,0 0 1 0,0 0 1 16,0 0-1-16,0 0 2 0,0 0-7 0,0 0 5 0,0 0-8 16,0 0 4-16,0 0-1 0,0 0-3 0,0 0 0 15,26-10 3-15,-26 10-4 0,0 0 2 0,0 0 1 0,13-4-2 0,-13 4 0 16,0 0 0-16,0 0 0 0,16-2-1 0,-16 2 2 16,0 0-1-16,20-2-4 0,-20 2 4 0,0 0-4 15,14-1 2-15,-14 1-1 0,0 0-5 0,18 3 9 16,-18-3-4-16,13 3-1 0,-13-3 0 0,0 0 0 15,17 6 3-15,-17-6 0 0,10 6-3 0,-10-6-3 0,11 8 8 16,-11-8-2-16,13 8 0 0,-13-8 0 0,10 9 0 16,-10-9-2-16,10 10 0 15,-10-10-1-15,10 12 4 0,-10-12 0 0,7 12 2 16,-7-12-4-16,5 11 1 0,-5-11 3 0,4 12-6 0,-4-12 2 0,0 0 2 16,2 17-1-16,-2-17 0 0,0 0 2 0,0 15 1 15,0-15-2-15,0 0 0 0,-4 15-3 0,4-15-1 16,0 0 6-16,-7 17-5 0,7-17-3 0,-4 9 5 15,4-9-2-15,0 0-2 0,-9 14 5 0,9-14 0 16,-7 11-8-16,7-11 7 0,-9 9-3 0,9-9 2 0,0 0-2 16,-11 10 2-16,11-10-3 0,0 0 2 15,-12 8-7-15,12-8 2 0,0 0 5 0,-11 5-3 0,11-5-3 16,0 0 2-16,0 0-2 0,-15 6 2 0,15-6 2 16,0 0-1-16,0 0-1 0,0 0 2 0,-13 5 0 15,13-5 1-15,0 0-1 0,0 0-2 0,0 0 0 16,0 0 2-16,0 0 1 0,-14 3-4 0,14-3 0 15,0 0-1-15,0 0 1 0,0 0 2 0,0 0-3 16,0 0 5-16,0 0-4 0,0 0 1 0,0 0-2 16,0 0-2-16,0 0 1 0,0 0 3 0,0 0-5 0,0 0 5 15,0 0-3-15,0 0 5 0,0 0-3 0,0 0 4 16,0 0 2-16,0 0-1 0,0 0-2 0,0 0-1 16,0 0 2-16,0 0-1 0,0 0 4 0,47 2-2 15,-47-2 0-15,11 9-2 0,-11-9 1 0,11 9 0 16,-11-9-1-16,12 12 3 0,-12-12 0 0,8 12 4 15,-1-5-5-15,-7-7 2 0,10 13 0 0,-10-13 1 16,8 15-2-16,-8-15-2 0,5 15 6 0,-5-15-2 0,4 14-2 16,-4-14 0-16,5 12-2 0,-5-12 5 0,1 14-2 15,-1-14 3-15,0 0-3 0,0 18 0 0,0-18-4 16,0 0 1-16,-2 17 5 0,2-17-2 0,0 0 5 16,-4 14-6-16,4-14 2 0,0 0 1 0,-6 14 0 15,6-14 2-15,-6 8-5 16,6-8 5-16,-8 10 0 0,8-10 1 0,0 0-2 15,-10 11 2-15,10-11-1 0,0 0-3 0,-10 7 5 0,10-7-1 16,0 0-2-16,-8 8-3 0,8-8 3 0,0 0-2 16,0 0 2-16,-14 6-1 0,14-6-6 0,0 0 0 15,0 0-1-15,-13 6-3 0,13-6-5 0,0 0-6 16,0 0-10-16,0 0-3 0,-18 2-11 0,18-2-13 16,0 0-13-16,0 0-22 0,0 0-13 0,0 0-28 15,-24-1-26-15,24 1-45 0,0 0-145 0,0 0-411 16,-25 0 115-16</inkml:trace>
  <inkml:trace contextRef="#ctx0" brushRef="#br0" timeOffset="92649.04">6419 12469 397 0,'0'0'194'15,"0"0"-27"-15,0 0-10 0,0 0-17 0,0 0-1 16,0 0-9-16,0 0-9 0,0 0-2 0,0 0-5 16,0 0-11-16,0 0 4 0,0 0-3 0,0 0-5 15,0 0-3-15,0 0-9 0,0 0-5 0,0 0 0 16,0 0-3-16,0 0-6 0,0 0 2 0,0 0-4 15,0 0-6-15,0 0-4 0,0 0-1 0,0 0-5 16,0 0-2-16,0 0-7 0,0 0 0 0,0 0-5 16,0 0 6-16,0 0 5 0,0 0-2 0,0 0 2 15,0 0-5-15,0 0 5 0,0 0-3 0,0 0-7 0,0 0 7 16,0 0-5-16,0 0 2 0,0 0-1 0,0 0-5 16,0 0 5-16,45-6-3 0,-45 6-4 15,19 2 0-15,-19-2 1 0,29 3-1 0,-13-3 0 16,-16 0 0-16,34 0 1 0,-34 0-5 0,31 3 5 15,-31-3-10-15,28 3 3 0,-11-1-1 0,0 0 0 16,-17-2-4-16,29 2 3 0,-12 1 1 0,-17-3-3 16,26 3-1-16,-26-3 1 0,30 1-2 0,-18 1-2 0,-12-2-9 15,23 1 7-15,-8 2-8 0,-15-3 6 0,24 0-1 16,-14 3 0-16,-10-3-4 0,19 0-3 0,-19 0-2 16,18 2 0-16,-18-2 3 0,17 1-4 0,-17-1 2 15,17 3 1-15,-17-3-3 0,15 2-1 0,-15-2 0 16,16 0-2-16,-16 0 3 0,15 3 1 0,-15-3-2 15,0 0-3-15,18 0 7 0,-18 0-6 0,0 0-2 0,0 0-2 16,18 1 3-16,-18-1-2 0,0 0 3 0,0 0 3 16,16-1-6-16,-16 1 5 0,0 0-8 15,0 0 1-15,0 0-2 0,0 0 3 0,18 1-16 0,-18-1-8 16,0 0-12-16,0 0-7 0,0 0-13 0,0 0-16 16,0 0-16-16,0 0-20 0,0 0-23 0,0 0-23 15,0 0-23-15,0 0-25 0,0 0-27 0,0 0-45 16,13-6-176-16,-13 6-536 0,0 0 149 0</inkml:trace>
  <inkml:trace contextRef="#ctx0" brushRef="#br0" timeOffset="95068.86">6690 12717 372 0,'0'0'153'0,"0"0"-10"0,0 0-13 0,0 0-5 0,0 0-9 16,0 0-10-16,0 0 0 0,0 0 0 0,0 0-4 0,0 0-1 16,0 0-4-16,0 0 0 0,0 0-5 0,0 0-3 15,0 0 0-15,0 0-3 0,0 0-7 0,0 0 0 16,0 0-9-16,0 0 1 0,0 0-4 0,0 0-4 16,0 0-6-16,0 0-3 0,0 0 0 0,0 0-4 0,0 0-1 15,0 0 3-15,0 0-3 0,23 6-3 16,-23-6-3-16,0 0 2 0,0 0-7 0,0 0 2 0,0 0-3 15,0 0-4-15,0 0-2 0,0 0 4 0,16 2-3 16,-16-2-2-16,0 0-3 0,0 0 2 0,0 0 0 0,0 0-12 16,20 0 7-16,-20 0-2 0,0 0 4 0,0 0-6 15,18-2 0-15,-18 2-5 0,0 0-1 0,0 0-1 16,20-1 3-16,-20 1-4 0,0 0-3 0,0 0 0 16,0 0 1-16,19 0-4 0,-19 0 0 0,0 0-6 15,0 0 8-15,0 0-5 0,0 0 3 0,18 0 2 16,-18 0-3-16,0 0 0 0,0 0 1 0,0 0-3 15,0 0 5-15,0 0-1 0,0 0-4 0,0 0-3 0,0 0 0 16,0 0 4-16,0 0-1 0,20 0 8 16,-20 0-3-16,0 0-3 15,0 0 4-15,0 0 1 0,0 0-3 0,0 0 2 0,0 0 1 16,0 0 3-16,0 0-4 0,0 0-2 0,0 0-1 16,0 0 3-16,0 0 0 0,0 0-1 0,0 0-2 15,0 0-3-15,0 0-2 0,0 0 3 0,0 0-1 16,0 0 1-16,0 0-2 0,0 0-3 0,0 0 6 0,0 0-4 15,0 0 3-15,0 0-6 0,0 0 3 0,0 0 1 16,0 0 1-16,0 0-6 0,0 0-1 16,0 0 5-16,0 0 1 0,-58-3-1 0,58 3-4 0,0 0 4 15,0 0 3-15,-17-1-1 0,17 1-6 0,0 0 8 16,0 0-5-16,0 0-4 0,-20 0 1 0,20 0 4 16,0 0-5-16,0 0 7 0,0 0-6 0,-18 1 6 15,18-1-4-15,0 0 0 0,0 0-4 0,0 0 4 0,-17 1 0 16,17-1-1-16,0 0 4 0,0 0-2 0,0 0 2 15,-18 1-1-15,18-1-5 0,0 0 1 0,0 0 4 16,0 0-1-16,0 0-2 0,-17 1 0 0,17-1 6 16,0 0-6-16,0 0 1 0,0 0-6 0,0 0 9 15,0 0 0-15,0 0 1 0,-17 1 1 0,17-1-5 0,0 0 6 16,0 0-3-16,0 0-2 0,0 0-1 0,-15 5-2 16,15-5 6-16,0 0-2 0,0 0-4 0,0 0 2 15,0 0 1-15,0 0-2 0,-17 1 2 0,17-1 0 16,0 0-3-16,0 0 2 15,0 0-2-15,0 0 3 0,0 0 1 0,-14 4-3 16,14-4 1-16,0 0 3 0,0 0 0 0,0 0-1 16,0 0-4-16,0 0 2 0,0 0-3 0,0 0 3 0,-15 3-1 0,15-3 1 0,0 0 4 15,0 0 0-15,0 0-2 0,0 0 3 16,0 0-4-16,0 0-3 0,0 0 6 0,0 0-6 0,-14 4 7 16,14-4 0-16,0 0-4 15,0 0-1-15,0 0-1 0,0 0 5 0,0 0-2 0,0 0-2 16,0 0-3-16,0 0 10 0,0 0-6 0,0 0-3 15,0 0 5-15,-14 4-3 0,14-4 1 0,0 0-3 16,0 0 2-16,0 0 1 0,0 0-1 0,0 0 2 0,0 0 0 16,0 0-6-16,0 0 3 0,0 0 4 0,0 0-4 0,0 0 0 15,0 0 3-15,0 0-3 0,0 0 4 0,0 0-4 16,0 0 1-16,-11 6 5 0,11-6-7 0,0 0 1 16,0 0-4-16,0 0 3 0,0 0 6 0,0 0-4 15,0 0-2-15,0 0 10 0,0 0-3 0,-2 15-1 16,2-15-2-16,0 0 1 0,0 0 0 0,0 0 0 15,4 21-2-15,-4-21 1 0,0 0-1 0,5 17 4 16,-5-17-2-16,3 14 2 0,-3-14 0 0,2 14-1 0,-2-14 1 16,4 13-3-16,-4-13 6 0,2 14-3 0,-2-14-5 15,0 0 7-15,4 18-5 0,-4-18-4 16,3 13 4-16,-3-13 2 0,0 0 3 0,4 14-7 0,-4-14-1 16,0 0-1-16,0 0 3 0,3 13 2 0,-3-13-4 15,0 0 3-15,0 0-3 0,0 0 5 0,3 15-3 0,-3-15 3 16,0 0-4-16,0 0 1 0,0 0 3 0,0 0-1 15,0 0 0-15,0 0-3 0,1 14-1 0,-1-14 0 16,0 0 3-16,0 0 1 0,0 0 1 0,0 0-2 16,0 0-2-16,0 0-3 0,0 0 4 0,0 0 0 0,0 0 2 15,4 12-4-15,-4-12 6 0,0 0-1 0,0 0-8 16,0 0 11-16,0 0-8 0,0 0 4 0,0 0-3 16,0 0 2-16,0 0-3 0,0 0 9 0,0 0-5 15,10 6 0-15,-10-6 4 0,0 0-5 0,0 0 2 16,0 0-2-16,0 0-1 0,0 0 0 0,0 0 3 15,0 0-6-15,23-2 6 0,-23 2-1 0,0 0 0 16,0 0-1-16,0 0 0 0,0 0-4 0,0 0 8 0,0 0-6 16,22-7-1-16,-22 7 4 0,0 0 1 0,0 0-1 15,13-3-2-15,-13 3 1 0,0 0 3 0,0 0-3 16,16-3 2-16,-16 3 4 0,0 0-10 0,0 0 3 16,16-2 3-16,-16 2-2 0,0 0 1 0,15-1 0 15,-15 1-3-15,0 0-9 0,0 0 9 0,23 0 3 16,-23 0 0-16,0 0-2 0,19 1 3 0,-19-1-1 15,0 0 0-15,19 1-1 0,-19-1 2 0,14 1-6 0,-14-1 7 16,0 0-5-16,15 2 3 0,-15-2 0 0,0 0 0 16,15 3 1-16,-15-3 0 0,0 0-3 0,13 4-2 15,-13-4 2-15,0 0 2 0,0 0-3 0,15 4 8 16,-15-4-7-16,0 0 2 0,11 5-1 0,-11-5 2 16,0 0-2-16,0 0 1 0,13 6 4 0,-13-6-4 15,0 0-6-15,9 8 6 0,-9-8 1 0,8 8 4 0,-8-8-7 16,0 0 5-16,10 12-12 0,-10-12 6 0,6 9 5 15,-6-9-8-15,7 10 3 0,-7-10 3 0,8 11-2 16,-8-11 3-16,5 10 1 0,-5-10-5 0,0 0 1 16,6 13 3-16,-6-13-6 0,0 0 7 0,7 12-4 15,-7-12-1-15,0 0-2 0,0 0 4 0,4 12-2 16,-4-12 1-16,0 0 2 0,0 0 6 0,3 14-6 31,-3-14-12-31,0 0 12 0,0 0 1 0,0 0 1 0,0 17-2 16,0-17-3-16,0 0 3 0,0 0-4 0,0 0 5 15,0 0-4-15,-4 18 5 0,4-18-1 0,0 0 1 16,0 0-7-16,0 0 1 0,-5 12 3 0,5-12-2 16,0 0 4-16,0 0-1 0,-8 11-3 0,8-11 1 0,0 0-3 15,0 0 4-15,0 0 6 0,-6 11-6 16,6-11 2-16,0 0-6 0,0 0 9 0,0 0-4 16,-8 9-6-16,8-9 5 0,0 0 1 0,0 0 1 0,-13 10-6 15,13-10 4-15,0 0 1 0,-10 5-2 0,10-5 6 16,0 0-8-16,0 0 4 0,-13 7-3 0,13-7 1 15,0 0-3-15,0 0-3 0,-15 3 14 0,15-3-9 16,0 0 4-16,0 0-3 0,0 0 4 0,0 0-6 16,-24 4 3-16,24-4 1 0,0 0-5 0,0 0-1 15,0 0 0-15,-27-4 2 0,27 4 2 0,0 0-4 16,-22-3 5-16,22 3-8 0,0 0 5 0,0 0 4 0,-23-5 0 16,23 5-4-16,-9-3 3 0,9 3-4 0,0 0 2 15,0 0 0-15,-20-6-2 0,20 6 1 0,0 0 1 16,-12-2 0-16,12 2 3 0,0 0-2 0,0 0-1 15,0 0 1-15,-18-6 0 0,18 6 1 0,0 0 5 16,0 0-2-16,-11-3-6 0,11 3 2 0,0 0-1 16,0 0 0-16,0 0 1 0,0 0 1 0,-15-5-2 15,15 5 2-15,0 0-1 0,0 0-5 0,0 0 2 0,0 0 4 16,0 0 2-16,0 0-7 0,0 0 4 0,-13-4 0 16,13 4-3-16,0 0 0 0,0 0 5 0,0 0-8 15,0 0 7-15,0 0-4 0,0 0-2 0,0 0-9 16,0 0-2-16,0 0 0 0,0 0-6 0,0 0-1 15,0 0-12-15,0 0-3 0,0 0-13 0,0 0-15 16,0 0-5-16,0 0-13 0,-18-2-23 0,18 2-22 0,0 0-33 16,0 0-27-16,0 0-217 0,0 0-485 15,0 0 135-15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7986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0610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3632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0544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6" r:id="rId5"/>
    <p:sldLayoutId id="2147483657" r:id="rId6"/>
    <p:sldLayoutId id="2147483658" r:id="rId7"/>
    <p:sldLayoutId id="214748365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customXml" Target="../ink/ink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EE82A-BC5C-D14C-9981-BCB8B89FC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en-US" b="1" dirty="0">
                <a:latin typeface="+mn-lt"/>
              </a:rPr>
              <a:t>Equivalent Fractions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B49E9-F7AA-3345-8461-3855BB387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405284"/>
            <a:ext cx="7772400" cy="1259246"/>
          </a:xfrm>
        </p:spPr>
        <p:txBody>
          <a:bodyPr/>
          <a:lstStyle/>
          <a:p>
            <a:r>
              <a:rPr lang="en-US" dirty="0">
                <a:latin typeface="+mn-lt"/>
              </a:rPr>
              <a:t>I Do, We Do, You Do Examples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23159A-D4BC-1344-8A8E-8B0A71892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543" y="941387"/>
            <a:ext cx="4238914" cy="151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14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A10A0CB-C647-4D7B-AB61-BE2EB0BF8D6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>
                    <a:latin typeface="+mj-lt"/>
                  </a:rPr>
                  <a:t>Which diagrams show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+mj-lt"/>
                  </a:rPr>
                  <a:t>shaded in?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A10A0CB-C647-4D7B-AB61-BE2EB0BF8D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778" r="-1852" b="-2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76F9187-F383-4297-B2A8-25B29788E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472726"/>
              </p:ext>
            </p:extLst>
          </p:nvPr>
        </p:nvGraphicFramePr>
        <p:xfrm>
          <a:off x="558229" y="1777143"/>
          <a:ext cx="2431552" cy="141812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1215776">
                  <a:extLst>
                    <a:ext uri="{9D8B030D-6E8A-4147-A177-3AD203B41FA5}">
                      <a16:colId xmlns:a16="http://schemas.microsoft.com/office/drawing/2014/main" val="690654278"/>
                    </a:ext>
                  </a:extLst>
                </a:gridCol>
                <a:gridCol w="1215776">
                  <a:extLst>
                    <a:ext uri="{9D8B030D-6E8A-4147-A177-3AD203B41FA5}">
                      <a16:colId xmlns:a16="http://schemas.microsoft.com/office/drawing/2014/main" val="2776782137"/>
                    </a:ext>
                  </a:extLst>
                </a:gridCol>
              </a:tblGrid>
              <a:tr h="14181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2686286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F2148D2-DA28-4555-A19A-71CFCB5FCF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839335"/>
              </p:ext>
            </p:extLst>
          </p:nvPr>
        </p:nvGraphicFramePr>
        <p:xfrm>
          <a:off x="558229" y="5965256"/>
          <a:ext cx="8346039" cy="618106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8346039">
                  <a:extLst>
                    <a:ext uri="{9D8B030D-6E8A-4147-A177-3AD203B41FA5}">
                      <a16:colId xmlns:a16="http://schemas.microsoft.com/office/drawing/2014/main" val="1461279790"/>
                    </a:ext>
                  </a:extLst>
                </a:gridCol>
              </a:tblGrid>
              <a:tr h="30905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339976"/>
                  </a:ext>
                </a:extLst>
              </a:tr>
              <a:tr h="30905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328213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1D6621A-AD06-4CAA-88FD-08ECC4192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557848"/>
              </p:ext>
            </p:extLst>
          </p:nvPr>
        </p:nvGraphicFramePr>
        <p:xfrm>
          <a:off x="5830584" y="1777143"/>
          <a:ext cx="1578792" cy="141812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789396">
                  <a:extLst>
                    <a:ext uri="{9D8B030D-6E8A-4147-A177-3AD203B41FA5}">
                      <a16:colId xmlns:a16="http://schemas.microsoft.com/office/drawing/2014/main" val="645892052"/>
                    </a:ext>
                  </a:extLst>
                </a:gridCol>
                <a:gridCol w="789396">
                  <a:extLst>
                    <a:ext uri="{9D8B030D-6E8A-4147-A177-3AD203B41FA5}">
                      <a16:colId xmlns:a16="http://schemas.microsoft.com/office/drawing/2014/main" val="1576451218"/>
                    </a:ext>
                  </a:extLst>
                </a:gridCol>
              </a:tblGrid>
              <a:tr h="7090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036764"/>
                  </a:ext>
                </a:extLst>
              </a:tr>
              <a:tr h="7090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775781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C5E905E-558D-4DC4-9363-0616AB22F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194256"/>
              </p:ext>
            </p:extLst>
          </p:nvPr>
        </p:nvGraphicFramePr>
        <p:xfrm>
          <a:off x="558229" y="3918764"/>
          <a:ext cx="1332216" cy="181887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666108">
                  <a:extLst>
                    <a:ext uri="{9D8B030D-6E8A-4147-A177-3AD203B41FA5}">
                      <a16:colId xmlns:a16="http://schemas.microsoft.com/office/drawing/2014/main" val="3441492737"/>
                    </a:ext>
                  </a:extLst>
                </a:gridCol>
                <a:gridCol w="666108">
                  <a:extLst>
                    <a:ext uri="{9D8B030D-6E8A-4147-A177-3AD203B41FA5}">
                      <a16:colId xmlns:a16="http://schemas.microsoft.com/office/drawing/2014/main" val="2877344738"/>
                    </a:ext>
                  </a:extLst>
                </a:gridCol>
              </a:tblGrid>
              <a:tr h="60629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597510"/>
                  </a:ext>
                </a:extLst>
              </a:tr>
              <a:tr h="60629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946860"/>
                  </a:ext>
                </a:extLst>
              </a:tr>
              <a:tr h="60629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841462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E683F083-2FD9-4C1D-BA5A-2F6731F012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897355"/>
              </p:ext>
            </p:extLst>
          </p:nvPr>
        </p:nvGraphicFramePr>
        <p:xfrm>
          <a:off x="3625062" y="1777142"/>
          <a:ext cx="1712364" cy="1418121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1312176">
                  <a:extLst>
                    <a:ext uri="{9D8B030D-6E8A-4147-A177-3AD203B41FA5}">
                      <a16:colId xmlns:a16="http://schemas.microsoft.com/office/drawing/2014/main" val="1586224910"/>
                    </a:ext>
                  </a:extLst>
                </a:gridCol>
                <a:gridCol w="400188">
                  <a:extLst>
                    <a:ext uri="{9D8B030D-6E8A-4147-A177-3AD203B41FA5}">
                      <a16:colId xmlns:a16="http://schemas.microsoft.com/office/drawing/2014/main" val="1207241439"/>
                    </a:ext>
                  </a:extLst>
                </a:gridCol>
              </a:tblGrid>
              <a:tr h="141812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3260148"/>
                  </a:ext>
                </a:extLst>
              </a:tr>
            </a:tbl>
          </a:graphicData>
        </a:graphic>
      </p:graphicFrame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5F52EDA6-18F6-423E-813F-63B462D36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105729"/>
              </p:ext>
            </p:extLst>
          </p:nvPr>
        </p:nvGraphicFramePr>
        <p:xfrm>
          <a:off x="7950485" y="1777143"/>
          <a:ext cx="736315" cy="1418121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736315">
                  <a:extLst>
                    <a:ext uri="{9D8B030D-6E8A-4147-A177-3AD203B41FA5}">
                      <a16:colId xmlns:a16="http://schemas.microsoft.com/office/drawing/2014/main" val="3470404791"/>
                    </a:ext>
                  </a:extLst>
                </a:gridCol>
              </a:tblGrid>
              <a:tr h="4727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731463"/>
                  </a:ext>
                </a:extLst>
              </a:tr>
              <a:tr h="4727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064786"/>
                  </a:ext>
                </a:extLst>
              </a:tr>
              <a:tr h="4727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147385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8F989EBE-44E9-4CDF-A7DE-B7EFA644370F}"/>
              </a:ext>
            </a:extLst>
          </p:cNvPr>
          <p:cNvGrpSpPr/>
          <p:nvPr/>
        </p:nvGrpSpPr>
        <p:grpSpPr>
          <a:xfrm>
            <a:off x="2466160" y="3918764"/>
            <a:ext cx="2105840" cy="1818870"/>
            <a:chOff x="2322321" y="3761653"/>
            <a:chExt cx="1736988" cy="1497404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A9AF424A-7255-41E6-A097-4DC5979AE2A5}"/>
                </a:ext>
              </a:extLst>
            </p:cNvPr>
            <p:cNvSpPr/>
            <p:nvPr/>
          </p:nvSpPr>
          <p:spPr>
            <a:xfrm>
              <a:off x="2756568" y="3761653"/>
              <a:ext cx="868494" cy="748702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6536C40E-6AC8-4436-B647-FEEE2015FF93}"/>
                </a:ext>
              </a:extLst>
            </p:cNvPr>
            <p:cNvSpPr/>
            <p:nvPr/>
          </p:nvSpPr>
          <p:spPr>
            <a:xfrm>
              <a:off x="2322321" y="4510355"/>
              <a:ext cx="868494" cy="74870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8D17332C-94D0-49C4-B9F1-8676BF1D1E00}"/>
                </a:ext>
              </a:extLst>
            </p:cNvPr>
            <p:cNvSpPr/>
            <p:nvPr/>
          </p:nvSpPr>
          <p:spPr>
            <a:xfrm>
              <a:off x="3190815" y="4510355"/>
              <a:ext cx="868494" cy="748702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17494217-3093-40A9-8A2F-D8206A453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76794"/>
              </p:ext>
            </p:extLst>
          </p:nvPr>
        </p:nvGraphicFramePr>
        <p:xfrm>
          <a:off x="5098460" y="3858897"/>
          <a:ext cx="3805810" cy="1719972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761162">
                  <a:extLst>
                    <a:ext uri="{9D8B030D-6E8A-4147-A177-3AD203B41FA5}">
                      <a16:colId xmlns:a16="http://schemas.microsoft.com/office/drawing/2014/main" val="412817787"/>
                    </a:ext>
                  </a:extLst>
                </a:gridCol>
                <a:gridCol w="761162">
                  <a:extLst>
                    <a:ext uri="{9D8B030D-6E8A-4147-A177-3AD203B41FA5}">
                      <a16:colId xmlns:a16="http://schemas.microsoft.com/office/drawing/2014/main" val="2717493190"/>
                    </a:ext>
                  </a:extLst>
                </a:gridCol>
                <a:gridCol w="761162">
                  <a:extLst>
                    <a:ext uri="{9D8B030D-6E8A-4147-A177-3AD203B41FA5}">
                      <a16:colId xmlns:a16="http://schemas.microsoft.com/office/drawing/2014/main" val="2430361484"/>
                    </a:ext>
                  </a:extLst>
                </a:gridCol>
                <a:gridCol w="761162">
                  <a:extLst>
                    <a:ext uri="{9D8B030D-6E8A-4147-A177-3AD203B41FA5}">
                      <a16:colId xmlns:a16="http://schemas.microsoft.com/office/drawing/2014/main" val="1039653851"/>
                    </a:ext>
                  </a:extLst>
                </a:gridCol>
                <a:gridCol w="761162">
                  <a:extLst>
                    <a:ext uri="{9D8B030D-6E8A-4147-A177-3AD203B41FA5}">
                      <a16:colId xmlns:a16="http://schemas.microsoft.com/office/drawing/2014/main" val="943942281"/>
                    </a:ext>
                  </a:extLst>
                </a:gridCol>
              </a:tblGrid>
              <a:tr h="429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96144"/>
                  </a:ext>
                </a:extLst>
              </a:tr>
              <a:tr h="429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148822"/>
                  </a:ext>
                </a:extLst>
              </a:tr>
              <a:tr h="429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170803"/>
                  </a:ext>
                </a:extLst>
              </a:tr>
              <a:tr h="429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631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071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BC6A6-088F-4815-84A5-D8D87FCA9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Equivalent Fractions</a:t>
            </a:r>
            <a:endParaRPr lang="en-GB" dirty="0">
              <a:latin typeface="+mj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02AB4-FE2D-45F0-97D9-CEF2D21F3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93751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/>
              <a:t>Fractions that have different numerators and denominators that represent the same value or proportion of the whole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2">
                <a:extLst>
                  <a:ext uri="{FF2B5EF4-FFF2-40B4-BE49-F238E27FC236}">
                    <a16:creationId xmlns:a16="http://schemas.microsoft.com/office/drawing/2014/main" id="{801B04AA-F367-412B-A544-BF7E746CDD5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7200" y="2525070"/>
                <a:ext cx="3960688" cy="40582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457200" marR="0" lvl="0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32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914400" marR="0" lvl="1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–"/>
                  <a:defRPr sz="2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1371600" marR="0" lvl="2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24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1828800" marR="0" lvl="3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–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2286000" marR="0" lvl="4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»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2743200" marR="0" lvl="5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3200400" marR="0" lvl="6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3657600" marR="0" lvl="7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4114800" marR="0" lvl="8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pPr marL="114300" indent="0" algn="ctr">
                  <a:buFont typeface="Arial"/>
                  <a:buNone/>
                </a:pPr>
                <a:r>
                  <a:rPr lang="en-US" sz="2000" dirty="0"/>
                  <a:t>Examples</a:t>
                </a:r>
              </a:p>
              <a:p>
                <a:pPr marL="114300" indent="0" algn="ctr">
                  <a:buFont typeface="Arial"/>
                  <a:buNone/>
                </a:pPr>
                <a:endParaRPr lang="en-US" sz="2000" dirty="0"/>
              </a:p>
              <a:p>
                <a:pPr marL="114300" indent="0" algn="ctr">
                  <a:buFont typeface="Arial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  <a:p>
                <a:pPr marL="114300" indent="0" algn="ctr">
                  <a:buFont typeface="Arial"/>
                  <a:buNone/>
                </a:pPr>
                <a:endParaRPr lang="en-GB" sz="2000" dirty="0"/>
              </a:p>
              <a:p>
                <a:pPr marL="114300" indent="0" algn="ctr">
                  <a:buFont typeface="Arial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  <a:p>
                <a:pPr marL="114300" indent="0" algn="ctr">
                  <a:buFont typeface="Arial"/>
                  <a:buNone/>
                </a:pPr>
                <a:endParaRPr lang="en-GB" sz="2000" dirty="0"/>
              </a:p>
              <a:p>
                <a:pPr marL="114300" indent="0" algn="ctr">
                  <a:buFont typeface="Arial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" name="Text Placeholder 2">
                <a:extLst>
                  <a:ext uri="{FF2B5EF4-FFF2-40B4-BE49-F238E27FC236}">
                    <a16:creationId xmlns:a16="http://schemas.microsoft.com/office/drawing/2014/main" id="{801B04AA-F367-412B-A544-BF7E746CDD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25070"/>
                <a:ext cx="3960688" cy="40582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2">
                <a:extLst>
                  <a:ext uri="{FF2B5EF4-FFF2-40B4-BE49-F238E27FC236}">
                    <a16:creationId xmlns:a16="http://schemas.microsoft.com/office/drawing/2014/main" id="{A1303B25-72EE-41A6-BE8C-811A8D5EDC7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26112" y="2525070"/>
                <a:ext cx="3960688" cy="40582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457200" marR="0" lvl="0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32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914400" marR="0" lvl="1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–"/>
                  <a:defRPr sz="2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1371600" marR="0" lvl="2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24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1828800" marR="0" lvl="3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–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2286000" marR="0" lvl="4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»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2743200" marR="0" lvl="5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3200400" marR="0" lvl="6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3657600" marR="0" lvl="7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4114800" marR="0" lvl="8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pPr marL="114300" indent="0" algn="ctr">
                  <a:buFont typeface="Arial"/>
                  <a:buNone/>
                </a:pPr>
                <a:r>
                  <a:rPr lang="en-US" sz="2000" dirty="0"/>
                  <a:t>Non – Examples</a:t>
                </a:r>
              </a:p>
              <a:p>
                <a:pPr marL="114300" indent="0" algn="ctr">
                  <a:buFont typeface="Arial"/>
                  <a:buNone/>
                </a:pPr>
                <a:endParaRPr lang="en-US" sz="2000" dirty="0"/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114300" indent="0" algn="ctr">
                  <a:buNone/>
                </a:pPr>
                <a:endParaRPr lang="en-GB" sz="2000" dirty="0"/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114300" indent="0" algn="ctr">
                  <a:buNone/>
                </a:pPr>
                <a:endParaRPr lang="en-GB" sz="2000" dirty="0"/>
              </a:p>
              <a:p>
                <a:pPr marL="114300" indent="0" algn="ctr">
                  <a:buNone/>
                </a:pPr>
                <a:endParaRPr lang="en-GB" sz="2000" dirty="0"/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  <a:p>
                <a:pPr marL="114300" indent="0" algn="ctr">
                  <a:buFont typeface="Arial"/>
                  <a:buNone/>
                </a:pPr>
                <a:endParaRPr lang="en-GB" sz="2000" dirty="0"/>
              </a:p>
            </p:txBody>
          </p:sp>
        </mc:Choice>
        <mc:Fallback xmlns="">
          <p:sp>
            <p:nvSpPr>
              <p:cNvPr id="5" name="Text Placeholder 2">
                <a:extLst>
                  <a:ext uri="{FF2B5EF4-FFF2-40B4-BE49-F238E27FC236}">
                    <a16:creationId xmlns:a16="http://schemas.microsoft.com/office/drawing/2014/main" id="{A1303B25-72EE-41A6-BE8C-811A8D5ED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6112" y="2525070"/>
                <a:ext cx="3960688" cy="40582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7DF503A-582A-4CED-8F11-E2CD0E6CAB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781660"/>
              </p:ext>
            </p:extLst>
          </p:nvPr>
        </p:nvGraphicFramePr>
        <p:xfrm>
          <a:off x="2993206" y="3423188"/>
          <a:ext cx="1291120" cy="33127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322780">
                  <a:extLst>
                    <a:ext uri="{9D8B030D-6E8A-4147-A177-3AD203B41FA5}">
                      <a16:colId xmlns:a16="http://schemas.microsoft.com/office/drawing/2014/main" val="2194968838"/>
                    </a:ext>
                  </a:extLst>
                </a:gridCol>
                <a:gridCol w="322780">
                  <a:extLst>
                    <a:ext uri="{9D8B030D-6E8A-4147-A177-3AD203B41FA5}">
                      <a16:colId xmlns:a16="http://schemas.microsoft.com/office/drawing/2014/main" val="2880049827"/>
                    </a:ext>
                  </a:extLst>
                </a:gridCol>
                <a:gridCol w="322780">
                  <a:extLst>
                    <a:ext uri="{9D8B030D-6E8A-4147-A177-3AD203B41FA5}">
                      <a16:colId xmlns:a16="http://schemas.microsoft.com/office/drawing/2014/main" val="3587373916"/>
                    </a:ext>
                  </a:extLst>
                </a:gridCol>
                <a:gridCol w="322780">
                  <a:extLst>
                    <a:ext uri="{9D8B030D-6E8A-4147-A177-3AD203B41FA5}">
                      <a16:colId xmlns:a16="http://schemas.microsoft.com/office/drawing/2014/main" val="1829702966"/>
                    </a:ext>
                  </a:extLst>
                </a:gridCol>
              </a:tblGrid>
              <a:tr h="33127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36362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CE13D06-18CC-48AE-80B5-DBB88BC9B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50424"/>
              </p:ext>
            </p:extLst>
          </p:nvPr>
        </p:nvGraphicFramePr>
        <p:xfrm>
          <a:off x="570216" y="3416602"/>
          <a:ext cx="1291120" cy="33127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645560">
                  <a:extLst>
                    <a:ext uri="{9D8B030D-6E8A-4147-A177-3AD203B41FA5}">
                      <a16:colId xmlns:a16="http://schemas.microsoft.com/office/drawing/2014/main" val="2194968838"/>
                    </a:ext>
                  </a:extLst>
                </a:gridCol>
                <a:gridCol w="645560">
                  <a:extLst>
                    <a:ext uri="{9D8B030D-6E8A-4147-A177-3AD203B41FA5}">
                      <a16:colId xmlns:a16="http://schemas.microsoft.com/office/drawing/2014/main" val="3587373916"/>
                    </a:ext>
                  </a:extLst>
                </a:gridCol>
              </a:tblGrid>
              <a:tr h="3312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363622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90AB409D-A2BA-448A-AD2F-47B745804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170738"/>
              </p:ext>
            </p:extLst>
          </p:nvPr>
        </p:nvGraphicFramePr>
        <p:xfrm>
          <a:off x="2993206" y="4348058"/>
          <a:ext cx="1291120" cy="33127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322780">
                  <a:extLst>
                    <a:ext uri="{9D8B030D-6E8A-4147-A177-3AD203B41FA5}">
                      <a16:colId xmlns:a16="http://schemas.microsoft.com/office/drawing/2014/main" val="2194968838"/>
                    </a:ext>
                  </a:extLst>
                </a:gridCol>
                <a:gridCol w="322780">
                  <a:extLst>
                    <a:ext uri="{9D8B030D-6E8A-4147-A177-3AD203B41FA5}">
                      <a16:colId xmlns:a16="http://schemas.microsoft.com/office/drawing/2014/main" val="2880049827"/>
                    </a:ext>
                  </a:extLst>
                </a:gridCol>
                <a:gridCol w="322780">
                  <a:extLst>
                    <a:ext uri="{9D8B030D-6E8A-4147-A177-3AD203B41FA5}">
                      <a16:colId xmlns:a16="http://schemas.microsoft.com/office/drawing/2014/main" val="3587373916"/>
                    </a:ext>
                  </a:extLst>
                </a:gridCol>
                <a:gridCol w="322780">
                  <a:extLst>
                    <a:ext uri="{9D8B030D-6E8A-4147-A177-3AD203B41FA5}">
                      <a16:colId xmlns:a16="http://schemas.microsoft.com/office/drawing/2014/main" val="1829702966"/>
                    </a:ext>
                  </a:extLst>
                </a:gridCol>
              </a:tblGrid>
              <a:tr h="33127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363622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CC99C586-F619-48DE-87AA-C46AC9872D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844679"/>
              </p:ext>
            </p:extLst>
          </p:nvPr>
        </p:nvGraphicFramePr>
        <p:xfrm>
          <a:off x="570216" y="4369853"/>
          <a:ext cx="1291120" cy="331269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322780">
                  <a:extLst>
                    <a:ext uri="{9D8B030D-6E8A-4147-A177-3AD203B41FA5}">
                      <a16:colId xmlns:a16="http://schemas.microsoft.com/office/drawing/2014/main" val="2194968838"/>
                    </a:ext>
                  </a:extLst>
                </a:gridCol>
                <a:gridCol w="322780">
                  <a:extLst>
                    <a:ext uri="{9D8B030D-6E8A-4147-A177-3AD203B41FA5}">
                      <a16:colId xmlns:a16="http://schemas.microsoft.com/office/drawing/2014/main" val="2880049827"/>
                    </a:ext>
                  </a:extLst>
                </a:gridCol>
                <a:gridCol w="322780">
                  <a:extLst>
                    <a:ext uri="{9D8B030D-6E8A-4147-A177-3AD203B41FA5}">
                      <a16:colId xmlns:a16="http://schemas.microsoft.com/office/drawing/2014/main" val="3587373916"/>
                    </a:ext>
                  </a:extLst>
                </a:gridCol>
                <a:gridCol w="322780">
                  <a:extLst>
                    <a:ext uri="{9D8B030D-6E8A-4147-A177-3AD203B41FA5}">
                      <a16:colId xmlns:a16="http://schemas.microsoft.com/office/drawing/2014/main" val="1829702966"/>
                    </a:ext>
                  </a:extLst>
                </a:gridCol>
              </a:tblGrid>
              <a:tr h="110423"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363622"/>
                  </a:ext>
                </a:extLst>
              </a:tr>
              <a:tr h="110423">
                <a:tc>
                  <a:txBody>
                    <a:bodyPr/>
                    <a:lstStyle/>
                    <a:p>
                      <a:endParaRPr lang="en-GB" sz="3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029711"/>
                  </a:ext>
                </a:extLst>
              </a:tr>
              <a:tr h="110423">
                <a:tc>
                  <a:txBody>
                    <a:bodyPr/>
                    <a:lstStyle/>
                    <a:p>
                      <a:endParaRPr lang="en-GB" sz="3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43315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AE4A6B1-3EB2-4EA8-9CEA-7380AB576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242599"/>
              </p:ext>
            </p:extLst>
          </p:nvPr>
        </p:nvGraphicFramePr>
        <p:xfrm>
          <a:off x="570216" y="5186128"/>
          <a:ext cx="1291120" cy="33127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1291120">
                  <a:extLst>
                    <a:ext uri="{9D8B030D-6E8A-4147-A177-3AD203B41FA5}">
                      <a16:colId xmlns:a16="http://schemas.microsoft.com/office/drawing/2014/main" val="2194968838"/>
                    </a:ext>
                  </a:extLst>
                </a:gridCol>
              </a:tblGrid>
              <a:tr h="3312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36362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8696924-08CA-457A-8C82-8C772D4B66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204319"/>
              </p:ext>
            </p:extLst>
          </p:nvPr>
        </p:nvGraphicFramePr>
        <p:xfrm>
          <a:off x="570216" y="5589071"/>
          <a:ext cx="1291120" cy="33127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258224">
                  <a:extLst>
                    <a:ext uri="{9D8B030D-6E8A-4147-A177-3AD203B41FA5}">
                      <a16:colId xmlns:a16="http://schemas.microsoft.com/office/drawing/2014/main" val="2194968838"/>
                    </a:ext>
                  </a:extLst>
                </a:gridCol>
                <a:gridCol w="258224">
                  <a:extLst>
                    <a:ext uri="{9D8B030D-6E8A-4147-A177-3AD203B41FA5}">
                      <a16:colId xmlns:a16="http://schemas.microsoft.com/office/drawing/2014/main" val="1341047855"/>
                    </a:ext>
                  </a:extLst>
                </a:gridCol>
                <a:gridCol w="258224">
                  <a:extLst>
                    <a:ext uri="{9D8B030D-6E8A-4147-A177-3AD203B41FA5}">
                      <a16:colId xmlns:a16="http://schemas.microsoft.com/office/drawing/2014/main" val="979190205"/>
                    </a:ext>
                  </a:extLst>
                </a:gridCol>
                <a:gridCol w="258224">
                  <a:extLst>
                    <a:ext uri="{9D8B030D-6E8A-4147-A177-3AD203B41FA5}">
                      <a16:colId xmlns:a16="http://schemas.microsoft.com/office/drawing/2014/main" val="171376835"/>
                    </a:ext>
                  </a:extLst>
                </a:gridCol>
                <a:gridCol w="258224">
                  <a:extLst>
                    <a:ext uri="{9D8B030D-6E8A-4147-A177-3AD203B41FA5}">
                      <a16:colId xmlns:a16="http://schemas.microsoft.com/office/drawing/2014/main" val="3482357309"/>
                    </a:ext>
                  </a:extLst>
                </a:gridCol>
              </a:tblGrid>
              <a:tr h="33127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136362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817B2B8-6DCD-441C-BF7E-1EED989BD8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836600"/>
              </p:ext>
            </p:extLst>
          </p:nvPr>
        </p:nvGraphicFramePr>
        <p:xfrm>
          <a:off x="2990701" y="5583021"/>
          <a:ext cx="1291120" cy="33732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258224">
                  <a:extLst>
                    <a:ext uri="{9D8B030D-6E8A-4147-A177-3AD203B41FA5}">
                      <a16:colId xmlns:a16="http://schemas.microsoft.com/office/drawing/2014/main" val="2194968838"/>
                    </a:ext>
                  </a:extLst>
                </a:gridCol>
                <a:gridCol w="258224">
                  <a:extLst>
                    <a:ext uri="{9D8B030D-6E8A-4147-A177-3AD203B41FA5}">
                      <a16:colId xmlns:a16="http://schemas.microsoft.com/office/drawing/2014/main" val="1341047855"/>
                    </a:ext>
                  </a:extLst>
                </a:gridCol>
                <a:gridCol w="258224">
                  <a:extLst>
                    <a:ext uri="{9D8B030D-6E8A-4147-A177-3AD203B41FA5}">
                      <a16:colId xmlns:a16="http://schemas.microsoft.com/office/drawing/2014/main" val="979190205"/>
                    </a:ext>
                  </a:extLst>
                </a:gridCol>
                <a:gridCol w="258224">
                  <a:extLst>
                    <a:ext uri="{9D8B030D-6E8A-4147-A177-3AD203B41FA5}">
                      <a16:colId xmlns:a16="http://schemas.microsoft.com/office/drawing/2014/main" val="171376835"/>
                    </a:ext>
                  </a:extLst>
                </a:gridCol>
                <a:gridCol w="258224">
                  <a:extLst>
                    <a:ext uri="{9D8B030D-6E8A-4147-A177-3AD203B41FA5}">
                      <a16:colId xmlns:a16="http://schemas.microsoft.com/office/drawing/2014/main" val="3482357309"/>
                    </a:ext>
                  </a:extLst>
                </a:gridCol>
              </a:tblGrid>
              <a:tr h="16866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1363622"/>
                  </a:ext>
                </a:extLst>
              </a:tr>
              <a:tr h="16866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015529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30AA9BF-1531-44C5-951A-E04B633331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65038"/>
              </p:ext>
            </p:extLst>
          </p:nvPr>
        </p:nvGraphicFramePr>
        <p:xfrm>
          <a:off x="4770636" y="3462587"/>
          <a:ext cx="1291120" cy="33127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645560">
                  <a:extLst>
                    <a:ext uri="{9D8B030D-6E8A-4147-A177-3AD203B41FA5}">
                      <a16:colId xmlns:a16="http://schemas.microsoft.com/office/drawing/2014/main" val="2194968838"/>
                    </a:ext>
                  </a:extLst>
                </a:gridCol>
                <a:gridCol w="645560">
                  <a:extLst>
                    <a:ext uri="{9D8B030D-6E8A-4147-A177-3AD203B41FA5}">
                      <a16:colId xmlns:a16="http://schemas.microsoft.com/office/drawing/2014/main" val="3587373916"/>
                    </a:ext>
                  </a:extLst>
                </a:gridCol>
              </a:tblGrid>
              <a:tr h="3312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363622"/>
                  </a:ext>
                </a:extLst>
              </a:tr>
            </a:tbl>
          </a:graphicData>
        </a:graphic>
      </p:graphicFrame>
      <p:graphicFrame>
        <p:nvGraphicFramePr>
          <p:cNvPr id="15" name="Table 6">
            <a:extLst>
              <a:ext uri="{FF2B5EF4-FFF2-40B4-BE49-F238E27FC236}">
                <a16:creationId xmlns:a16="http://schemas.microsoft.com/office/drawing/2014/main" id="{33B15557-B146-4AB3-A169-58F8DD0EA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552162"/>
              </p:ext>
            </p:extLst>
          </p:nvPr>
        </p:nvGraphicFramePr>
        <p:xfrm>
          <a:off x="4770636" y="4332933"/>
          <a:ext cx="1291120" cy="41148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322780">
                  <a:extLst>
                    <a:ext uri="{9D8B030D-6E8A-4147-A177-3AD203B41FA5}">
                      <a16:colId xmlns:a16="http://schemas.microsoft.com/office/drawing/2014/main" val="2194968838"/>
                    </a:ext>
                  </a:extLst>
                </a:gridCol>
                <a:gridCol w="322780">
                  <a:extLst>
                    <a:ext uri="{9D8B030D-6E8A-4147-A177-3AD203B41FA5}">
                      <a16:colId xmlns:a16="http://schemas.microsoft.com/office/drawing/2014/main" val="2880049827"/>
                    </a:ext>
                  </a:extLst>
                </a:gridCol>
                <a:gridCol w="322780">
                  <a:extLst>
                    <a:ext uri="{9D8B030D-6E8A-4147-A177-3AD203B41FA5}">
                      <a16:colId xmlns:a16="http://schemas.microsoft.com/office/drawing/2014/main" val="3587373916"/>
                    </a:ext>
                  </a:extLst>
                </a:gridCol>
                <a:gridCol w="322780">
                  <a:extLst>
                    <a:ext uri="{9D8B030D-6E8A-4147-A177-3AD203B41FA5}">
                      <a16:colId xmlns:a16="http://schemas.microsoft.com/office/drawing/2014/main" val="1829702966"/>
                    </a:ext>
                  </a:extLst>
                </a:gridCol>
              </a:tblGrid>
              <a:tr h="110423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363622"/>
                  </a:ext>
                </a:extLst>
              </a:tr>
              <a:tr h="110423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029711"/>
                  </a:ext>
                </a:extLst>
              </a:tr>
              <a:tr h="110423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433151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530E4BA-EC13-403D-9C04-7FA49CC991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076273"/>
              </p:ext>
            </p:extLst>
          </p:nvPr>
        </p:nvGraphicFramePr>
        <p:xfrm>
          <a:off x="4770636" y="5257801"/>
          <a:ext cx="1291120" cy="33127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1291120">
                  <a:extLst>
                    <a:ext uri="{9D8B030D-6E8A-4147-A177-3AD203B41FA5}">
                      <a16:colId xmlns:a16="http://schemas.microsoft.com/office/drawing/2014/main" val="2194968838"/>
                    </a:ext>
                  </a:extLst>
                </a:gridCol>
              </a:tblGrid>
              <a:tr h="3312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363622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0F12E67-B010-4A65-913C-2B6697BB09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672436"/>
              </p:ext>
            </p:extLst>
          </p:nvPr>
        </p:nvGraphicFramePr>
        <p:xfrm>
          <a:off x="4765626" y="5669283"/>
          <a:ext cx="1291120" cy="33127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258224">
                  <a:extLst>
                    <a:ext uri="{9D8B030D-6E8A-4147-A177-3AD203B41FA5}">
                      <a16:colId xmlns:a16="http://schemas.microsoft.com/office/drawing/2014/main" val="2194968838"/>
                    </a:ext>
                  </a:extLst>
                </a:gridCol>
                <a:gridCol w="258224">
                  <a:extLst>
                    <a:ext uri="{9D8B030D-6E8A-4147-A177-3AD203B41FA5}">
                      <a16:colId xmlns:a16="http://schemas.microsoft.com/office/drawing/2014/main" val="1341047855"/>
                    </a:ext>
                  </a:extLst>
                </a:gridCol>
                <a:gridCol w="258224">
                  <a:extLst>
                    <a:ext uri="{9D8B030D-6E8A-4147-A177-3AD203B41FA5}">
                      <a16:colId xmlns:a16="http://schemas.microsoft.com/office/drawing/2014/main" val="979190205"/>
                    </a:ext>
                  </a:extLst>
                </a:gridCol>
                <a:gridCol w="258224">
                  <a:extLst>
                    <a:ext uri="{9D8B030D-6E8A-4147-A177-3AD203B41FA5}">
                      <a16:colId xmlns:a16="http://schemas.microsoft.com/office/drawing/2014/main" val="171376835"/>
                    </a:ext>
                  </a:extLst>
                </a:gridCol>
                <a:gridCol w="258224">
                  <a:extLst>
                    <a:ext uri="{9D8B030D-6E8A-4147-A177-3AD203B41FA5}">
                      <a16:colId xmlns:a16="http://schemas.microsoft.com/office/drawing/2014/main" val="3482357309"/>
                    </a:ext>
                  </a:extLst>
                </a:gridCol>
              </a:tblGrid>
              <a:tr h="3312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1363622"/>
                  </a:ext>
                </a:extLst>
              </a:tr>
            </a:tbl>
          </a:graphicData>
        </a:graphic>
      </p:graphicFrame>
      <p:graphicFrame>
        <p:nvGraphicFramePr>
          <p:cNvPr id="18" name="Table 6">
            <a:extLst>
              <a:ext uri="{FF2B5EF4-FFF2-40B4-BE49-F238E27FC236}">
                <a16:creationId xmlns:a16="http://schemas.microsoft.com/office/drawing/2014/main" id="{7C8F315E-FAEE-42BF-8448-CAF7A2691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513802"/>
              </p:ext>
            </p:extLst>
          </p:nvPr>
        </p:nvGraphicFramePr>
        <p:xfrm>
          <a:off x="7282664" y="3416602"/>
          <a:ext cx="1291120" cy="33127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322780">
                  <a:extLst>
                    <a:ext uri="{9D8B030D-6E8A-4147-A177-3AD203B41FA5}">
                      <a16:colId xmlns:a16="http://schemas.microsoft.com/office/drawing/2014/main" val="2194968838"/>
                    </a:ext>
                  </a:extLst>
                </a:gridCol>
                <a:gridCol w="322780">
                  <a:extLst>
                    <a:ext uri="{9D8B030D-6E8A-4147-A177-3AD203B41FA5}">
                      <a16:colId xmlns:a16="http://schemas.microsoft.com/office/drawing/2014/main" val="2880049827"/>
                    </a:ext>
                  </a:extLst>
                </a:gridCol>
                <a:gridCol w="322780">
                  <a:extLst>
                    <a:ext uri="{9D8B030D-6E8A-4147-A177-3AD203B41FA5}">
                      <a16:colId xmlns:a16="http://schemas.microsoft.com/office/drawing/2014/main" val="3587373916"/>
                    </a:ext>
                  </a:extLst>
                </a:gridCol>
                <a:gridCol w="322780">
                  <a:extLst>
                    <a:ext uri="{9D8B030D-6E8A-4147-A177-3AD203B41FA5}">
                      <a16:colId xmlns:a16="http://schemas.microsoft.com/office/drawing/2014/main" val="1829702966"/>
                    </a:ext>
                  </a:extLst>
                </a:gridCol>
              </a:tblGrid>
              <a:tr h="33127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363622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F841D64-C160-49EC-8618-78DD2EF8B4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7157"/>
              </p:ext>
            </p:extLst>
          </p:nvPr>
        </p:nvGraphicFramePr>
        <p:xfrm>
          <a:off x="7282664" y="5213660"/>
          <a:ext cx="1291120" cy="33127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1291120">
                  <a:extLst>
                    <a:ext uri="{9D8B030D-6E8A-4147-A177-3AD203B41FA5}">
                      <a16:colId xmlns:a16="http://schemas.microsoft.com/office/drawing/2014/main" val="2194968838"/>
                    </a:ext>
                  </a:extLst>
                </a:gridCol>
              </a:tblGrid>
              <a:tr h="3312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363622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29D7D952-EE62-4AE3-B441-AC23D74B4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912670"/>
              </p:ext>
            </p:extLst>
          </p:nvPr>
        </p:nvGraphicFramePr>
        <p:xfrm>
          <a:off x="7282664" y="5995705"/>
          <a:ext cx="1291120" cy="33732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258224">
                  <a:extLst>
                    <a:ext uri="{9D8B030D-6E8A-4147-A177-3AD203B41FA5}">
                      <a16:colId xmlns:a16="http://schemas.microsoft.com/office/drawing/2014/main" val="2194968838"/>
                    </a:ext>
                  </a:extLst>
                </a:gridCol>
                <a:gridCol w="258224">
                  <a:extLst>
                    <a:ext uri="{9D8B030D-6E8A-4147-A177-3AD203B41FA5}">
                      <a16:colId xmlns:a16="http://schemas.microsoft.com/office/drawing/2014/main" val="1341047855"/>
                    </a:ext>
                  </a:extLst>
                </a:gridCol>
                <a:gridCol w="258224">
                  <a:extLst>
                    <a:ext uri="{9D8B030D-6E8A-4147-A177-3AD203B41FA5}">
                      <a16:colId xmlns:a16="http://schemas.microsoft.com/office/drawing/2014/main" val="979190205"/>
                    </a:ext>
                  </a:extLst>
                </a:gridCol>
                <a:gridCol w="258224">
                  <a:extLst>
                    <a:ext uri="{9D8B030D-6E8A-4147-A177-3AD203B41FA5}">
                      <a16:colId xmlns:a16="http://schemas.microsoft.com/office/drawing/2014/main" val="171376835"/>
                    </a:ext>
                  </a:extLst>
                </a:gridCol>
                <a:gridCol w="258224">
                  <a:extLst>
                    <a:ext uri="{9D8B030D-6E8A-4147-A177-3AD203B41FA5}">
                      <a16:colId xmlns:a16="http://schemas.microsoft.com/office/drawing/2014/main" val="3482357309"/>
                    </a:ext>
                  </a:extLst>
                </a:gridCol>
              </a:tblGrid>
              <a:tr h="16866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1363622"/>
                  </a:ext>
                </a:extLst>
              </a:tr>
              <a:tr h="16866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0155290"/>
                  </a:ext>
                </a:extLst>
              </a:tr>
            </a:tbl>
          </a:graphicData>
        </a:graphic>
      </p:graphicFrame>
      <p:graphicFrame>
        <p:nvGraphicFramePr>
          <p:cNvPr id="22" name="Table 6">
            <a:extLst>
              <a:ext uri="{FF2B5EF4-FFF2-40B4-BE49-F238E27FC236}">
                <a16:creationId xmlns:a16="http://schemas.microsoft.com/office/drawing/2014/main" id="{DEFDD370-6344-4F56-87CE-0C09E9426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372527"/>
              </p:ext>
            </p:extLst>
          </p:nvPr>
        </p:nvGraphicFramePr>
        <p:xfrm>
          <a:off x="7282664" y="4332933"/>
          <a:ext cx="1291120" cy="41148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322780">
                  <a:extLst>
                    <a:ext uri="{9D8B030D-6E8A-4147-A177-3AD203B41FA5}">
                      <a16:colId xmlns:a16="http://schemas.microsoft.com/office/drawing/2014/main" val="2194968838"/>
                    </a:ext>
                  </a:extLst>
                </a:gridCol>
                <a:gridCol w="322780">
                  <a:extLst>
                    <a:ext uri="{9D8B030D-6E8A-4147-A177-3AD203B41FA5}">
                      <a16:colId xmlns:a16="http://schemas.microsoft.com/office/drawing/2014/main" val="2880049827"/>
                    </a:ext>
                  </a:extLst>
                </a:gridCol>
                <a:gridCol w="322780">
                  <a:extLst>
                    <a:ext uri="{9D8B030D-6E8A-4147-A177-3AD203B41FA5}">
                      <a16:colId xmlns:a16="http://schemas.microsoft.com/office/drawing/2014/main" val="3587373916"/>
                    </a:ext>
                  </a:extLst>
                </a:gridCol>
                <a:gridCol w="322780">
                  <a:extLst>
                    <a:ext uri="{9D8B030D-6E8A-4147-A177-3AD203B41FA5}">
                      <a16:colId xmlns:a16="http://schemas.microsoft.com/office/drawing/2014/main" val="1829702966"/>
                    </a:ext>
                  </a:extLst>
                </a:gridCol>
              </a:tblGrid>
              <a:tr h="110423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363622"/>
                  </a:ext>
                </a:extLst>
              </a:tr>
              <a:tr h="110423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029711"/>
                  </a:ext>
                </a:extLst>
              </a:tr>
              <a:tr h="110423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433151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E7BFE27B-D1E2-4AB0-8F2F-3C1569D61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361205"/>
              </p:ext>
            </p:extLst>
          </p:nvPr>
        </p:nvGraphicFramePr>
        <p:xfrm>
          <a:off x="7282664" y="5589071"/>
          <a:ext cx="1291120" cy="33127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1291120">
                  <a:extLst>
                    <a:ext uri="{9D8B030D-6E8A-4147-A177-3AD203B41FA5}">
                      <a16:colId xmlns:a16="http://schemas.microsoft.com/office/drawing/2014/main" val="2194968838"/>
                    </a:ext>
                  </a:extLst>
                </a:gridCol>
              </a:tblGrid>
              <a:tr h="3312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363622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E510AA8-42E8-4D7D-90C0-975FAB3C3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262045"/>
              </p:ext>
            </p:extLst>
          </p:nvPr>
        </p:nvGraphicFramePr>
        <p:xfrm>
          <a:off x="2990701" y="5180078"/>
          <a:ext cx="1291120" cy="33732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258224">
                  <a:extLst>
                    <a:ext uri="{9D8B030D-6E8A-4147-A177-3AD203B41FA5}">
                      <a16:colId xmlns:a16="http://schemas.microsoft.com/office/drawing/2014/main" val="2194968838"/>
                    </a:ext>
                  </a:extLst>
                </a:gridCol>
                <a:gridCol w="258224">
                  <a:extLst>
                    <a:ext uri="{9D8B030D-6E8A-4147-A177-3AD203B41FA5}">
                      <a16:colId xmlns:a16="http://schemas.microsoft.com/office/drawing/2014/main" val="1341047855"/>
                    </a:ext>
                  </a:extLst>
                </a:gridCol>
                <a:gridCol w="258224">
                  <a:extLst>
                    <a:ext uri="{9D8B030D-6E8A-4147-A177-3AD203B41FA5}">
                      <a16:colId xmlns:a16="http://schemas.microsoft.com/office/drawing/2014/main" val="979190205"/>
                    </a:ext>
                  </a:extLst>
                </a:gridCol>
                <a:gridCol w="258224">
                  <a:extLst>
                    <a:ext uri="{9D8B030D-6E8A-4147-A177-3AD203B41FA5}">
                      <a16:colId xmlns:a16="http://schemas.microsoft.com/office/drawing/2014/main" val="171376835"/>
                    </a:ext>
                  </a:extLst>
                </a:gridCol>
                <a:gridCol w="258224">
                  <a:extLst>
                    <a:ext uri="{9D8B030D-6E8A-4147-A177-3AD203B41FA5}">
                      <a16:colId xmlns:a16="http://schemas.microsoft.com/office/drawing/2014/main" val="3482357309"/>
                    </a:ext>
                  </a:extLst>
                </a:gridCol>
              </a:tblGrid>
              <a:tr h="16866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363622"/>
                  </a:ext>
                </a:extLst>
              </a:tr>
              <a:tr h="16866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155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457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2023837105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Equivalent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Fill in the boxes to make these fractions equivalent.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20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20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  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⎕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20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20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20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20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 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4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Fill in the boxes to make these fractions equivalent.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20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20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  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⎕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20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20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20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  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⎕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Fill in the boxes to make these fractions equivalent.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  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⎕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  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⎕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  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⎕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  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  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⎕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20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2023837105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Equivalent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6" t="-17134" r="-2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206" t="-17134" r="-1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206" t="-17134" r="-412" b="-1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9D800CD-4EE4-48BB-85ED-68A70B2C596F}"/>
                  </a:ext>
                </a:extLst>
              </p14:cNvPr>
              <p14:cNvContentPartPr/>
              <p14:nvPr/>
            </p14:nvContentPartPr>
            <p14:xfrm>
              <a:off x="1244880" y="2065680"/>
              <a:ext cx="758520" cy="3219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9D800CD-4EE4-48BB-85ED-68A70B2C596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35520" y="2056320"/>
                <a:ext cx="777240" cy="32385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960EF65-34CD-4413-8E96-7E0F375516BF}"/>
              </a:ext>
            </a:extLst>
          </p:cNvPr>
          <p:cNvSpPr/>
          <p:nvPr/>
        </p:nvSpPr>
        <p:spPr>
          <a:xfrm>
            <a:off x="3371850" y="2310492"/>
            <a:ext cx="2539093" cy="111850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?</a:t>
            </a:r>
            <a:endParaRPr lang="en-GB" sz="36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1C270FE-246D-4CDB-B793-D8D67D593EA5}"/>
              </a:ext>
            </a:extLst>
          </p:cNvPr>
          <p:cNvSpPr/>
          <p:nvPr/>
        </p:nvSpPr>
        <p:spPr>
          <a:xfrm>
            <a:off x="3371850" y="3980459"/>
            <a:ext cx="2539093" cy="111850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?</a:t>
            </a:r>
            <a:endParaRPr lang="en-GB" sz="36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4996493-FB39-4A71-BEE2-E47F472F43F6}"/>
              </a:ext>
            </a:extLst>
          </p:cNvPr>
          <p:cNvSpPr/>
          <p:nvPr/>
        </p:nvSpPr>
        <p:spPr>
          <a:xfrm>
            <a:off x="6324600" y="1830530"/>
            <a:ext cx="2539093" cy="466007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?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1256389895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Equivalent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Fill in the boxes to make these fractions equivalent.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20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20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⎕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  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20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20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20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20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⎕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 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4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Fill in the boxes to make these fractions equivalent.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20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20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⎕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  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20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20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20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⎕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  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Fill in the boxes to make these fractions equivalent.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⎕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  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⎕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  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⎕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  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⎕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  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42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⎕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  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20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1256389895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Equivalent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6" t="-17134" r="-2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206" t="-17134" r="-1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206" t="-17134" r="-412" b="-1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E61D9F2-AB14-4BA0-ACE2-B7FAB4DB1186}"/>
              </a:ext>
            </a:extLst>
          </p:cNvPr>
          <p:cNvSpPr/>
          <p:nvPr/>
        </p:nvSpPr>
        <p:spPr>
          <a:xfrm>
            <a:off x="3371850" y="2310492"/>
            <a:ext cx="2539093" cy="111850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?</a:t>
            </a:r>
            <a:endParaRPr lang="en-GB" sz="36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E23EC4B-459E-4BB4-9E13-1FF6A321557D}"/>
              </a:ext>
            </a:extLst>
          </p:cNvPr>
          <p:cNvSpPr/>
          <p:nvPr/>
        </p:nvSpPr>
        <p:spPr>
          <a:xfrm>
            <a:off x="3371850" y="3980459"/>
            <a:ext cx="2539093" cy="111850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?</a:t>
            </a:r>
            <a:endParaRPr lang="en-GB" sz="36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E90E51D-28B6-4F5D-A35D-3B951CEB9BE5}"/>
              </a:ext>
            </a:extLst>
          </p:cNvPr>
          <p:cNvSpPr/>
          <p:nvPr/>
        </p:nvSpPr>
        <p:spPr>
          <a:xfrm>
            <a:off x="6324600" y="1830530"/>
            <a:ext cx="2539093" cy="466007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?</a:t>
            </a:r>
            <a:endParaRPr lang="en-GB" sz="3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A4A2F9A-4ECF-44C8-9D40-BE0C9BAC97F9}"/>
                  </a:ext>
                </a:extLst>
              </p14:cNvPr>
              <p14:cNvContentPartPr/>
              <p14:nvPr/>
            </p14:nvContentPartPr>
            <p14:xfrm>
              <a:off x="1173240" y="2118960"/>
              <a:ext cx="849240" cy="3154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A4A2F9A-4ECF-44C8-9D40-BE0C9BAC97F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63880" y="2109600"/>
                <a:ext cx="867960" cy="317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805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BC6A6-088F-4815-84A5-D8D87FCA9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Simplest Form</a:t>
            </a:r>
            <a:endParaRPr lang="en-GB" dirty="0">
              <a:latin typeface="+mj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02AB4-FE2D-45F0-97D9-CEF2D21F3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93751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/>
              <a:t>A fraction is in its simplest form if 1 is the only common factor of its numerator and denominator.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2">
                <a:extLst>
                  <a:ext uri="{FF2B5EF4-FFF2-40B4-BE49-F238E27FC236}">
                    <a16:creationId xmlns:a16="http://schemas.microsoft.com/office/drawing/2014/main" id="{801B04AA-F367-412B-A544-BF7E746CDD5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7200" y="2525070"/>
                <a:ext cx="3960688" cy="40582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457200" marR="0" lvl="0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32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914400" marR="0" lvl="1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–"/>
                  <a:defRPr sz="2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1371600" marR="0" lvl="2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24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1828800" marR="0" lvl="3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–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2286000" marR="0" lvl="4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»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2743200" marR="0" lvl="5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3200400" marR="0" lvl="6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3657600" marR="0" lvl="7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4114800" marR="0" lvl="8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pPr marL="114300" indent="0" algn="ctr">
                  <a:buFont typeface="Arial"/>
                  <a:buNone/>
                </a:pPr>
                <a:r>
                  <a:rPr lang="en-US" sz="2000" dirty="0"/>
                  <a:t>Examples</a:t>
                </a:r>
              </a:p>
              <a:p>
                <a:pPr marL="114300" indent="0" algn="ctr">
                  <a:buFont typeface="Arial"/>
                  <a:buNone/>
                </a:pPr>
                <a:endParaRPr lang="en-US" sz="2000" dirty="0"/>
              </a:p>
              <a:p>
                <a:pPr marL="114300" indent="0" algn="ctr">
                  <a:buFont typeface="Arial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  <a:p>
                <a:pPr marL="114300" indent="0" algn="ctr">
                  <a:buFont typeface="Arial"/>
                  <a:buNone/>
                </a:pPr>
                <a:endParaRPr lang="en-GB" sz="2000" dirty="0"/>
              </a:p>
              <a:p>
                <a:pPr marL="114300" indent="0" algn="ctr">
                  <a:buFont typeface="Arial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  <a:p>
                <a:pPr marL="114300" indent="0" algn="ctr">
                  <a:buFont typeface="Arial"/>
                  <a:buNone/>
                </a:pPr>
                <a:endParaRPr lang="en-GB" sz="2000" dirty="0"/>
              </a:p>
              <a:p>
                <a:pPr marL="114300" indent="0" algn="ctr">
                  <a:buFont typeface="Arial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" name="Text Placeholder 2">
                <a:extLst>
                  <a:ext uri="{FF2B5EF4-FFF2-40B4-BE49-F238E27FC236}">
                    <a16:creationId xmlns:a16="http://schemas.microsoft.com/office/drawing/2014/main" id="{801B04AA-F367-412B-A544-BF7E746CDD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25070"/>
                <a:ext cx="3960688" cy="40582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2">
                <a:extLst>
                  <a:ext uri="{FF2B5EF4-FFF2-40B4-BE49-F238E27FC236}">
                    <a16:creationId xmlns:a16="http://schemas.microsoft.com/office/drawing/2014/main" id="{A1303B25-72EE-41A6-BE8C-811A8D5EDC7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26112" y="2525070"/>
                <a:ext cx="3960688" cy="40582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457200" marR="0" lvl="0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32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914400" marR="0" lvl="1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–"/>
                  <a:defRPr sz="2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1371600" marR="0" lvl="2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24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1828800" marR="0" lvl="3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–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2286000" marR="0" lvl="4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»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2743200" marR="0" lvl="5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3200400" marR="0" lvl="6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3657600" marR="0" lvl="7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4114800" marR="0" lvl="8" indent="-34290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Char char="•"/>
                  <a:defRPr sz="2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pPr marL="114300" indent="0" algn="ctr">
                  <a:buFont typeface="Arial"/>
                  <a:buNone/>
                </a:pPr>
                <a:r>
                  <a:rPr lang="en-US" sz="2000" dirty="0"/>
                  <a:t>Non – Examples</a:t>
                </a:r>
              </a:p>
              <a:p>
                <a:pPr marL="114300" indent="0" algn="ctr">
                  <a:buFont typeface="Arial"/>
                  <a:buNone/>
                </a:pPr>
                <a:endParaRPr lang="en-US" sz="2000" dirty="0"/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114300" indent="0" algn="ctr">
                  <a:buNone/>
                </a:pPr>
                <a:endParaRPr lang="en-GB" sz="2000" dirty="0"/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114300" indent="0" algn="ctr">
                  <a:buNone/>
                </a:pPr>
                <a:endParaRPr lang="en-GB" sz="2000" dirty="0"/>
              </a:p>
              <a:p>
                <a:pPr marL="114300" indent="0" algn="ctr">
                  <a:buNone/>
                </a:pPr>
                <a:endParaRPr lang="en-GB" sz="2000" dirty="0"/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  <a:p>
                <a:pPr marL="114300" indent="0" algn="ctr">
                  <a:buFont typeface="Arial"/>
                  <a:buNone/>
                </a:pPr>
                <a:endParaRPr lang="en-GB" sz="2000" dirty="0"/>
              </a:p>
            </p:txBody>
          </p:sp>
        </mc:Choice>
        <mc:Fallback xmlns="">
          <p:sp>
            <p:nvSpPr>
              <p:cNvPr id="5" name="Text Placeholder 2">
                <a:extLst>
                  <a:ext uri="{FF2B5EF4-FFF2-40B4-BE49-F238E27FC236}">
                    <a16:creationId xmlns:a16="http://schemas.microsoft.com/office/drawing/2014/main" id="{A1303B25-72EE-41A6-BE8C-811A8D5ED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6112" y="2525070"/>
                <a:ext cx="3960688" cy="40582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9409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1300374882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Equivalent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Write these fractions in their simplest form.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20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20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</m:t>
                                </m:r>
                              </m:oMath>
                            </m:oMathPara>
                          </a14:m>
                          <a:endParaRPr lang="en-US" sz="20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20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20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20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20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35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</m:t>
                                </m:r>
                              </m:oMath>
                            </m:oMathPara>
                          </a14:m>
                          <a:endParaRPr lang="en-US" sz="14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b="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Write these fractions in their simplest form.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20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20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20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20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20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63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Write these fractions in their simplest form.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121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20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=</m:t>
                                </m:r>
                              </m:oMath>
                            </m:oMathPara>
                          </a14:m>
                          <a:endParaRPr sz="20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1300374882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Equivalent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6" t="-17134" r="-2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206" t="-17134" r="-1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206" t="-17134" r="-412" b="-1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D186777-B713-4534-BDAA-3DAB036E9392}"/>
              </a:ext>
            </a:extLst>
          </p:cNvPr>
          <p:cNvSpPr/>
          <p:nvPr/>
        </p:nvSpPr>
        <p:spPr>
          <a:xfrm>
            <a:off x="3371850" y="2310492"/>
            <a:ext cx="2539093" cy="111850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?</a:t>
            </a:r>
            <a:endParaRPr lang="en-GB" sz="36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8F21E18-A6CF-48D0-A176-992064DD852D}"/>
              </a:ext>
            </a:extLst>
          </p:cNvPr>
          <p:cNvSpPr/>
          <p:nvPr/>
        </p:nvSpPr>
        <p:spPr>
          <a:xfrm>
            <a:off x="3371850" y="3980459"/>
            <a:ext cx="2539093" cy="111850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?</a:t>
            </a:r>
            <a:endParaRPr lang="en-GB" sz="36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5E84236-4B27-497F-9A79-D2BF0B6FFB12}"/>
              </a:ext>
            </a:extLst>
          </p:cNvPr>
          <p:cNvSpPr/>
          <p:nvPr/>
        </p:nvSpPr>
        <p:spPr>
          <a:xfrm>
            <a:off x="6324600" y="1830530"/>
            <a:ext cx="2539093" cy="466007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?</a:t>
            </a:r>
            <a:endParaRPr lang="en-GB" sz="3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BE31914-8DEF-4F21-84FE-FB5EB878663E}"/>
                  </a:ext>
                </a:extLst>
              </p14:cNvPr>
              <p14:cNvContentPartPr/>
              <p14:nvPr/>
            </p14:nvContentPartPr>
            <p14:xfrm>
              <a:off x="221040" y="2123280"/>
              <a:ext cx="2322360" cy="3073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BE31914-8DEF-4F21-84FE-FB5EB878663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1680" y="2113920"/>
                <a:ext cx="2341080" cy="309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172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290</Words>
  <Application>Microsoft Macintosh PowerPoint</Application>
  <PresentationFormat>On-screen Show (4:3)</PresentationFormat>
  <Paragraphs>162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Equivalent Fractions</vt:lpstr>
      <vt:lpstr>Which diagrams show 1/2  shaded in?</vt:lpstr>
      <vt:lpstr>Equivalent Fractions</vt:lpstr>
      <vt:lpstr>PowerPoint Presentation</vt:lpstr>
      <vt:lpstr>PowerPoint Presentation</vt:lpstr>
      <vt:lpstr>Simplest Form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Green</dc:creator>
  <cp:lastModifiedBy>Martin Green</cp:lastModifiedBy>
  <cp:revision>13</cp:revision>
  <dcterms:created xsi:type="dcterms:W3CDTF">2018-01-27T15:48:25Z</dcterms:created>
  <dcterms:modified xsi:type="dcterms:W3CDTF">2021-02-11T15:32:24Z</dcterms:modified>
</cp:coreProperties>
</file>