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80" r:id="rId2"/>
    <p:sldId id="281" r:id="rId3"/>
    <p:sldId id="282" r:id="rId4"/>
    <p:sldId id="260" r:id="rId5"/>
    <p:sldId id="283" r:id="rId6"/>
    <p:sldId id="284" r:id="rId7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 varScale="1">
        <p:scale>
          <a:sx n="94" d="100"/>
          <a:sy n="94" d="100"/>
        </p:scale>
        <p:origin x="4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74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240" cy="44669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576" cy="49626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840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Reverse Percentages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144932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Reverse Percentages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799028"/>
              </p:ext>
            </p:extLst>
          </p:nvPr>
        </p:nvGraphicFramePr>
        <p:xfrm>
          <a:off x="130629" y="154380"/>
          <a:ext cx="8882742" cy="652757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Reverse</a:t>
                      </a:r>
                      <a:r>
                        <a:rPr lang="en-GB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Percentages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6287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need help finding a</a:t>
                      </a:r>
                      <a:r>
                        <a:rPr lang="en-GB" b="0" baseline="0" dirty="0" smtClean="0"/>
                        <a:t> percentage of an amount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</a:t>
                      </a:r>
                      <a:r>
                        <a:rPr lang="en-GB" b="0" baseline="0" dirty="0" smtClean="0"/>
                        <a:t> determine the multiplier for a percentage calculation (Grade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determine the percentage given and what</a:t>
                      </a:r>
                      <a:r>
                        <a:rPr lang="en-GB" b="0" baseline="0" dirty="0" smtClean="0"/>
                        <a:t> percentage I need to find (Grade 4)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7978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perform a reverse percentage problem with and without a calculator (Grade 5)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perform a reverse percentage problem when the %</a:t>
                      </a:r>
                      <a:r>
                        <a:rPr lang="en-GB" b="0" baseline="0" dirty="0" smtClean="0"/>
                        <a:t> change is more than 100% </a:t>
                      </a:r>
                      <a:r>
                        <a:rPr lang="en-GB" b="0" dirty="0" smtClean="0"/>
                        <a:t>(Grade 5)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646439397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Reverse Percentages – Non Calculator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A shop has a 20% off sale.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The </a:t>
                      </a:r>
                      <a:r>
                        <a:rPr lang="en-GB" sz="1400" b="1" dirty="0" smtClean="0"/>
                        <a:t>sale</a:t>
                      </a:r>
                      <a:r>
                        <a:rPr lang="en-GB" sz="1400" b="1" baseline="0" dirty="0" smtClean="0"/>
                        <a:t> price</a:t>
                      </a:r>
                      <a:r>
                        <a:rPr lang="en-GB" sz="1400" b="0" baseline="0" dirty="0" smtClean="0"/>
                        <a:t> of a t-shirt is £24.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baseline="0" dirty="0" smtClean="0"/>
                        <a:t>What is the price of the t-shirt when it isn’t in the sale?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A shop has a 25% off sale.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The </a:t>
                      </a:r>
                      <a:r>
                        <a:rPr lang="en-GB" sz="1400" b="1" dirty="0" smtClean="0"/>
                        <a:t>sale</a:t>
                      </a:r>
                      <a:r>
                        <a:rPr lang="en-GB" sz="1400" b="1" baseline="0" dirty="0" smtClean="0"/>
                        <a:t> price</a:t>
                      </a:r>
                      <a:r>
                        <a:rPr lang="en-GB" sz="1400" b="0" baseline="0" dirty="0" smtClean="0"/>
                        <a:t> of a t-shirt is £24.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baseline="0" dirty="0" smtClean="0"/>
                        <a:t>What is the price of the t-shirt when it isn’t in the sale?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A shop has a 20% off sale.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The </a:t>
                      </a:r>
                      <a:r>
                        <a:rPr lang="en-GB" sz="1400" b="1" dirty="0" smtClean="0"/>
                        <a:t>sale</a:t>
                      </a:r>
                      <a:r>
                        <a:rPr lang="en-GB" sz="1400" b="1" baseline="0" dirty="0" smtClean="0"/>
                        <a:t> price</a:t>
                      </a:r>
                      <a:r>
                        <a:rPr lang="en-GB" sz="1400" b="0" baseline="0" dirty="0" smtClean="0"/>
                        <a:t> of a t-shirt is £48.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baseline="0" dirty="0" smtClean="0"/>
                        <a:t>What is the price of the t-shirt when it isn’t in the sale?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A shop has a 40% off sale.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The </a:t>
                      </a:r>
                      <a:r>
                        <a:rPr lang="en-GB" sz="1400" b="1" dirty="0" smtClean="0"/>
                        <a:t>sale</a:t>
                      </a:r>
                      <a:r>
                        <a:rPr lang="en-GB" sz="1400" b="1" baseline="0" dirty="0" smtClean="0"/>
                        <a:t> price</a:t>
                      </a:r>
                      <a:r>
                        <a:rPr lang="en-GB" sz="1400" b="0" baseline="0" dirty="0" smtClean="0"/>
                        <a:t> of a t-shirt is £48.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baseline="0" dirty="0" smtClean="0"/>
                        <a:t>What is the price of the t-shirt when it isn’t in the sale?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1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A shop has a 25% off sale.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The </a:t>
                      </a:r>
                      <a:r>
                        <a:rPr lang="en-GB" sz="1400" b="1" dirty="0" smtClean="0"/>
                        <a:t>sale</a:t>
                      </a:r>
                      <a:r>
                        <a:rPr lang="en-GB" sz="1400" b="1" baseline="0" dirty="0" smtClean="0"/>
                        <a:t> price</a:t>
                      </a:r>
                      <a:r>
                        <a:rPr lang="en-GB" sz="1400" b="0" baseline="0" dirty="0" smtClean="0"/>
                        <a:t> of a t-shirt is £48.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baseline="0" dirty="0" smtClean="0"/>
                        <a:t>What is the price of the t-shirt when it isn’t in the sale?</a:t>
                      </a: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738541679"/>
              </p:ext>
            </p:extLst>
          </p:nvPr>
        </p:nvGraphicFramePr>
        <p:xfrm>
          <a:off x="130629" y="154380"/>
          <a:ext cx="8882742" cy="661591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Reverse Percentages – Calculator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The price of a car has been reduced</a:t>
                      </a:r>
                      <a:r>
                        <a:rPr lang="en-GB" sz="1400" baseline="0" dirty="0" smtClean="0"/>
                        <a:t> by 21%.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The </a:t>
                      </a:r>
                      <a:r>
                        <a:rPr lang="en-GB" sz="1400" b="1" baseline="0" dirty="0" smtClean="0"/>
                        <a:t>sale price</a:t>
                      </a:r>
                      <a:r>
                        <a:rPr lang="en-GB" sz="1400" b="0" baseline="0" dirty="0" smtClean="0"/>
                        <a:t> of the car is £7,900.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baseline="0" dirty="0" smtClean="0"/>
                        <a:t>What is the price of the car when it isn’t in the sale?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baseline="0" dirty="0" smtClean="0"/>
                        <a:t>Is there an easier method to do this?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The price of a car has been reduced</a:t>
                      </a:r>
                      <a:r>
                        <a:rPr lang="en-GB" sz="1400" baseline="0" dirty="0" smtClean="0"/>
                        <a:t> by 36%.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The </a:t>
                      </a:r>
                      <a:r>
                        <a:rPr lang="en-GB" sz="1400" b="1" baseline="0" dirty="0" smtClean="0"/>
                        <a:t>sale price</a:t>
                      </a:r>
                      <a:r>
                        <a:rPr lang="en-GB" sz="1400" b="0" baseline="0" dirty="0" smtClean="0"/>
                        <a:t> of the car is £7,680.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baseline="0" dirty="0" smtClean="0"/>
                        <a:t>What is the price of the car when it isn’t in the sale?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baseline="0" dirty="0" smtClean="0"/>
                        <a:t>Is there an easier method to do this?</a:t>
                      </a:r>
                      <a:endParaRPr lang="en-GB" sz="1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YOU</a:t>
                      </a:r>
                      <a:r>
                        <a:rPr lang="en-GB" sz="1100" b="1" baseline="0" dirty="0" smtClean="0">
                          <a:solidFill>
                            <a:srgbClr val="FF0000"/>
                          </a:solidFill>
                        </a:rPr>
                        <a:t> CAN USE EITHER METHOD</a:t>
                      </a:r>
                      <a:endParaRPr lang="en-GB" sz="11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smtClean="0"/>
                        <a:t>The price of a car has been reduced</a:t>
                      </a:r>
                      <a:r>
                        <a:rPr lang="en-GB" sz="1200" baseline="0" dirty="0" smtClean="0"/>
                        <a:t> by 16%.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 smtClean="0"/>
                        <a:t>The </a:t>
                      </a:r>
                      <a:r>
                        <a:rPr lang="en-GB" sz="1200" b="1" baseline="0" dirty="0" smtClean="0"/>
                        <a:t>sale price</a:t>
                      </a:r>
                      <a:r>
                        <a:rPr lang="en-GB" sz="1200" b="0" baseline="0" dirty="0" smtClean="0"/>
                        <a:t> of the car is £16,800.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 smtClean="0"/>
                        <a:t>What is the price of the car when it isn’t in the sale?</a:t>
                      </a:r>
                      <a:endParaRPr lang="en-GB" sz="12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smtClean="0"/>
                        <a:t>The price of a car has been reduced</a:t>
                      </a:r>
                      <a:r>
                        <a:rPr lang="en-GB" sz="1200" baseline="0" dirty="0" smtClean="0"/>
                        <a:t> by 32%.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 smtClean="0"/>
                        <a:t>The </a:t>
                      </a:r>
                      <a:r>
                        <a:rPr lang="en-GB" sz="1200" b="1" baseline="0" dirty="0" smtClean="0"/>
                        <a:t>sale price</a:t>
                      </a:r>
                      <a:r>
                        <a:rPr lang="en-GB" sz="1200" b="0" baseline="0" dirty="0" smtClean="0"/>
                        <a:t> of the car is £13,600.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 smtClean="0"/>
                        <a:t>What is the price of the car when it isn’t in the sale?</a:t>
                      </a:r>
                      <a:endParaRPr lang="en-GB" sz="12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1" dirty="0" smtClean="0"/>
                        <a:t>Ext:</a:t>
                      </a:r>
                      <a:r>
                        <a:rPr lang="en-GB" sz="1200" b="1" i="1" baseline="0" dirty="0" smtClean="0"/>
                        <a:t> What do you notice about your two answers above?</a:t>
                      </a:r>
                      <a:endParaRPr lang="en-GB" sz="1200" b="1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55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502984091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Reverse Percentages – Calculator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The price of a car has been reduced</a:t>
                      </a:r>
                      <a:r>
                        <a:rPr lang="en-GB" sz="1400" baseline="0" dirty="0" smtClean="0"/>
                        <a:t> by 14.2%.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The </a:t>
                      </a:r>
                      <a:r>
                        <a:rPr lang="en-GB" sz="1400" b="1" baseline="0" dirty="0" smtClean="0"/>
                        <a:t>sale price</a:t>
                      </a:r>
                      <a:r>
                        <a:rPr lang="en-GB" sz="1400" b="0" baseline="0" dirty="0" smtClean="0"/>
                        <a:t> of the car is £21,179.42.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baseline="0" dirty="0" smtClean="0"/>
                        <a:t>What is the price of the car when it isn’t in the sale?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The price of a car has been reduced</a:t>
                      </a:r>
                      <a:r>
                        <a:rPr lang="en-GB" sz="1400" baseline="0" dirty="0" smtClean="0"/>
                        <a:t> by 23.7%.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aseline="0" dirty="0" smtClean="0"/>
                        <a:t>The </a:t>
                      </a:r>
                      <a:r>
                        <a:rPr lang="en-GB" sz="1400" b="1" baseline="0" dirty="0" smtClean="0"/>
                        <a:t>sale price</a:t>
                      </a:r>
                      <a:r>
                        <a:rPr lang="en-GB" sz="1400" b="0" baseline="0" dirty="0" smtClean="0"/>
                        <a:t> of the car is £14,293.53.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baseline="0" dirty="0" smtClean="0"/>
                        <a:t>What is the price of the car when it isn’t in the sale?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smtClean="0"/>
                        <a:t>The price of a car has been reduced</a:t>
                      </a:r>
                      <a:r>
                        <a:rPr lang="en-GB" sz="1200" baseline="0" dirty="0" smtClean="0"/>
                        <a:t> by 15.2%.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 smtClean="0"/>
                        <a:t>The </a:t>
                      </a:r>
                      <a:r>
                        <a:rPr lang="en-GB" sz="1200" b="1" baseline="0" dirty="0" smtClean="0"/>
                        <a:t>sale price</a:t>
                      </a:r>
                      <a:r>
                        <a:rPr lang="en-GB" sz="1200" b="0" baseline="0" dirty="0" smtClean="0"/>
                        <a:t> of the car is £18,294.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 smtClean="0"/>
                        <a:t>What is the price of the car when it isn’t in the sale?</a:t>
                      </a:r>
                      <a:endParaRPr lang="en-GB" sz="12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smtClean="0"/>
                        <a:t>The price of a car has been reduced</a:t>
                      </a:r>
                      <a:r>
                        <a:rPr lang="en-GB" sz="1200" baseline="0" dirty="0" smtClean="0"/>
                        <a:t> by 32.7%.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 smtClean="0"/>
                        <a:t>The </a:t>
                      </a:r>
                      <a:r>
                        <a:rPr lang="en-GB" sz="1200" b="1" baseline="0" dirty="0" smtClean="0"/>
                        <a:t>sale price</a:t>
                      </a:r>
                      <a:r>
                        <a:rPr lang="en-GB" sz="1200" b="0" baseline="0" dirty="0" smtClean="0"/>
                        <a:t> of the car is £31,295.90.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 smtClean="0"/>
                        <a:t>What is the price of the car when it isn’t in the sale?</a:t>
                      </a:r>
                      <a:endParaRPr lang="en-GB" sz="12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i="1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dirty="0" smtClean="0"/>
                        <a:t>Extension:</a:t>
                      </a:r>
                      <a:endParaRPr lang="en-GB" sz="1200" b="0" i="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1" baseline="0" dirty="0" smtClean="0"/>
                        <a:t>The temperature outside has been fallen by 123%. 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1" baseline="0" dirty="0" smtClean="0"/>
                        <a:t>It is now -3.6ºC, what was the temperature before.</a:t>
                      </a:r>
                      <a:endParaRPr lang="en-GB" sz="1200" b="0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101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642</Words>
  <Application>Microsoft Office PowerPoint</Application>
  <PresentationFormat>On-screen Show (4:3)</PresentationFormat>
  <Paragraphs>130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Reverse 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16</cp:revision>
  <cp:lastPrinted>2021-12-07T16:47:20Z</cp:lastPrinted>
  <dcterms:created xsi:type="dcterms:W3CDTF">2018-01-27T15:48:25Z</dcterms:created>
  <dcterms:modified xsi:type="dcterms:W3CDTF">2021-12-07T17:16:16Z</dcterms:modified>
</cp:coreProperties>
</file>