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80" r:id="rId2"/>
    <p:sldId id="281" r:id="rId3"/>
    <p:sldId id="260" r:id="rId4"/>
    <p:sldId id="282" r:id="rId5"/>
    <p:sldId id="283" r:id="rId6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15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80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Using a multiplier to calculate percentages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377124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Using a multiplier to calculate percentages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819834558"/>
              </p:ext>
            </p:extLst>
          </p:nvPr>
        </p:nvGraphicFramePr>
        <p:xfrm>
          <a:off x="130629" y="154380"/>
          <a:ext cx="8882742" cy="669211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Writing</a:t>
                      </a:r>
                      <a:r>
                        <a:rPr lang="en-GB" b="1" baseline="0" dirty="0" smtClean="0"/>
                        <a:t> Percentages as decimals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</a:t>
                      </a:r>
                      <a:r>
                        <a:rPr lang="en-GB" sz="1400" baseline="0" dirty="0" smtClean="0"/>
                        <a:t> the following percentages as decimals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25%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50%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5%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0.5%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150%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</a:t>
                      </a:r>
                      <a:r>
                        <a:rPr lang="en-GB" sz="1400" baseline="0" dirty="0" smtClean="0"/>
                        <a:t> the following percentages as decimals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75%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80%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8%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0.8%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250%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</a:t>
                      </a:r>
                      <a:r>
                        <a:rPr lang="en-GB" sz="1400" baseline="0" dirty="0" smtClean="0"/>
                        <a:t> the following percentages as decimals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90%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93%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3%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0.3%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450%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12%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1.2%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0.0012%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054163743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Multiplier</a:t>
                      </a:r>
                      <a:r>
                        <a:rPr lang="en-GB" b="1" baseline="0" dirty="0" smtClean="0"/>
                        <a:t> method with a calculator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Calculate the following percentages of amounts, using the multiplier method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13%  of 50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50% of 13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5% of 24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0.5% of 24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150% of 24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</a:t>
                      </a:r>
                      <a:r>
                        <a:rPr lang="en-GB" sz="1400" baseline="0" dirty="0" smtClean="0"/>
                        <a:t> the following percentages of amounts, using the multiplier method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75% of 84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80% of 84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8% of 84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0.8% of 84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250% of 84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</a:t>
                      </a:r>
                      <a:r>
                        <a:rPr lang="en-GB" sz="1400" baseline="0" dirty="0" smtClean="0"/>
                        <a:t> the following percentages of amounts, using the multiplier method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90% of 26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93% of 26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3% of 26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0.3% of 26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450% of 26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12% of 26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1.2% of 26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48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848246056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Multiplier</a:t>
                      </a:r>
                      <a:r>
                        <a:rPr lang="en-GB" b="1" baseline="0" dirty="0" smtClean="0"/>
                        <a:t> method without a calculator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</a:t>
                      </a:r>
                      <a:r>
                        <a:rPr lang="en-GB" sz="1400" baseline="0" dirty="0" smtClean="0"/>
                        <a:t> the following percentages of amounts, using the multiplier method. You can use a calculator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17%  of 50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50% of 17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</a:t>
                      </a:r>
                      <a:r>
                        <a:rPr lang="en-GB" sz="1400" baseline="0" dirty="0" smtClean="0"/>
                        <a:t> the following percentages of amounts, using the multiplier method. You can use a calculator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13% of 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r>
                        <a:rPr lang="en-GB" sz="1400" baseline="0" dirty="0" smtClean="0"/>
                        <a:t>20% of 13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 smtClean="0"/>
                        <a:t>Can you explain why this works?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arenR"/>
                        <a:tabLst/>
                        <a:defRPr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</a:t>
                      </a:r>
                      <a:r>
                        <a:rPr lang="en-GB" sz="1400" baseline="0" dirty="0" smtClean="0"/>
                        <a:t> the following percentages of amounts, using the multiplier method. You </a:t>
                      </a:r>
                      <a:r>
                        <a:rPr lang="en-GB" sz="1400" b="1" baseline="0" dirty="0" smtClean="0"/>
                        <a:t>MAY NOT </a:t>
                      </a:r>
                      <a:r>
                        <a:rPr lang="en-GB" sz="1400" baseline="0" dirty="0" smtClean="0"/>
                        <a:t>use a calculator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26% of 10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38% of 50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12% of 200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14.5% of 20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24% of 150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34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313</Words>
  <Application>Microsoft Office PowerPoint</Application>
  <PresentationFormat>On-screen Show (4:3)</PresentationFormat>
  <Paragraphs>191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Using a multiplier to calculate percentages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13</cp:revision>
  <dcterms:created xsi:type="dcterms:W3CDTF">2018-01-27T15:48:25Z</dcterms:created>
  <dcterms:modified xsi:type="dcterms:W3CDTF">2021-11-08T09:41:29Z</dcterms:modified>
</cp:coreProperties>
</file>