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89" r:id="rId4"/>
    <p:sldId id="290" r:id="rId5"/>
    <p:sldId id="291" r:id="rId6"/>
    <p:sldId id="284" r:id="rId7"/>
    <p:sldId id="292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D3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6"/>
    <p:restoredTop sz="94650"/>
  </p:normalViewPr>
  <p:slideViewPr>
    <p:cSldViewPr snapToGrid="0">
      <p:cViewPr varScale="1">
        <p:scale>
          <a:sx n="69" d="100"/>
          <a:sy n="69" d="100"/>
        </p:scale>
        <p:origin x="17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15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36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0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49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Solving Quadratic Inequalities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112312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Solving Quadratic Inequalities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073197496"/>
                  </p:ext>
                </p:extLst>
              </p:nvPr>
            </p:nvGraphicFramePr>
            <p:xfrm>
              <a:off x="130628" y="154380"/>
              <a:ext cx="8888112" cy="6584623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4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4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Graphically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+3)(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=(4−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=(3−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−6)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3−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4692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073197496"/>
                  </p:ext>
                </p:extLst>
              </p:nvPr>
            </p:nvGraphicFramePr>
            <p:xfrm>
              <a:off x="130628" y="154380"/>
              <a:ext cx="8888112" cy="6584623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4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4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Graphically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85" t="-34842" r="-100000" b="-100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571" t="-34842" r="-286" b="-100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85" t="-134234" r="-100000" b="-4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571" t="-134234" r="-286" b="-4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4692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3158EE6-5F42-E44B-9E2A-0937F5119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058" y="1215024"/>
            <a:ext cx="1701104" cy="2075852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6D11264A-A664-7948-BB9E-99B04EA90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058" y="4056362"/>
            <a:ext cx="1701104" cy="1972746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11D0BEAA-DB56-184F-96CD-3EF82BC5B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6537" y="4008859"/>
            <a:ext cx="1701104" cy="1726557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C72924E5-FB6E-BA4C-8E7D-6151E2A5D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572" y="1215024"/>
            <a:ext cx="1825069" cy="17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517554838"/>
                  </p:ext>
                </p:extLst>
              </p:nvPr>
            </p:nvGraphicFramePr>
            <p:xfrm>
              <a:off x="130628" y="154380"/>
              <a:ext cx="8888112" cy="6584623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4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4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Graphically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1 – 4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1) 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2) 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3) 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4) 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4692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517554838"/>
                  </p:ext>
                </p:extLst>
              </p:nvPr>
            </p:nvGraphicFramePr>
            <p:xfrm>
              <a:off x="130628" y="154380"/>
              <a:ext cx="8888112" cy="6584623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4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4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Graphically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1 – 4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34490" r="-100137" b="-100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4" t="-34490" r="-274" b="-100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134199" r="-100137" b="-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4" t="-134199" r="-274" b="-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4692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11D0BEAA-DB56-184F-96CD-3EF82BC5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37" y="4008859"/>
            <a:ext cx="1701104" cy="1726557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F2C6C23-663C-704B-A96A-B620DCC24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130" y="1215024"/>
            <a:ext cx="1710032" cy="1972746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D0A097F-CDDD-6344-9F3B-B3CF6E5C6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609" y="1215024"/>
            <a:ext cx="1710032" cy="1972746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62241EF-BE26-254F-AC2A-2287B805C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130" y="4008859"/>
            <a:ext cx="1710032" cy="200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220349901"/>
                  </p:ext>
                </p:extLst>
              </p:nvPr>
            </p:nvGraphicFramePr>
            <p:xfrm>
              <a:off x="130628" y="154380"/>
              <a:ext cx="8888112" cy="6584623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4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4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Graphically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5 – 8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5) 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6) 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7) 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7) Here is the graph of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=(−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+1)(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Show which part of the graph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that represents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State the solution set of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34692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220349901"/>
                  </p:ext>
                </p:extLst>
              </p:nvPr>
            </p:nvGraphicFramePr>
            <p:xfrm>
              <a:off x="130628" y="154380"/>
              <a:ext cx="8888112" cy="6584623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444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4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3945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Graphically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b="1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 5 – 8</a:t>
                          </a:r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34490" r="-100137" b="-100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4" t="-34490" r="-274" b="-100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113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7" t="-134199" r="-100137" b="-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74" t="-134199" r="-274" b="-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34692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7F9E4C2-E277-6A4C-B79B-6976DF01D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675" y="1226499"/>
            <a:ext cx="1817637" cy="2003780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2D92E2A9-239A-CA4F-9281-E4D8BE31A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359" y="1226499"/>
            <a:ext cx="1817637" cy="200378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E19A960-5A3B-B849-B47C-73DDADF83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675" y="4016029"/>
            <a:ext cx="1842810" cy="2003779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E6EE2182-F565-3B4A-91D0-3FFC87ECF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359" y="4016029"/>
            <a:ext cx="1842810" cy="20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4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36716521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by Factorising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inequality</a:t>
                          </a:r>
                          <a:endParaRPr lang="en-GB" sz="14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−2&gt;0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inequality</a:t>
                          </a:r>
                          <a:endParaRPr lang="en-GB" sz="14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−10≤0</m:t>
                                </m:r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 smtClean="0"/>
                            <a:t>Solve the inequalities below: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−3≥0</m:t>
                                </m:r>
                              </m:oMath>
                            </m:oMathPara>
                          </a14:m>
                          <a:endParaRPr lang="en-GB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−3≤0</m:t>
                                </m:r>
                              </m:oMath>
                            </m:oMathPara>
                          </a14:m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−4≤0</m:t>
                                </m:r>
                              </m:oMath>
                            </m:oMathPara>
                          </a14:m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−4&gt;0</m:t>
                                </m:r>
                              </m:oMath>
                            </m:oMathPara>
                          </a14:m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−5&gt;0</m:t>
                                </m:r>
                              </m:oMath>
                            </m:oMathPara>
                          </a14:m>
                          <a:endParaRPr lang="en-GB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+5&gt;0</m:t>
                                </m:r>
                              </m:oMath>
                            </m:oMathPara>
                          </a14:m>
                          <a:endParaRPr lang="en-GB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+10&gt;0</m:t>
                                </m:r>
                              </m:oMath>
                            </m:oMathPara>
                          </a14:m>
                          <a:endParaRPr lang="en-GB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+5&gt;0</m:t>
                                </m:r>
                              </m:oMath>
                            </m:oMathPara>
                          </a14:m>
                          <a:endParaRPr lang="en-GB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+5&gt;0</m:t>
                                </m:r>
                              </m:oMath>
                            </m:oMathPara>
                          </a14:m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b="1" i="0" dirty="0"/>
                            <a:t>ANSWER IN YOUR BOOKS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36716521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by Factorising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26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87408066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Using Quadratic Formula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inequality</a:t>
                          </a:r>
                          <a:endParaRPr lang="en-GB" sz="14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−2&lt;0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Give your answers to 2dp.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inequality</a:t>
                          </a:r>
                          <a:endParaRPr lang="en-GB" sz="14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−1≥0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Give your answers to 2dp.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dirty="0"/>
                            <a:t>Solve the inequalities below:</a:t>
                          </a:r>
                          <a:endParaRPr lang="en-GB" sz="1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−1&gt;0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−1&gt;0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−1&gt;0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−1≤0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−1≤0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−1≤0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−1&gt;0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−1&gt;5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GB" b="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b="1" i="0" dirty="0"/>
                            <a:t>ANSWER IN YOUR BOOKS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87408066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Quadratic Inequalities Using Quadratic Formula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WE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222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1010</Words>
  <Application>Microsoft Office PowerPoint</Application>
  <PresentationFormat>On-screen Show (4:3)</PresentationFormat>
  <Paragraphs>190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Solving Quadratic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23</cp:revision>
  <dcterms:created xsi:type="dcterms:W3CDTF">2018-01-27T15:48:25Z</dcterms:created>
  <dcterms:modified xsi:type="dcterms:W3CDTF">2022-02-28T12:14:47Z</dcterms:modified>
</cp:coreProperties>
</file>