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FIPZMXoFSBQGQqyUSOV8FK93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AAC853-733D-41AB-9B46-48CEF36BC1D4}">
  <a:tblStyle styleId="{11AAC853-733D-41AB-9B46-48CEF36BC1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7C5B04-2896-42D6-8661-8F43CFF355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B6AE60-1FCD-4001-B44E-D6B6CEBC5ED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02FE73-8FEF-489A-92D6-515919E2B46D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09e6cb0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09e6cb0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b09e6cb0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9e6cb0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09e6cb0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9e6cb0b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09e6cb0b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09e6cb0b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b09e6cb0b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09e6cb0b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09e6cb0b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b09e6cb0b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09e6cb0b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09e6cb0b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b09e6cb0b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09e6cb0b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09e6cb0b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09e6cb0bd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Plotting Quadratic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00187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latin typeface="+mn-lt"/>
                        </a:rPr>
                        <a:t>Plotting Quadratic Graphs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b09e6cb0bd_0_0"/>
          <p:cNvGraphicFramePr/>
          <p:nvPr>
            <p:extLst>
              <p:ext uri="{D42A27DB-BD31-4B8C-83A1-F6EECF244321}">
                <p14:modId xmlns:p14="http://schemas.microsoft.com/office/powerpoint/2010/main" val="3421477447"/>
              </p:ext>
            </p:extLst>
          </p:nvPr>
        </p:nvGraphicFramePr>
        <p:xfrm>
          <a:off x="152175" y="177850"/>
          <a:ext cx="8819000" cy="6556590"/>
        </p:xfrm>
        <a:graphic>
          <a:graphicData uri="http://schemas.openxmlformats.org/drawingml/2006/table">
            <a:tbl>
              <a:tblPr>
                <a:noFill/>
                <a:tableStyleId>{6B7C5B04-2896-42D6-8661-8F43CFF355E3}</a:tableStyleId>
              </a:tblPr>
              <a:tblGrid>
                <a:gridCol w="440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Plotting Quadratic Graphs (1)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I DO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YOU DO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Complete a table of values and plot the graph of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 = x² + 3 for -3 ≤ x ≤ 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 = x² - 2 for -3 ≤ x ≤ 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I DO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YOU DO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 = x² + 2x for -4 ≤ x ≤ 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y = x² + 4x - 1 for -5 ≤ x ≤ 1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b09e6cb0b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58259" y="-605489"/>
            <a:ext cx="5227476" cy="806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b09e6cb0bd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875" y="152400"/>
            <a:ext cx="4799779" cy="65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b09e6cb0bd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656076" cy="337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gb09e6cb0bd_0_17"/>
          <p:cNvGraphicFramePr/>
          <p:nvPr>
            <p:extLst>
              <p:ext uri="{D42A27DB-BD31-4B8C-83A1-F6EECF244321}">
                <p14:modId xmlns:p14="http://schemas.microsoft.com/office/powerpoint/2010/main" val="3616133219"/>
              </p:ext>
            </p:extLst>
          </p:nvPr>
        </p:nvGraphicFramePr>
        <p:xfrm>
          <a:off x="152175" y="177850"/>
          <a:ext cx="8819000" cy="6556590"/>
        </p:xfrm>
        <a:graphic>
          <a:graphicData uri="http://schemas.openxmlformats.org/drawingml/2006/table">
            <a:tbl>
              <a:tblPr>
                <a:noFill/>
                <a:tableStyleId>{6B7C5B04-2896-42D6-8661-8F43CFF355E3}</a:tableStyleId>
              </a:tblPr>
              <a:tblGrid>
                <a:gridCol w="440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Plotting Quadratic Graphs (2)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I DO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YOU DO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Complete a table of values and plot the graph of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y = -x² for -3 ≤ x ≤ 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 = 3 - x² for -3 ≤ x ≤ 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I DO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YOU DO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 = -x² + 2x + 3 for -4 ≤ x ≤ 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Complete a table of values and plot the graph of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y = 2x² - 3x + 1 for -5 ≤ x ≤ 1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b09e6cb0b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831700" y="-580800"/>
            <a:ext cx="5480600" cy="80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b09e6cb0bd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400" y="152400"/>
            <a:ext cx="4062316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b09e6cb0bd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207624" cy="32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Macintosh PowerPoint</Application>
  <PresentationFormat>On-screen Show (4:3)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Plotting Quadratic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</cp:revision>
  <dcterms:created xsi:type="dcterms:W3CDTF">2018-01-27T15:48:25Z</dcterms:created>
  <dcterms:modified xsi:type="dcterms:W3CDTF">2021-08-16T20:00:03Z</dcterms:modified>
</cp:coreProperties>
</file>