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282" r:id="rId4"/>
    <p:sldId id="283" r:id="rId5"/>
    <p:sldId id="284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772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9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81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216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66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44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33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55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25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72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96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44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99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Drawing </a:t>
            </a:r>
            <a:r>
              <a:rPr lang="en-US" b="1" dirty="0" smtClean="0">
                <a:latin typeface="+mn-lt"/>
              </a:rPr>
              <a:t>Distance-Time Graphs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947511307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</a:t>
                      </a:r>
                      <a:r>
                        <a:rPr lang="en-GB" b="1" dirty="0" smtClean="0"/>
                        <a:t>Distance-Time</a:t>
                      </a:r>
                      <a:r>
                        <a:rPr lang="en-GB" b="1" baseline="0" dirty="0" smtClean="0"/>
                        <a:t> Graphs </a:t>
                      </a:r>
                      <a:r>
                        <a:rPr lang="en-GB" b="1" baseline="0" dirty="0" smtClean="0"/>
                        <a:t>(3)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WE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2km/h for 2 hours.  Add this to the graph.</a:t>
                      </a:r>
                      <a:endParaRPr lang="en-GB" sz="13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15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2km/h for 2 hours.  Add this to the graph.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94395" y="1517949"/>
            <a:ext cx="3234533" cy="30401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052946" y="3699164"/>
            <a:ext cx="415636" cy="4128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563778" y="2881745"/>
            <a:ext cx="629204" cy="1230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1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048468769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(3)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2km/h for </a:t>
                      </a:r>
                      <a:r>
                        <a:rPr lang="en-GB" sz="1300" baseline="0" dirty="0" smtClean="0"/>
                        <a:t>1 hour.  </a:t>
                      </a:r>
                      <a:r>
                        <a:rPr lang="en-GB" sz="1300" baseline="0" dirty="0" smtClean="0"/>
                        <a:t>Add this to the graph.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</a:t>
                      </a:r>
                      <a:r>
                        <a:rPr lang="en-GB" sz="1300" baseline="0" dirty="0" smtClean="0"/>
                        <a:t>30 </a:t>
                      </a:r>
                      <a:r>
                        <a:rPr lang="en-GB" sz="1300" baseline="0" dirty="0" smtClean="0"/>
                        <a:t>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2km/h for </a:t>
                      </a:r>
                      <a:r>
                        <a:rPr lang="en-GB" sz="1300" baseline="0" dirty="0" smtClean="0"/>
                        <a:t>1 hour.  </a:t>
                      </a:r>
                      <a:r>
                        <a:rPr lang="en-GB" sz="1300" baseline="0" dirty="0" smtClean="0"/>
                        <a:t>Add this to the graph.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5563778" y="3297382"/>
            <a:ext cx="823167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61050" y="3726873"/>
            <a:ext cx="823168" cy="385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218112951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(3)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3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4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</a:t>
                      </a:r>
                      <a:r>
                        <a:rPr lang="en-GB" sz="1300" baseline="0" dirty="0" smtClean="0"/>
                        <a:t>2km/h </a:t>
                      </a:r>
                      <a:r>
                        <a:rPr lang="en-GB" sz="1300" baseline="0" dirty="0" smtClean="0"/>
                        <a:t>for </a:t>
                      </a:r>
                      <a:r>
                        <a:rPr lang="en-GB" sz="1300" baseline="0" dirty="0" smtClean="0"/>
                        <a:t>1 hour 30 </a:t>
                      </a:r>
                      <a:r>
                        <a:rPr lang="en-GB" sz="1300" baseline="0" dirty="0" err="1" smtClean="0"/>
                        <a:t>mins</a:t>
                      </a:r>
                      <a:r>
                        <a:rPr lang="en-GB" sz="1300" baseline="0" dirty="0" smtClean="0"/>
                        <a:t>.  </a:t>
                      </a:r>
                      <a:r>
                        <a:rPr lang="en-GB" sz="1300" baseline="0" dirty="0" smtClean="0"/>
                        <a:t>Add this to the graph.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</a:t>
                      </a:r>
                      <a:r>
                        <a:rPr lang="en-GB" sz="1300" baseline="0" dirty="0" smtClean="0"/>
                        <a:t>30 </a:t>
                      </a:r>
                      <a:r>
                        <a:rPr lang="en-GB" sz="1300" baseline="0" dirty="0" smtClean="0"/>
                        <a:t>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</a:t>
                      </a:r>
                      <a:r>
                        <a:rPr lang="en-GB" sz="1300" baseline="0" dirty="0" smtClean="0"/>
                        <a:t>2km/h </a:t>
                      </a:r>
                      <a:r>
                        <a:rPr lang="en-GB" sz="1300" baseline="0" dirty="0" smtClean="0"/>
                        <a:t>for </a:t>
                      </a:r>
                      <a:r>
                        <a:rPr lang="en-GB" sz="1300" baseline="0" dirty="0" smtClean="0"/>
                        <a:t>1 hours 45 </a:t>
                      </a:r>
                      <a:r>
                        <a:rPr lang="en-GB" sz="1300" baseline="0" dirty="0" err="1" smtClean="0"/>
                        <a:t>mins</a:t>
                      </a:r>
                      <a:r>
                        <a:rPr lang="en-GB" sz="1300" baseline="0" dirty="0" smtClean="0"/>
                        <a:t>.  </a:t>
                      </a:r>
                      <a:r>
                        <a:rPr lang="en-GB" sz="1300" baseline="0" dirty="0" smtClean="0"/>
                        <a:t>Add this to the graph.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61050" y="3297382"/>
            <a:ext cx="837023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9279" y="1517949"/>
            <a:ext cx="3234533" cy="30401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567830" y="3297382"/>
            <a:ext cx="837023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2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728553703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(3)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5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6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15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2km/h for 1 hours 45 </a:t>
                      </a:r>
                      <a:r>
                        <a:rPr lang="en-GB" sz="1300" baseline="0" dirty="0" err="1" smtClean="0"/>
                        <a:t>mins</a:t>
                      </a:r>
                      <a:r>
                        <a:rPr lang="en-GB" sz="1300" baseline="0" dirty="0" smtClean="0"/>
                        <a:t>.  Add this to the graph.</a:t>
                      </a:r>
                      <a:endParaRPr lang="en-GB" sz="13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</a:t>
                      </a:r>
                      <a:r>
                        <a:rPr lang="en-GB" sz="1300" baseline="0" dirty="0" smtClean="0"/>
                        <a:t>15 </a:t>
                      </a:r>
                      <a:r>
                        <a:rPr lang="en-GB" sz="1300" baseline="0" dirty="0" smtClean="0"/>
                        <a:t>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</a:t>
                      </a:r>
                      <a:r>
                        <a:rPr lang="en-GB" sz="1300" baseline="0" dirty="0" smtClean="0"/>
                        <a:t>2km/h </a:t>
                      </a:r>
                      <a:r>
                        <a:rPr lang="en-GB" sz="1300" baseline="0" dirty="0" smtClean="0"/>
                        <a:t>for 2 </a:t>
                      </a:r>
                      <a:r>
                        <a:rPr lang="en-GB" sz="1300" baseline="0" dirty="0" smtClean="0"/>
                        <a:t>hours.  </a:t>
                      </a:r>
                      <a:r>
                        <a:rPr lang="en-GB" sz="1300" baseline="0" dirty="0" smtClean="0"/>
                        <a:t>Add this to the graph.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61050" y="3297382"/>
            <a:ext cx="629205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9279" y="1517949"/>
            <a:ext cx="3234533" cy="30401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567830" y="3297382"/>
            <a:ext cx="625152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4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875313573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(3)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7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8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15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2km/h for 2 hours.  Add this to the graph.</a:t>
                      </a:r>
                      <a:endParaRPr lang="en-GB" sz="13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</a:t>
                      </a:r>
                      <a:r>
                        <a:rPr lang="en-GB" sz="1300" baseline="0" dirty="0" smtClean="0"/>
                        <a:t>15 </a:t>
                      </a:r>
                      <a:r>
                        <a:rPr lang="en-GB" sz="1300" baseline="0" dirty="0" smtClean="0"/>
                        <a:t>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</a:t>
                      </a:r>
                      <a:r>
                        <a:rPr lang="en-GB" sz="1300" baseline="0" dirty="0" smtClean="0"/>
                        <a:t>2km/h </a:t>
                      </a:r>
                      <a:r>
                        <a:rPr lang="en-GB" sz="1300" baseline="0" dirty="0" smtClean="0"/>
                        <a:t>for 2 </a:t>
                      </a:r>
                      <a:r>
                        <a:rPr lang="en-GB" sz="1300" baseline="0" dirty="0" smtClean="0"/>
                        <a:t>hours.  </a:t>
                      </a:r>
                      <a:r>
                        <a:rPr lang="en-GB" sz="1300" baseline="0" dirty="0" smtClean="0"/>
                        <a:t>Add this to the graph.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255018" y="3297382"/>
            <a:ext cx="629205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9279" y="1517949"/>
            <a:ext cx="3234533" cy="30401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969617" y="3297382"/>
            <a:ext cx="625152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8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13837121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(3)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9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8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15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4km/h for 1 hour.  Add this to the graph.</a:t>
                      </a:r>
                      <a:endParaRPr lang="en-GB" sz="13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 </a:t>
                      </a:r>
                      <a:r>
                        <a:rPr lang="en-GB" sz="1300" b="1" u="sng" baseline="0" dirty="0" smtClean="0"/>
                        <a:t>returning home</a:t>
                      </a:r>
                      <a:r>
                        <a:rPr lang="en-GB" sz="1300" b="0" baseline="0" dirty="0" smtClean="0"/>
                        <a:t>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part of their journey?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15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a speed of 4km/h for 1 hour.  Add this to the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return home?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was the group’s overall average speed?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462837" y="3297382"/>
            <a:ext cx="629205" cy="814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9279" y="1517949"/>
            <a:ext cx="3234533" cy="304019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983472" y="1659779"/>
            <a:ext cx="639001" cy="8201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0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021662870"/>
              </p:ext>
            </p:extLst>
          </p:nvPr>
        </p:nvGraphicFramePr>
        <p:xfrm>
          <a:off x="130627" y="154380"/>
          <a:ext cx="8860972" cy="6631151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- Comparing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smtClean="0"/>
                        <a:t>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smtClean="0"/>
                        <a:t>Two walking</a:t>
                      </a:r>
                      <a:r>
                        <a:rPr lang="en-GB" sz="1200" baseline="0" dirty="0" smtClean="0"/>
                        <a:t> groups go on a hike.  Their journeys are to be plotted on the grid below.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 smtClean="0"/>
                        <a:t>The hike is 6km long.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 smtClean="0"/>
                        <a:t>Group A set off at 09:00 and travel 1km in 45 </a:t>
                      </a:r>
                      <a:r>
                        <a:rPr lang="en-GB" sz="1200" baseline="0" dirty="0" err="1" smtClean="0"/>
                        <a:t>mins</a:t>
                      </a:r>
                      <a:r>
                        <a:rPr lang="en-GB" sz="1200" baseline="0" dirty="0" smtClean="0"/>
                        <a:t> and then have a 15 minute break.  They then set off again at a constant speed of 2.5km/h.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 smtClean="0"/>
                        <a:t>Group B set off 15 minutes later than Group A.  Group B do not stop and travel at a constant rate of 3km/h.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 smtClean="0"/>
                        <a:t>Use the graph to show</a:t>
                      </a:r>
                    </a:p>
                    <a:p>
                      <a:pPr marL="342900" lvl="2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1200" baseline="0" dirty="0" smtClean="0"/>
                        <a:t>Which group arrives first?</a:t>
                      </a:r>
                    </a:p>
                    <a:p>
                      <a:pPr marL="342900" lvl="2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1200" baseline="0" dirty="0" smtClean="0"/>
                        <a:t>Do the groups pass, and if so at what time?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 smtClean="0"/>
                        <a:t>Two walking</a:t>
                      </a:r>
                      <a:r>
                        <a:rPr lang="en-GB" sz="1200" baseline="0" dirty="0" smtClean="0"/>
                        <a:t> groups go on a hike.  Their journeys are to be plotted on the grid below.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aseline="0" dirty="0" smtClean="0"/>
                        <a:t>The hike is 6km long.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 smtClean="0"/>
                        <a:t>Group A set off at 09:00 and travel 1km in 30 </a:t>
                      </a:r>
                      <a:r>
                        <a:rPr lang="en-GB" sz="1200" baseline="0" dirty="0" err="1" smtClean="0"/>
                        <a:t>mins</a:t>
                      </a:r>
                      <a:r>
                        <a:rPr lang="en-GB" sz="1200" baseline="0" dirty="0" smtClean="0"/>
                        <a:t> and then have a 30 minute break.  They then set off again at a constant speed of 3km/h.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2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 smtClean="0"/>
                        <a:t>Group B set off 30 minutes later than Group A.  Group B do not stop and travel at a constant rate of 4km/h.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200" baseline="0" dirty="0" smtClean="0"/>
                        <a:t>Use the graph to show</a:t>
                      </a:r>
                    </a:p>
                    <a:p>
                      <a:pPr marL="342900" lvl="2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1200" baseline="0" dirty="0" smtClean="0"/>
                        <a:t>Which group arrives first?</a:t>
                      </a:r>
                    </a:p>
                    <a:p>
                      <a:pPr marL="342900" lvl="2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GB" sz="1200" baseline="0" dirty="0" smtClean="0"/>
                        <a:t>Do the groups pass, and if so at what time?</a:t>
                      </a:r>
                      <a:endParaRPr lang="en-GB" sz="12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9279" y="1517949"/>
            <a:ext cx="3234533" cy="30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166132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 </a:t>
                      </a: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Distance-Time Graphs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26678"/>
              </p:ext>
            </p:extLst>
          </p:nvPr>
        </p:nvGraphicFramePr>
        <p:xfrm>
          <a:off x="130629" y="154380"/>
          <a:ext cx="8882742" cy="653594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 </a:t>
                      </a: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Distance-Time Graphs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80610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</a:t>
                      </a:r>
                      <a:r>
                        <a:rPr lang="en-GB" b="0" dirty="0" smtClean="0"/>
                        <a:t>with distance-time</a:t>
                      </a:r>
                      <a:r>
                        <a:rPr lang="en-GB" b="0" baseline="0" dirty="0" smtClean="0"/>
                        <a:t> graphs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know</a:t>
                      </a:r>
                      <a:r>
                        <a:rPr lang="en-GB" b="0" baseline="0" dirty="0" smtClean="0"/>
                        <a:t> what a distance-time graph represents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draw a distance-time</a:t>
                      </a:r>
                      <a:r>
                        <a:rPr lang="en-GB" b="0" baseline="0" dirty="0" smtClean="0"/>
                        <a:t> graph when given distances and times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draw a distance-time</a:t>
                      </a:r>
                      <a:r>
                        <a:rPr lang="en-GB" b="0" baseline="0" dirty="0" smtClean="0"/>
                        <a:t> graph when given speeds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 smtClean="0"/>
                        <a:t>I can plot</a:t>
                      </a:r>
                      <a:r>
                        <a:rPr lang="en-GB" b="0" baseline="0" dirty="0" smtClean="0"/>
                        <a:t> multiple distance-time graphs and compare journeys and solve problems (Grade 4+)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894504558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</a:t>
                      </a:r>
                      <a:r>
                        <a:rPr lang="en-GB" b="1" dirty="0" smtClean="0"/>
                        <a:t>Distance-Time</a:t>
                      </a:r>
                      <a:r>
                        <a:rPr lang="en-GB" b="1" baseline="0" dirty="0" smtClean="0"/>
                        <a:t> Graphs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30 minute coffee break at 10:00.  Add this to the distance time graph.</a:t>
                      </a: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30 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  <a:endParaRPr lang="en-GB" sz="13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30 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30 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94395" y="1517949"/>
            <a:ext cx="3234533" cy="30401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052946" y="2479964"/>
            <a:ext cx="845127" cy="1632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563778" y="2078182"/>
            <a:ext cx="823167" cy="20338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7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24531051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(1)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30 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30 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30 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30 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94395" y="1517949"/>
            <a:ext cx="3234533" cy="304019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1052946" y="2895600"/>
            <a:ext cx="831272" cy="1216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5563778" y="3283527"/>
            <a:ext cx="823167" cy="828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5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833258035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(1)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3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4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</a:t>
                      </a:r>
                      <a:r>
                        <a:rPr lang="en-GB" sz="1300" baseline="0" dirty="0" smtClean="0"/>
                        <a:t>45 </a:t>
                      </a:r>
                      <a:r>
                        <a:rPr lang="en-GB" sz="1300" baseline="0" dirty="0" smtClean="0"/>
                        <a:t>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30 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</a:t>
                      </a:r>
                      <a:r>
                        <a:rPr lang="en-GB" sz="1300" baseline="0" dirty="0" smtClean="0"/>
                        <a:t>45 </a:t>
                      </a:r>
                      <a:r>
                        <a:rPr lang="en-GB" sz="1300" baseline="0" dirty="0" smtClean="0"/>
                        <a:t>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</a:t>
                      </a:r>
                      <a:r>
                        <a:rPr lang="en-GB" sz="1300" baseline="0" dirty="0" smtClean="0"/>
                        <a:t>15 </a:t>
                      </a:r>
                      <a:r>
                        <a:rPr lang="en-GB" sz="1300" baseline="0" dirty="0" smtClean="0"/>
                        <a:t>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5563778" y="3283527"/>
            <a:ext cx="823167" cy="828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61050" y="3283527"/>
            <a:ext cx="823167" cy="828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7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089593125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(1)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5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6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</a:t>
                      </a:r>
                      <a:r>
                        <a:rPr lang="en-GB" sz="1300" baseline="0" dirty="0" smtClean="0"/>
                        <a:t>45 </a:t>
                      </a:r>
                      <a:r>
                        <a:rPr lang="en-GB" sz="1300" baseline="0" dirty="0" smtClean="0"/>
                        <a:t>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1 hour </a:t>
                      </a:r>
                      <a:r>
                        <a:rPr lang="en-GB" sz="1300" baseline="0" dirty="0" smtClean="0"/>
                        <a:t>15 </a:t>
                      </a:r>
                      <a:r>
                        <a:rPr lang="en-GB" sz="1300" baseline="0" dirty="0" smtClean="0"/>
                        <a:t>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The group stopped for a </a:t>
                      </a:r>
                      <a:r>
                        <a:rPr lang="en-GB" sz="1300" baseline="0" dirty="0" smtClean="0"/>
                        <a:t>45 </a:t>
                      </a:r>
                      <a:r>
                        <a:rPr lang="en-GB" sz="1300" baseline="0" dirty="0" smtClean="0"/>
                        <a:t>minute coffee break at 10:00.  Add this to the distance time graph.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did the group start again?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turn around and return back to where they started.  It takes them </a:t>
                      </a:r>
                      <a:r>
                        <a:rPr lang="en-GB" sz="1300" baseline="0" dirty="0" smtClean="0"/>
                        <a:t>45 </a:t>
                      </a:r>
                      <a:r>
                        <a:rPr lang="en-GB" sz="1300" baseline="0" dirty="0" smtClean="0"/>
                        <a:t>minutes.  Add this to the distance-time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What time do they get back?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5563778" y="2466109"/>
            <a:ext cx="823167" cy="1645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61050" y="2466109"/>
            <a:ext cx="823168" cy="1645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1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928792881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</a:t>
                      </a:r>
                      <a:r>
                        <a:rPr lang="en-GB" b="1" dirty="0" smtClean="0"/>
                        <a:t>Distance-Time</a:t>
                      </a:r>
                      <a:r>
                        <a:rPr lang="en-GB" b="1" baseline="0" dirty="0" smtClean="0"/>
                        <a:t> Graphs </a:t>
                      </a:r>
                      <a:r>
                        <a:rPr lang="en-GB" b="1" baseline="0" dirty="0" smtClean="0"/>
                        <a:t>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hour?</a:t>
                      </a: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continue walking at the same speed for another 1 hour.  Add this to the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the same speed as before for another 30 minutes.</a:t>
                      </a:r>
                      <a:endParaRPr lang="en-GB" sz="13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hour?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continue walking at the same speed for another 1 hour.  Add this to the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the same speed as before for another 30 minutes.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94395" y="1517949"/>
            <a:ext cx="3234533" cy="304019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052946" y="3699164"/>
            <a:ext cx="831272" cy="4128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563778" y="3505200"/>
            <a:ext cx="823167" cy="606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8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343275074"/>
              </p:ext>
            </p:extLst>
          </p:nvPr>
        </p:nvGraphicFramePr>
        <p:xfrm>
          <a:off x="130627" y="154380"/>
          <a:ext cx="886097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Drawing Distance-Time</a:t>
                      </a:r>
                      <a:r>
                        <a:rPr lang="en-GB" b="1" baseline="0" dirty="0" smtClean="0"/>
                        <a:t> Graphs (2)</a:t>
                      </a:r>
                      <a:endParaRPr lang="en-GB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 DO </a:t>
                      </a:r>
                      <a:r>
                        <a:rPr lang="en-GB" sz="1800" dirty="0" smtClean="0"/>
                        <a:t>1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 smtClean="0"/>
                        <a:t>YOU</a:t>
                      </a:r>
                      <a:r>
                        <a:rPr lang="en-GB" sz="1800" baseline="0" dirty="0" smtClean="0"/>
                        <a:t> DO </a:t>
                      </a:r>
                      <a:r>
                        <a:rPr lang="en-GB" sz="1800" baseline="0" dirty="0" smtClean="0"/>
                        <a:t>2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hour?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continue walking at the same speed for another 1 hour.  Add this to the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the same speed as before for another 30 minutes.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 smtClean="0"/>
                        <a:t>Below is </a:t>
                      </a:r>
                      <a:r>
                        <a:rPr lang="en-GB" sz="1300" b="1" dirty="0" smtClean="0"/>
                        <a:t>part</a:t>
                      </a:r>
                      <a:r>
                        <a:rPr lang="en-GB" sz="1300" b="0" baseline="0" dirty="0" smtClean="0"/>
                        <a:t> of a distance-time graph for a walking group.</a:t>
                      </a: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3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300" baseline="0" dirty="0" smtClean="0"/>
                        <a:t>What speed did the group travel at in the first hour?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continue walking at the same speed for another 1 hour.  Add this to the graph.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stop for a 30 minute break.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en-GB" sz="1300" baseline="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GB" sz="1300" baseline="0" dirty="0" smtClean="0"/>
                        <a:t>The group then continue their journey at the same speed as before for another 30 minutes.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5105227" y="1517949"/>
            <a:ext cx="3234533" cy="30401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5563778" y="3906982"/>
            <a:ext cx="837022" cy="205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3037"/>
          <a:stretch/>
        </p:blipFill>
        <p:spPr>
          <a:xfrm>
            <a:off x="602499" y="1517949"/>
            <a:ext cx="3234533" cy="30401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61050" y="3297382"/>
            <a:ext cx="837023" cy="8146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6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2053</Words>
  <Application>Microsoft Office PowerPoint</Application>
  <PresentationFormat>On-screen Show (4:3)</PresentationFormat>
  <Paragraphs>645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Drawing Distance-Time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21</cp:revision>
  <dcterms:created xsi:type="dcterms:W3CDTF">2018-01-27T15:48:25Z</dcterms:created>
  <dcterms:modified xsi:type="dcterms:W3CDTF">2022-02-18T12:04:30Z</dcterms:modified>
</cp:coreProperties>
</file>