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60" r:id="rId4"/>
    <p:sldId id="282" r:id="rId5"/>
    <p:sldId id="283" r:id="rId6"/>
    <p:sldId id="287" r:id="rId7"/>
    <p:sldId id="284" r:id="rId8"/>
    <p:sldId id="285" r:id="rId9"/>
    <p:sldId id="286" r:id="rId10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02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0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33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3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7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9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Repeated percentage change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29147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Repeated percentage change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5253140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Repeated</a:t>
                      </a:r>
                      <a:r>
                        <a:rPr lang="en-GB" b="1" baseline="0" dirty="0" smtClean="0"/>
                        <a:t> increases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38 by 15%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your previous answers by 15%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your previous answers by 15% again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38 by 18%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your previous answers by 18%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your previous answers by 18% again</a:t>
                      </a: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57 by 12%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your previous answers by 12%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Increase your previous answers by 12% again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baseline="0" dirty="0" smtClean="0"/>
                        <a:t>Extension: Is there a quicker way to get your answer to question 3?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844780080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Worded</a:t>
                      </a:r>
                      <a:r>
                        <a:rPr lang="en-GB" b="1" baseline="0" dirty="0" smtClean="0"/>
                        <a:t> – Repeated increases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invest £380 in a bank account. It gains 1.5% interest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1 year?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3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I invest £380 in a bank account. It gains 1.8% interest each year: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1 year?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3 years?</a:t>
                      </a: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I invest £570 in a bank account. It gains 2.8% interest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1 year?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3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4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29450842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Worded</a:t>
                      </a:r>
                      <a:r>
                        <a:rPr lang="en-GB" b="1" baseline="0" dirty="0" smtClean="0"/>
                        <a:t> – Repeated increases 2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invest £380 in a bank account. It gains 1.5% interest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How much will I have after 7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I invest £380 in a bank account. It gains 1.8% interest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How much will I have after  9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I invest £570 in a bank account. It gains 2.8% interest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5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10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3) Explain why your answers for question 2 wasn’t double the answer for question 1.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67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700456111"/>
              </p:ext>
            </p:extLst>
          </p:nvPr>
        </p:nvGraphicFramePr>
        <p:xfrm>
          <a:off x="130629" y="154380"/>
          <a:ext cx="8882742" cy="669211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baseline="0" dirty="0" smtClean="0"/>
                        <a:t>Repeated increases, changing amounts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invest £380 in a bank account. It gains 1.5% interest each year for the first 3 years. It then gains 0.8 interest for any future years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4 years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I invest £380 in a bank account. It gains 1.8% interest each year for the first 5 years. It then gains 1.2% interest for any future years: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 4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6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10 years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I invest £570 in a bank account. It gains 2.8% interest each year for the first 4 years. It then gains 0.5% for any future years: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3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6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How much will I have after 10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Extension: After how many years will I have over £664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24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7605746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Repeated</a:t>
                      </a:r>
                      <a:r>
                        <a:rPr lang="en-GB" b="1" baseline="0" dirty="0" smtClean="0"/>
                        <a:t> decrease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38 by 15%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your previous answers by 15%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your previous answers by 15% again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38 by 18%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your previous answers by 18%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your previous answers by 18% again</a:t>
                      </a: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57 by 12%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your previous answers by 12%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Decrease your previous answers by 12% again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baseline="0" dirty="0" smtClean="0"/>
                        <a:t>Extension: Is there a quicker way to get your answer to question 3?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3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64724112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Worded</a:t>
                      </a:r>
                      <a:r>
                        <a:rPr lang="en-GB" b="1" baseline="0" dirty="0" smtClean="0"/>
                        <a:t> – Repeated Decreases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buy a car for £38000 it depreciates in value by 15%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it be worth after 1 year?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How much will it be worth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How much will it be worth after 3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buy a car for £38000 it depreciates in value by 18% each year: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it be worth after 1 year?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How much will it be worth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How much will it be worth after 3 years?</a:t>
                      </a: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buy a car for £57000 it depreciates in value by 28%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1 year?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2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 have after 3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4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02933683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Worded</a:t>
                      </a:r>
                      <a:r>
                        <a:rPr lang="en-GB" b="1" baseline="0" dirty="0" smtClean="0"/>
                        <a:t> – Repeated increases 2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buy a car for £38000 it depreciates in value by 15%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How much will it be worth after 7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buy a car for £38000 it depreciates in value by 18%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How much will it be worth after  9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I buy a car for £57000 it depreciates in value by 28% each year: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it be worth after 5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How much will it be worth after 10 years?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3) Explain why your answers for question 2 wasn’t half the answer for question 1.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0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908</Words>
  <Application>Microsoft Office PowerPoint</Application>
  <PresentationFormat>On-screen Show (4:3)</PresentationFormat>
  <Paragraphs>333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Repeated percentage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14</cp:revision>
  <dcterms:created xsi:type="dcterms:W3CDTF">2018-01-27T15:48:25Z</dcterms:created>
  <dcterms:modified xsi:type="dcterms:W3CDTF">2021-11-08T10:21:15Z</dcterms:modified>
</cp:coreProperties>
</file>