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60" r:id="rId4"/>
    <p:sldId id="261" r:id="rId5"/>
    <p:sldId id="262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1"/>
    <p:restoredTop sz="94603"/>
  </p:normalViewPr>
  <p:slideViewPr>
    <p:cSldViewPr snapToGrid="0">
      <p:cViewPr varScale="1">
        <p:scale>
          <a:sx n="102" d="100"/>
          <a:sy n="102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45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38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Solving Linear Simultaneous Equations Graphically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151040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 Linear Simultaneous Equations Graphically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680405005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Graphically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diagrams below each show two linear graphs.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Write down the co-ordinates of the intersection point in each case.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diagrams below each show two linear graphs.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Write down the co-ordinates of the intersection point in each case.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The diagrams below each show two linear graphs.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Write down the co-ordinates of the intersection point in each case.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18099F-D819-E746-AB43-462816AB4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36" y="2072086"/>
            <a:ext cx="1629421" cy="2036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7E9AD-77B2-0A49-9E91-2C8AAFCDAA76}"/>
              </a:ext>
            </a:extLst>
          </p:cNvPr>
          <p:cNvSpPr txBox="1"/>
          <p:nvPr/>
        </p:nvSpPr>
        <p:spPr>
          <a:xfrm>
            <a:off x="130629" y="2782697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2x –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80345-A4A4-4240-8A28-B8442CF2678A}"/>
              </a:ext>
            </a:extLst>
          </p:cNvPr>
          <p:cNvSpPr txBox="1"/>
          <p:nvPr/>
        </p:nvSpPr>
        <p:spPr>
          <a:xfrm>
            <a:off x="840903" y="3706571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 = 3x –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73342-8A76-724E-8B70-DB22DF2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23" y="4473804"/>
            <a:ext cx="1634734" cy="1884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B12E65-E8E6-FB4D-83FD-800EC64DF4E5}"/>
              </a:ext>
            </a:extLst>
          </p:cNvPr>
          <p:cNvSpPr txBox="1"/>
          <p:nvPr/>
        </p:nvSpPr>
        <p:spPr>
          <a:xfrm>
            <a:off x="130629" y="6285374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3x –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B4BF24-192D-FC4F-ABB4-662BB0136366}"/>
              </a:ext>
            </a:extLst>
          </p:cNvPr>
          <p:cNvSpPr txBox="1"/>
          <p:nvPr/>
        </p:nvSpPr>
        <p:spPr>
          <a:xfrm>
            <a:off x="130628" y="4214922"/>
            <a:ext cx="10294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 = -2x + 4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E77000-7491-2B40-A84A-AF3B2939F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763" y="2072086"/>
            <a:ext cx="1556603" cy="20367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D3C15C-14FD-8E43-8F42-0566F9679C4E}"/>
              </a:ext>
            </a:extLst>
          </p:cNvPr>
          <p:cNvSpPr txBox="1"/>
          <p:nvPr/>
        </p:nvSpPr>
        <p:spPr>
          <a:xfrm>
            <a:off x="3018030" y="3398794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2x + 1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22B782-CD5E-8447-A686-7DCBC9E9A963}"/>
              </a:ext>
            </a:extLst>
          </p:cNvPr>
          <p:cNvSpPr txBox="1"/>
          <p:nvPr/>
        </p:nvSpPr>
        <p:spPr>
          <a:xfrm>
            <a:off x="4012623" y="4014348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 = 4x – 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A6EB0A-9D05-0A40-A42C-4D108C499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762" y="4473804"/>
            <a:ext cx="1556603" cy="22372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691402-C5C2-C240-B629-0E3DCAB69BF2}"/>
              </a:ext>
            </a:extLst>
          </p:cNvPr>
          <p:cNvSpPr txBox="1"/>
          <p:nvPr/>
        </p:nvSpPr>
        <p:spPr>
          <a:xfrm>
            <a:off x="3153438" y="4218534"/>
            <a:ext cx="102463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 = -3x –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209C14-A475-6E4C-ADC9-34B9532EEE5C}"/>
              </a:ext>
            </a:extLst>
          </p:cNvPr>
          <p:cNvSpPr txBox="1"/>
          <p:nvPr/>
        </p:nvSpPr>
        <p:spPr>
          <a:xfrm>
            <a:off x="3021458" y="5872679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2x – 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8E4CB0-EC2C-9F4F-9DFC-79F82D8CE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550" y="4473804"/>
            <a:ext cx="1544786" cy="19462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18D8DB-CC66-6740-A58F-0CDCBCAEBDBD}"/>
              </a:ext>
            </a:extLst>
          </p:cNvPr>
          <p:cNvSpPr txBox="1"/>
          <p:nvPr/>
        </p:nvSpPr>
        <p:spPr>
          <a:xfrm>
            <a:off x="6001174" y="4212304"/>
            <a:ext cx="10294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 = -2x + 6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6F6E00-4162-C540-8BF4-526471203E7B}"/>
              </a:ext>
            </a:extLst>
          </p:cNvPr>
          <p:cNvSpPr txBox="1"/>
          <p:nvPr/>
        </p:nvSpPr>
        <p:spPr>
          <a:xfrm>
            <a:off x="6163977" y="5778165"/>
            <a:ext cx="865943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x + 3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ABB185-0555-1D44-A000-39751058C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550" y="2072086"/>
            <a:ext cx="1696413" cy="203677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68DFB8E-275A-2847-BC69-19A687135BF4}"/>
              </a:ext>
            </a:extLst>
          </p:cNvPr>
          <p:cNvSpPr txBox="1"/>
          <p:nvPr/>
        </p:nvSpPr>
        <p:spPr>
          <a:xfrm>
            <a:off x="5945614" y="3070966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2x + 3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A6E817-DD9F-E844-9B19-DEFA6AC83773}"/>
              </a:ext>
            </a:extLst>
          </p:cNvPr>
          <p:cNvSpPr txBox="1"/>
          <p:nvPr/>
        </p:nvSpPr>
        <p:spPr>
          <a:xfrm>
            <a:off x="6617583" y="4026432"/>
            <a:ext cx="96532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 = 3x + 3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082130659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Solving Simultaneous Equations Graphically (2)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On the axes below, plot the graphs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 = 2x + 1 and y = 3x + 4.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Determine the intersection point.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On the axes below, plot the graphs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 = 2x + 2 and y = 3x + 1.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Determine the intersection point.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On the axes below, plot the graphs of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y = 2x - 1 and y = x + 2.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Determine the intersection point.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44A7693-525F-224A-9A76-BAA27145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65" y="4012946"/>
            <a:ext cx="2675440" cy="2625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6D85BA-A1C4-EC44-B172-87EEE1E3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80" y="4012945"/>
            <a:ext cx="2675440" cy="2625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65DF15-B667-C14B-B4DC-974FDAF0A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95" y="4012944"/>
            <a:ext cx="2675440" cy="26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90174763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Simultaneous Equations Graphically (3)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On the axes below, plot the graphs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y = -2x – 1 and 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x + 4.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Determine the intersection point.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2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On the axes below, plot the graphs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y = -4x – 4 and 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x + 5.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Determine the intersection point.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2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On the axes below, plot the graphs of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y = -2x + 7 and y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200" b="0" i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200" dirty="0"/>
                            <a:t>x + 2.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200" dirty="0"/>
                            <a:t>Determine the intersection point.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200" dirty="0">
                            <a:solidFill>
                              <a:schemeClr val="dk1"/>
                            </a:solidFill>
                          </a:endParaRPr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901747633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Simultaneous Equations Graphically (3)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995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4A7693-525F-224A-9A76-BAA271459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65" y="4012946"/>
            <a:ext cx="2675440" cy="26250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6D85BA-A1C4-EC44-B172-87EEE1E32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280" y="4012945"/>
            <a:ext cx="2675440" cy="26250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65DF15-B667-C14B-B4DC-974FDAF0A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795" y="4012944"/>
            <a:ext cx="2675440" cy="26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358</Words>
  <Application>Microsoft Macintosh PowerPoint</Application>
  <PresentationFormat>On-screen Show (4:3)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 Theme</vt:lpstr>
      <vt:lpstr>Solving Linear Simultaneous Equations Graphically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7</cp:revision>
  <dcterms:created xsi:type="dcterms:W3CDTF">2018-01-27T15:48:25Z</dcterms:created>
  <dcterms:modified xsi:type="dcterms:W3CDTF">2021-08-16T20:17:17Z</dcterms:modified>
</cp:coreProperties>
</file>