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61" r:id="rId2"/>
    <p:sldId id="260" r:id="rId3"/>
    <p:sldId id="262" r:id="rId4"/>
    <p:sldId id="263" r:id="rId5"/>
  </p:sldIdLst>
  <p:sldSz cx="9144000" cy="6858000" type="screen4x3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Zs39nGH+w16IVzHtR4PfxczB3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72A604-6930-44FA-8A8C-41554DEEE212}">
  <a:tblStyle styleId="{2572A604-6930-44FA-8A8C-41554DEEE2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D58A563-02C7-48BE-AD82-CCC30232CB0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64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2669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3773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EE82A-BC5C-D14C-9981-BCB8B89FC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en-US" b="1" dirty="0" err="1" smtClean="0">
                <a:latin typeface="+mn-lt"/>
              </a:rPr>
              <a:t>Rationalising</a:t>
            </a:r>
            <a:r>
              <a:rPr lang="en-US" b="1" dirty="0" smtClean="0">
                <a:latin typeface="+mn-lt"/>
              </a:rPr>
              <a:t> the Denominator</a:t>
            </a:r>
            <a:endParaRPr lang="en-US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B49E9-F7AA-3345-8461-3855BB387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405284"/>
            <a:ext cx="7772400" cy="1259246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I </a:t>
            </a:r>
            <a:r>
              <a:rPr lang="en-US" dirty="0">
                <a:latin typeface="+mn-lt"/>
              </a:rPr>
              <a:t>Do, We Do, You Do Example Sheet(s).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23159A-D4BC-1344-8A8E-8B0A71892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543" y="941387"/>
            <a:ext cx="4238914" cy="151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411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4028986200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 smtClean="0"/>
                            <a:t>Rationalising the Denominator 1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dirty="0" smtClean="0">
                              <a:latin typeface="+mn-lt"/>
                            </a:rPr>
                            <a:t>Simplify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 smtClean="0">
                            <a:latin typeface="+mn-lt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+mn-lt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GB" sz="2000" b="0" i="0" smtClean="0">
                                        <a:latin typeface="+mn-lt"/>
                                      </a:rPr>
                                      <m:t>2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GB" sz="2000" b="0" i="1" smtClean="0">
                                            <a:latin typeface="+mn-lt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2000" b="0" i="0" smtClean="0">
                                            <a:latin typeface="+mn-lt"/>
                                          </a:rPr>
                                          <m:t>7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GB" sz="2000" dirty="0" smtClean="0">
                            <a:latin typeface="+mn-lt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 smtClean="0">
                            <a:latin typeface="+mn-lt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 smtClean="0">
                            <a:latin typeface="+mn-lt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 smtClean="0">
                            <a:latin typeface="+mn-lt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 smtClean="0">
                            <a:latin typeface="+mn-lt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 smtClean="0">
                            <a:latin typeface="+mn-lt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+mn-lt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GB" sz="2000" b="0" i="0" smtClean="0">
                                        <a:latin typeface="+mn-lt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GB" sz="2000" b="0" i="0" smtClean="0">
                                        <a:latin typeface="+mn-lt"/>
                                      </a:rPr>
                                      <m:t>3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000" b="0" i="1" smtClean="0">
                                            <a:latin typeface="+mn-lt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2000" b="0" i="0" smtClean="0">
                                            <a:latin typeface="+mn-lt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sz="2000" dirty="0">
                            <a:latin typeface="+mn-lt"/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b="0" i="0" u="none" strike="noStrike" cap="none" dirty="0" smtClean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Simplify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b="0" i="0" u="none" strike="noStrike" cap="none" dirty="0" smtClean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AE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ar-AE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2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ar-AE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20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6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ar-AE" sz="2000" b="0" i="0" u="none" strike="noStrike" cap="none" dirty="0" smtClean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ar-AE" sz="2000" b="0" i="0" u="none" strike="noStrike" cap="none" dirty="0" smtClean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ar-AE" sz="2000" b="0" i="0" u="none" strike="noStrike" cap="none" dirty="0" smtClean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ar-AE" sz="2000" b="0" i="0" u="none" strike="noStrike" cap="none" dirty="0" smtClean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ar-AE" sz="2000" b="0" i="0" u="none" strike="noStrike" cap="none" dirty="0" smtClean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ar-AE" sz="2000" b="0" i="0" u="none" strike="noStrike" cap="none" dirty="0" smtClean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AE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2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ar-AE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ar-AE" sz="20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ar-AE" sz="20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sz="20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b="0" i="0" u="none" strike="noStrike" cap="none" dirty="0" smtClean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Simplify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b="0" i="0" u="none" strike="noStrike" cap="none" dirty="0" smtClean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AE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ar-AE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20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6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ar-AE" sz="2000" b="0" i="0" u="none" strike="noStrike" cap="none" dirty="0" smtClean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ar-AE" sz="2000" b="0" i="0" u="none" strike="noStrike" cap="none" dirty="0" smtClean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ar-AE" sz="2000" b="0" i="0" u="none" strike="noStrike" cap="none" dirty="0" smtClean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ar-AE" sz="2000" b="0" i="0" u="none" strike="noStrike" cap="none" dirty="0" smtClean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ar-AE" sz="2000" b="0" i="0" u="none" strike="noStrike" cap="none" dirty="0" smtClean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ar-AE" sz="2000" b="0" i="0" u="none" strike="noStrike" cap="none" dirty="0" smtClean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AE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6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ar-AE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ar-AE" sz="20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ar-AE" sz="20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sz="2000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4028986200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 smtClean="0"/>
                            <a:t>Rationalising the Denominator 1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6" t="-17134" r="-2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206" t="-17134" r="-1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206" t="-17134" r="-412" b="-1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3931928991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 smtClean="0"/>
                            <a:t>Rationalising the Denominator 2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dirty="0" smtClean="0">
                              <a:latin typeface="+mn-lt"/>
                            </a:rPr>
                            <a:t>Simplify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 smtClean="0">
                            <a:latin typeface="+mn-lt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+mn-lt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GB" sz="2000" b="0" i="0" smtClean="0">
                                        <a:latin typeface="+mn-lt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 + 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000" b="0" i="1" smtClean="0">
                                            <a:latin typeface="+mn-lt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2000" b="0" i="0" smtClean="0">
                                            <a:latin typeface="+mn-lt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GB" sz="2000" dirty="0" smtClean="0">
                            <a:latin typeface="+mn-lt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 smtClean="0">
                            <a:latin typeface="+mn-lt"/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b="0" i="0" u="none" strike="noStrike" cap="none" dirty="0" smtClean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Simplify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b="0" i="0" u="none" strike="noStrike" cap="none" dirty="0" smtClean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 - 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20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sz="20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b="0" i="0" u="none" strike="noStrike" cap="none" dirty="0" smtClean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Simplify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b="0" i="0" u="none" strike="noStrike" cap="none" dirty="0" smtClean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 + 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20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GB" sz="2000" dirty="0" smtClean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 smtClean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 smtClean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 smtClean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 + 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20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GB" sz="2000" dirty="0" smtClean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 smtClean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 smtClean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 smtClean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-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 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20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sz="2000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3931928991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 smtClean="0"/>
                            <a:t>Rationalising the Denominator 2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6" t="-17134" r="-2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206" t="-17134" r="-1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206" t="-17134" r="-412" b="-1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60952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836914393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 smtClean="0"/>
                            <a:t>Rationalising the Denominator 3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dirty="0" smtClean="0">
                              <a:latin typeface="+mn-lt"/>
                            </a:rPr>
                            <a:t>Simplify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 smtClean="0">
                            <a:latin typeface="+mn-lt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+mn-lt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GB" sz="2000" b="0" i="0" smtClean="0">
                                        <a:latin typeface="+mn-lt"/>
                                      </a:rPr>
                                      <m:t>1 + 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000" b="0" i="1" smtClean="0">
                                            <a:latin typeface="+mn-lt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2000" b="0" i="0" smtClean="0">
                                            <a:latin typeface="+mn-lt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GB" sz="2000" b="0" i="0" smtClean="0">
                                        <a:latin typeface="+mn-lt"/>
                                      </a:rPr>
                                      <m:t>3 +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000" b="0" i="1" smtClean="0">
                                            <a:latin typeface="+mn-lt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2000" b="0" i="0" smtClean="0">
                                            <a:latin typeface="+mn-lt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  <m:r>
                                      <m:rPr>
                                        <m:nor/>
                                      </m:rPr>
                                      <a:rPr lang="en-GB" sz="2000" b="0" i="0" smtClean="0">
                                        <a:latin typeface="+mn-lt"/>
                                      </a:rPr>
                                      <m:t> 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 smtClean="0">
                            <a:latin typeface="+mn-lt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 smtClean="0">
                            <a:latin typeface="+mn-lt"/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b="0" i="0" u="none" strike="noStrike" cap="none" dirty="0" smtClean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Simplify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b="0" i="0" u="none" strike="noStrike" cap="none" dirty="0" smtClean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+mn-lt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+mn-lt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2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+mn-lt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 + 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000" b="0" i="1" smtClean="0">
                                            <a:latin typeface="+mn-lt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20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+mn-lt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GB" sz="2000" b="0" i="1" smtClean="0">
                                            <a:latin typeface="+mn-lt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20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+mn-lt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  <m:r>
                                      <m:rPr>
                                        <m:nor/>
                                      </m:rPr>
                                      <a:rPr lang="en-GB" sz="2000" b="0" i="0" smtClean="0">
                                        <a:latin typeface="+mn-lt"/>
                                      </a:rPr>
                                      <m:t> - 3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sz="2000" dirty="0">
                            <a:latin typeface="+mn-lt"/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b="0" i="0" u="none" strike="noStrike" cap="none" dirty="0" smtClean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Simplify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b="0" i="0" u="none" strike="noStrike" cap="none" dirty="0" smtClean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2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 + 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20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 +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20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 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b="0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b="0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b="0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2 + 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20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-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20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 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b="0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b="0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b="0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 + 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20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20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 −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20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 smtClean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 smtClean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2000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836914393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 smtClean="0"/>
                            <a:t>Rationalising the Denominator 3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6" t="-17134" r="-2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206" t="-17134" r="-1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206" t="-17134" r="-412" b="-1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77249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237</Words>
  <Application>Microsoft Office PowerPoint</Application>
  <PresentationFormat>On-screen Show (4:3)</PresentationFormat>
  <Paragraphs>78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 Math</vt:lpstr>
      <vt:lpstr>Office Theme</vt:lpstr>
      <vt:lpstr>Rationalising the Denominator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Green</dc:creator>
  <cp:lastModifiedBy>Windows User</cp:lastModifiedBy>
  <cp:revision>5</cp:revision>
  <dcterms:created xsi:type="dcterms:W3CDTF">2018-01-27T15:48:25Z</dcterms:created>
  <dcterms:modified xsi:type="dcterms:W3CDTF">2021-03-08T17:24:42Z</dcterms:modified>
</cp:coreProperties>
</file>