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60" r:id="rId5"/>
    <p:sldId id="283" r:id="rId6"/>
    <p:sldId id="284" r:id="rId7"/>
    <p:sldId id="285" r:id="rId8"/>
    <p:sldId id="286" r:id="rId9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FF2CC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74" d="100"/>
          <a:sy n="74" d="100"/>
        </p:scale>
        <p:origin x="16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4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5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1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Iteration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941327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31636"/>
              </p:ext>
            </p:extLst>
          </p:nvPr>
        </p:nvGraphicFramePr>
        <p:xfrm>
          <a:off x="130629" y="154380"/>
          <a:ext cx="8882742" cy="659006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7757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with what a root is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know</a:t>
                      </a:r>
                      <a:r>
                        <a:rPr lang="en-GB" b="0" baseline="0" dirty="0"/>
                        <a:t> what a root of an equation is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use the Change of Sign rule to show a root takes place (Grade 7)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</a:t>
                      </a:r>
                      <a:r>
                        <a:rPr lang="en-GB" b="0" baseline="0" dirty="0"/>
                        <a:t> rearrange an equation to a given form and convert it to an iterative formula (Grade 8)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use an iterative process to determine a root to a given level of accuracy (Grade 8)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14" y="2963492"/>
            <a:ext cx="3274868" cy="31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68940001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Change of Sign Rule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/>
                            <a:t>Show that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/>
                            <a:t>has a root between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6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/>
                            <a:t>Show that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ar-AE" sz="16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/>
                            <a:t>has a root between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16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GB" sz="16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/>
                            <a:t>Show that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ar-AE" sz="16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/>
                            <a:t>has a root between: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342900" lvl="0" indent="-34290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6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GB" sz="1600" b="0" dirty="0"/>
                        </a:p>
                        <a:p>
                          <a:pPr marL="342900" marR="0" lvl="0" indent="-3429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16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endParaRPr lang="en-GB" sz="1600" b="0" dirty="0"/>
                        </a:p>
                        <a:p>
                          <a:pPr marL="342900" marR="0" lvl="0" indent="-3429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6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oMath>
                          </a14:m>
                          <a:endParaRPr lang="en-GB" sz="1600" b="0" dirty="0"/>
                        </a:p>
                        <a:p>
                          <a:pPr marL="342900" marR="0" lvl="0" indent="-3429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600" b="0" dirty="0"/>
                        </a:p>
                        <a:p>
                          <a:pPr marL="342900" lvl="0" indent="-34290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lphaLcParenR"/>
                          </a:pPr>
                          <a:endParaRPr lang="en-GB" sz="16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600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68940001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Change of Sign Rule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78343691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Determining an Iterative Formula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Show that the quadratic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+3=0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can be written in the form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Hence convert your answer into an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Show that the quadratic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can be written in the form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Hence convert your answer into an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Show that the quadratic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can be written in the form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400" b="0" smtClean="0"/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Hence convert your answer into an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78343691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Determining an Iterative Formula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956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075997430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Determining an Iterative Formula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3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Show that the quadratic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+3=0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can be written in the form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Hence convert your answer into an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Show that the quadratic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can be written in the form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Hence convert your answer into an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Show that the quadratic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can be written in the form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4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Hence convert your answer into an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075997430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Determining an Iterative Formula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3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644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53297668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Using an Iterative Formula to Determine Solutions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Use the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 times to estimate the solution to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+3=0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correct to 3 decimal places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Use the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 times to estimate the solution to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correct to 3 decimal places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Use the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1400" b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 times to estimate the solution to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correct to 3 decimal places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53297668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Using an Iterative Formula to Determine Solutions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150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42747944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Determining an Iterative Formula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3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Use the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 times to estimate the solution to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+3=0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correct to 3 decimal places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the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 times to estimate the solution to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−2=0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correct to 3 decimal places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Use the iterative formula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1400" b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400" dirty="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 times to estimate the solution to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</m:oMath>
                            </m:oMathPara>
                          </a14:m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correct to 3 decimal places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42747944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Determining an Iterative Formula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3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704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620</Words>
  <Application>Microsoft Macintosh PowerPoint</Application>
  <PresentationFormat>On-screen Show (4:3)</PresentationFormat>
  <Paragraphs>191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Iteration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17</cp:revision>
  <dcterms:created xsi:type="dcterms:W3CDTF">2018-01-27T15:48:25Z</dcterms:created>
  <dcterms:modified xsi:type="dcterms:W3CDTF">2021-10-02T18:00:45Z</dcterms:modified>
</cp:coreProperties>
</file>