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1" r:id="rId2"/>
    <p:sldId id="283" r:id="rId3"/>
    <p:sldId id="284" r:id="rId4"/>
    <p:sldId id="260" r:id="rId5"/>
    <p:sldId id="282" r:id="rId6"/>
    <p:sldId id="261" r:id="rId7"/>
    <p:sldId id="262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1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55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08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Multiplying Surds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062609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Multiplying Surds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622927"/>
              </p:ext>
            </p:extLst>
          </p:nvPr>
        </p:nvGraphicFramePr>
        <p:xfrm>
          <a:off x="130629" y="154380"/>
          <a:ext cx="8882742" cy="654443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Multiplying Surds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5252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help multiplying surds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801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recall the general rule when multiplying surds 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know that squaring and square rooting are the inverse of each other and can form a law of surds (Grade 6)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use two different methods to multiply two surds (Grade 7)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11566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apply the associativity law to multiplying surds and give my answer in its simplest form (Grade 7)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682" y="2639400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6432" y="3487885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4724581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698882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81850647"/>
                  </p:ext>
                </p:extLst>
              </p:nvPr>
            </p:nvGraphicFramePr>
            <p:xfrm>
              <a:off x="130629" y="154380"/>
              <a:ext cx="8882742" cy="665414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Powers and Surds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5905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smtClean="0">
                                        <a:latin typeface="+mn-lt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+mn-lt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smtClean="0">
                                        <a:latin typeface="+mn-lt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How else can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dirty="0"/>
                            <a:t> be written?  Calculate its</a:t>
                          </a:r>
                          <a:r>
                            <a:rPr lang="en-GB" sz="1400" baseline="0" dirty="0"/>
                            <a:t> value.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What do you notice about your answers above?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Simplify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5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 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en-GB" sz="1400" baseline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11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How else can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11</m:t>
                                  </m:r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11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dirty="0"/>
                            <a:t> be written?  Calculate its</a:t>
                          </a:r>
                          <a:r>
                            <a:rPr lang="en-GB" sz="1400" baseline="0" dirty="0"/>
                            <a:t> value.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What do you notice about your answers above?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aseline="0" dirty="0"/>
                            <a:t>Simplify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11</m:t>
                                  </m:r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11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 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11</m:t>
                                  </m:r>
                                </m:e>
                              </m:rad>
                            </m:oMath>
                          </a14:m>
                          <a:endParaRPr lang="en-GB" sz="1400" baseline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How else can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b="0" i="0" u="none" strike="noStrike" cap="none" dirty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  <a:r>
                            <a:rPr lang="en-GB" sz="1400" dirty="0"/>
                            <a:t>be written?  Calculate its</a:t>
                          </a:r>
                          <a:r>
                            <a:rPr lang="en-GB" sz="1400" baseline="0" dirty="0"/>
                            <a:t> value.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What do you notice about your answers above?</a:t>
                          </a: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400" baseline="0" dirty="0"/>
                            <a:t>Simplify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 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325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1" baseline="0" dirty="0"/>
                            <a:t>Extension</a:t>
                          </a:r>
                          <a:r>
                            <a:rPr lang="en-GB" sz="1400" baseline="0" dirty="0"/>
                            <a:t>: Continue the sequence, e.g., simplify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7 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baseline="0" dirty="0"/>
                            <a:t>, then simplify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baseline="0" dirty="0"/>
                            <a:t> etc…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What do you notice?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87464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81850647"/>
                  </p:ext>
                </p:extLst>
              </p:nvPr>
            </p:nvGraphicFramePr>
            <p:xfrm>
              <a:off x="130629" y="154380"/>
              <a:ext cx="8882742" cy="665414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Powers and Surds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59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9298" r="-200858" b="-12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9298" r="-100000" b="-12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9298" r="-429" b="-127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3192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43" t="-952000" r="-143" b="-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874644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/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Multiplying Surds 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smtClean="0">
                                        <a:latin typeface="+mn-lt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+mn-lt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smtClean="0">
                                        <a:latin typeface="+mn-lt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Use a second method to 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Use a second method to 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Use a second method to 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/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Multiplying Surds 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929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890566851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Multiplying Surds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smtClean="0">
                                        <a:latin typeface="+mn-lt"/>
                                      </a:rPr>
                                      <m:t>12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+mn-lt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smtClean="0">
                                        <a:latin typeface="+mn-lt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18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24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890566851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Multiplying Surds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024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793194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Multiplying Surds 3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 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 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 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 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 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Calculate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 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Simplify your answer as much as possible.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793194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Multiplying Surds 3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394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498</Words>
  <Application>Microsoft Macintosh PowerPoint</Application>
  <PresentationFormat>On-screen Show (4:3)</PresentationFormat>
  <Paragraphs>203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Multiplying Surds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6</cp:revision>
  <dcterms:created xsi:type="dcterms:W3CDTF">2018-01-27T15:48:25Z</dcterms:created>
  <dcterms:modified xsi:type="dcterms:W3CDTF">2021-10-09T13:56:20Z</dcterms:modified>
</cp:coreProperties>
</file>