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80" r:id="rId2"/>
    <p:sldId id="281" r:id="rId3"/>
    <p:sldId id="282" r:id="rId4"/>
    <p:sldId id="283" r:id="rId5"/>
    <p:sldId id="260" r:id="rId6"/>
    <p:sldId id="285" r:id="rId7"/>
    <p:sldId id="286" r:id="rId8"/>
    <p:sldId id="287" r:id="rId9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28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47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32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8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Multiplying Decimals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726466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Multiplying Decimals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416524"/>
              </p:ext>
            </p:extLst>
          </p:nvPr>
        </p:nvGraphicFramePr>
        <p:xfrm>
          <a:off x="130629" y="154380"/>
          <a:ext cx="8882742" cy="659715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Multiplying Decimals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need </a:t>
                      </a:r>
                      <a:r>
                        <a:rPr lang="en-GB" b="0" dirty="0" smtClean="0"/>
                        <a:t>multiplying two integers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multiply two integers using</a:t>
                      </a:r>
                      <a:r>
                        <a:rPr lang="en-GB" b="0" baseline="0" dirty="0" smtClean="0"/>
                        <a:t> the grid method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estimate an answer to</a:t>
                      </a:r>
                      <a:r>
                        <a:rPr lang="en-GB" b="0" baseline="0" dirty="0" smtClean="0"/>
                        <a:t> the calculation (Grade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multiply two decimals by first</a:t>
                      </a:r>
                      <a:r>
                        <a:rPr lang="en-GB" b="0" baseline="0" dirty="0" smtClean="0"/>
                        <a:t> estimating the solution (Grade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apply my knowledge to worded problems (Grade 3+)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354570843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Estimating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Calculate an </a:t>
                      </a:r>
                      <a:r>
                        <a:rPr lang="en-GB" sz="1400" b="1" baseline="0" dirty="0" smtClean="0"/>
                        <a:t>estimate</a:t>
                      </a:r>
                      <a:r>
                        <a:rPr lang="en-GB" sz="1400" baseline="0" dirty="0" smtClean="0"/>
                        <a:t> to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37 x 84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Calculate an </a:t>
                      </a:r>
                      <a:r>
                        <a:rPr lang="en-GB" sz="1400" b="1" baseline="0" dirty="0" smtClean="0"/>
                        <a:t>estimate</a:t>
                      </a:r>
                      <a:r>
                        <a:rPr lang="en-GB" sz="1400" baseline="0" dirty="0" smtClean="0"/>
                        <a:t> to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42 x 71</a:t>
                      </a: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Calculate an </a:t>
                      </a:r>
                      <a:r>
                        <a:rPr lang="en-GB" sz="1400" b="1" baseline="0" dirty="0" smtClean="0"/>
                        <a:t>estimate</a:t>
                      </a:r>
                      <a:r>
                        <a:rPr lang="en-GB" sz="1400" baseline="0" dirty="0" smtClean="0"/>
                        <a:t> to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37 x 83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38 x 83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83 x 38</a:t>
                      </a:r>
                      <a:endParaRPr lang="en-GB" sz="140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baseline="0" dirty="0" smtClean="0"/>
                        <a:t>83 x 19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baseline="0" dirty="0" smtClean="0"/>
                        <a:t>166 x 19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dirty="0" smtClean="0"/>
                        <a:t>166 x 190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dirty="0" smtClean="0"/>
                        <a:t>332</a:t>
                      </a:r>
                      <a:r>
                        <a:rPr lang="en-GB" sz="1400" i="0" baseline="0" dirty="0" smtClean="0"/>
                        <a:t> x 190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baseline="0" dirty="0" smtClean="0"/>
                        <a:t>332 x 191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baseline="0" dirty="0" smtClean="0"/>
                        <a:t>ANSWER ALL IN YOUR BOOKS</a:t>
                      </a:r>
                      <a:endParaRPr lang="en-GB" sz="1400" b="1" i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89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196390523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Multiplying Using a</a:t>
                      </a:r>
                      <a:r>
                        <a:rPr lang="en-GB" b="1" baseline="0" dirty="0" smtClean="0"/>
                        <a:t> Written Method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Use</a:t>
                      </a:r>
                      <a:r>
                        <a:rPr lang="en-GB" sz="1400" baseline="0" dirty="0" smtClean="0"/>
                        <a:t> a written method to calculate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37 x 84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Use</a:t>
                      </a:r>
                      <a:r>
                        <a:rPr lang="en-GB" sz="1400" baseline="0" dirty="0" smtClean="0"/>
                        <a:t> a written method to calculate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42 x 71</a:t>
                      </a: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Use</a:t>
                      </a:r>
                      <a:r>
                        <a:rPr lang="en-GB" sz="1400" baseline="0" dirty="0" smtClean="0"/>
                        <a:t> a written method to calculate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37 x 83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38 x 83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83 x 38</a:t>
                      </a:r>
                      <a:endParaRPr lang="en-GB" sz="140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baseline="0" dirty="0" smtClean="0"/>
                        <a:t>83 x 19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baseline="0" dirty="0" smtClean="0"/>
                        <a:t>166 x 19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dirty="0" smtClean="0"/>
                        <a:t>166 x 190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dirty="0" smtClean="0"/>
                        <a:t>332</a:t>
                      </a:r>
                      <a:r>
                        <a:rPr lang="en-GB" sz="1400" i="0" baseline="0" dirty="0" smtClean="0"/>
                        <a:t> x 190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baseline="0" dirty="0" smtClean="0"/>
                        <a:t>332 x 191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baseline="0" dirty="0" smtClean="0"/>
                        <a:t>ANSWER ALL IN YOUR BOOKS</a:t>
                      </a:r>
                      <a:endParaRPr lang="en-GB" sz="1400" b="1" i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912044666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Multiplying</a:t>
                      </a:r>
                      <a:r>
                        <a:rPr lang="en-GB" b="1" baseline="0" dirty="0" smtClean="0"/>
                        <a:t> Decimals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Calculate an </a:t>
                      </a:r>
                      <a:r>
                        <a:rPr lang="en-GB" sz="1400" b="1" baseline="0" dirty="0" smtClean="0"/>
                        <a:t>estimate</a:t>
                      </a:r>
                      <a:r>
                        <a:rPr lang="en-GB" sz="1400" baseline="0" dirty="0" smtClean="0"/>
                        <a:t> to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3.7 x 84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37 x 8.4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3.7 x 8.4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0.37 x 84</a:t>
                      </a:r>
                      <a:endParaRPr lang="en-GB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Calculate an </a:t>
                      </a:r>
                      <a:r>
                        <a:rPr lang="en-GB" sz="1400" b="1" baseline="0" dirty="0" smtClean="0"/>
                        <a:t>estimate</a:t>
                      </a:r>
                      <a:r>
                        <a:rPr lang="en-GB" sz="1400" baseline="0" dirty="0" smtClean="0"/>
                        <a:t> to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4.2 x 71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42 x 7.1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4.2 x 7.1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0.42 x 7.1</a:t>
                      </a: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Calculate an </a:t>
                      </a:r>
                      <a:r>
                        <a:rPr lang="en-GB" sz="1400" b="1" baseline="0" dirty="0" smtClean="0"/>
                        <a:t>estimate</a:t>
                      </a:r>
                      <a:r>
                        <a:rPr lang="en-GB" sz="1400" baseline="0" dirty="0" smtClean="0"/>
                        <a:t> to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3.7 x 83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3.8 x 83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83 x 3.8</a:t>
                      </a:r>
                      <a:endParaRPr lang="en-GB" sz="140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baseline="0" dirty="0" smtClean="0"/>
                        <a:t>83 x 1.9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baseline="0" dirty="0" smtClean="0"/>
                        <a:t>166 x 1.9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dirty="0" smtClean="0"/>
                        <a:t>16.6 x 190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dirty="0" smtClean="0"/>
                        <a:t>3.32</a:t>
                      </a:r>
                      <a:r>
                        <a:rPr lang="en-GB" sz="1400" i="0" baseline="0" dirty="0" smtClean="0"/>
                        <a:t> x 190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baseline="0" dirty="0" smtClean="0"/>
                        <a:t>33.2 x 1.91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baseline="0" dirty="0" smtClean="0"/>
                        <a:t>ANSWER ALL IN YOUR BOOKS</a:t>
                      </a:r>
                      <a:endParaRPr lang="en-GB" sz="1400" b="1" i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59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587408096"/>
              </p:ext>
            </p:extLst>
          </p:nvPr>
        </p:nvGraphicFramePr>
        <p:xfrm>
          <a:off x="130629" y="154380"/>
          <a:ext cx="8882742" cy="669211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Multiplying</a:t>
                      </a:r>
                      <a:r>
                        <a:rPr lang="en-GB" b="1" baseline="0" dirty="0" smtClean="0"/>
                        <a:t> Decimals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We know 37 x 84 = 3108.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Use your estimates and this fact to calculate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3.7 x 84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37 x 8.4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3.7 x 8.4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0.37 x 84</a:t>
                      </a:r>
                      <a:endParaRPr lang="en-GB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We know 42 x 71 = 2982.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Use your estimates and this fact to calculate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4.2 x 71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42 x 7.1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4.2 x 7.1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0.42 x 7.1</a:t>
                      </a: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We know 37 x </a:t>
                      </a:r>
                      <a:r>
                        <a:rPr lang="en-GB" sz="1400" baseline="0" dirty="0" smtClean="0"/>
                        <a:t>83 </a:t>
                      </a:r>
                      <a:r>
                        <a:rPr lang="en-GB" sz="1400" baseline="0" dirty="0" smtClean="0"/>
                        <a:t>= </a:t>
                      </a:r>
                      <a:r>
                        <a:rPr lang="en-GB" sz="1400" baseline="0" dirty="0" smtClean="0"/>
                        <a:t>3071.</a:t>
                      </a: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Use your estimates and this fact to calculate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3.7 x 83</a:t>
                      </a: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3.8 x 83</a:t>
                      </a: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83 x 3.8</a:t>
                      </a:r>
                      <a:endParaRPr lang="en-GB" sz="1400" i="1" baseline="0" dirty="0" smtClean="0"/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baseline="0" dirty="0" smtClean="0"/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baseline="0" dirty="0" smtClean="0"/>
                        <a:t>83 x 1.9</a:t>
                      </a: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baseline="0" dirty="0" smtClean="0"/>
                        <a:t>166 x 1.9</a:t>
                      </a: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dirty="0" smtClean="0"/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dirty="0" smtClean="0"/>
                        <a:t>16.6 x 190</a:t>
                      </a: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dirty="0" smtClean="0"/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dirty="0" smtClean="0"/>
                        <a:t>3.32</a:t>
                      </a:r>
                      <a:r>
                        <a:rPr lang="en-GB" sz="1400" i="0" baseline="0" dirty="0" smtClean="0"/>
                        <a:t> x 190</a:t>
                      </a: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0" baseline="0" dirty="0" smtClean="0"/>
                        <a:t>33.2 x 1.91</a:t>
                      </a: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0" baseline="0" dirty="0" smtClean="0"/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baseline="0" dirty="0" smtClean="0"/>
                        <a:t>ANSWER ALL IN YOUR BOOKS</a:t>
                      </a:r>
                      <a:endParaRPr lang="en-GB" sz="1400" b="1" i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67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429770169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Multiplying</a:t>
                      </a:r>
                      <a:r>
                        <a:rPr lang="en-GB" b="1" baseline="0" dirty="0" smtClean="0"/>
                        <a:t> Decimals (3)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By estimating first, calculate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3.2 x 1.6</a:t>
                      </a:r>
                      <a:endParaRPr lang="en-GB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smtClean="0"/>
                        <a:t>You </a:t>
                      </a:r>
                      <a:r>
                        <a:rPr lang="en-GB" sz="1400" b="1" dirty="0" smtClean="0"/>
                        <a:t>must</a:t>
                      </a:r>
                      <a:r>
                        <a:rPr lang="en-GB" sz="1400" b="0" baseline="0" dirty="0" smtClean="0"/>
                        <a:t> show all of your working.</a:t>
                      </a:r>
                      <a:endParaRPr lang="en-GB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By estimating first, calculate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5.7 x 2.9</a:t>
                      </a: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smtClean="0"/>
                        <a:t>You </a:t>
                      </a:r>
                      <a:r>
                        <a:rPr lang="en-GB" sz="1400" b="1" dirty="0" smtClean="0"/>
                        <a:t>must</a:t>
                      </a:r>
                      <a:r>
                        <a:rPr lang="en-GB" sz="1400" b="0" baseline="0" dirty="0" smtClean="0"/>
                        <a:t> show all of your working.</a:t>
                      </a: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baseline="0" dirty="0" smtClean="0"/>
                        <a:t>By estimating first, calculate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smtClean="0"/>
                        <a:t>You </a:t>
                      </a:r>
                      <a:r>
                        <a:rPr lang="en-GB" sz="1400" b="1" dirty="0" smtClean="0"/>
                        <a:t>must</a:t>
                      </a:r>
                      <a:r>
                        <a:rPr lang="en-GB" sz="1400" b="0" baseline="0" dirty="0" smtClean="0"/>
                        <a:t> show all of your working.</a:t>
                      </a: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baseline="0" dirty="0" smtClean="0"/>
                        <a:t>3.4 x 1.6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baseline="0" dirty="0" smtClean="0"/>
                        <a:t>3.5 x 1.6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baseline="0" dirty="0" smtClean="0"/>
                        <a:t>3.6 x 1.6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baseline="0" dirty="0" smtClean="0"/>
                        <a:t>7.2 x 1.6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baseline="0" dirty="0" smtClean="0"/>
                        <a:t>7.21 x 1.6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baseline="0" dirty="0" smtClean="0"/>
                        <a:t>7.21 x 1.59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baseline="0" dirty="0" smtClean="0"/>
                        <a:t>7.21 x 15.9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baseline="0" dirty="0" smtClean="0"/>
                        <a:t>0.721 x 15.9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baseline="0" dirty="0" smtClean="0"/>
                        <a:t>1.442 x 7.95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i="0" baseline="0" dirty="0" smtClean="0"/>
                        <a:t>ANSWER IN YOUR BOOK</a:t>
                      </a:r>
                      <a:endParaRPr lang="en-GB" sz="1400" b="1" i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61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478</Words>
  <Application>Microsoft Office PowerPoint</Application>
  <PresentationFormat>On-screen Show (4:3)</PresentationFormat>
  <Paragraphs>263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Multiplying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16</cp:revision>
  <dcterms:created xsi:type="dcterms:W3CDTF">2018-01-27T15:48:25Z</dcterms:created>
  <dcterms:modified xsi:type="dcterms:W3CDTF">2021-09-24T14:33:11Z</dcterms:modified>
</cp:coreProperties>
</file>