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80" r:id="rId2"/>
    <p:sldId id="281" r:id="rId3"/>
    <p:sldId id="260" r:id="rId4"/>
    <p:sldId id="282" r:id="rId5"/>
    <p:sldId id="283" r:id="rId6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6"/>
    <p:restoredTop sz="94683"/>
  </p:normalViewPr>
  <p:slideViewPr>
    <p:cSldViewPr snapToGrid="0">
      <p:cViewPr varScale="1">
        <p:scale>
          <a:sx n="102" d="100"/>
          <a:sy n="102" d="100"/>
        </p:scale>
        <p:origin x="3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60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25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Angles Around a Point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671322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Angles Around a Point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910703569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8882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Angles on a Straight Line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What Do You Notice?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/>
                        <a:t>What is the size of angle x in each of the diagrams below?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5399F1-7C81-0F4D-AD95-719EEA240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45" y="1622033"/>
            <a:ext cx="4688040" cy="2523562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7EDFC9DC-80A3-7E41-9F00-359991003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45" y="4352365"/>
            <a:ext cx="4587894" cy="1985805"/>
          </a:xfrm>
          <a:prstGeom prst="rect">
            <a:avLst/>
          </a:prstGeom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8F1EFC0F-24FF-7249-8AA9-C1D10BBC0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251" y="1543261"/>
            <a:ext cx="3136900" cy="3937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4DEA25-54EC-E648-B8A9-D7C08FDA4CB9}"/>
              </a:ext>
            </a:extLst>
          </p:cNvPr>
          <p:cNvSpPr txBox="1"/>
          <p:nvPr/>
        </p:nvSpPr>
        <p:spPr>
          <a:xfrm>
            <a:off x="5364446" y="5887233"/>
            <a:ext cx="346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do the three angles add up to in each diagram?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502482331"/>
              </p:ext>
            </p:extLst>
          </p:nvPr>
        </p:nvGraphicFramePr>
        <p:xfrm>
          <a:off x="130629" y="154380"/>
          <a:ext cx="8882742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Angles Around a Point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42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For each diagram calculate the size of angle x.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40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398255"/>
                  </a:ext>
                </a:extLst>
              </a:tr>
            </a:tbl>
          </a:graphicData>
        </a:graphic>
      </p:graphicFrame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6CD7D5-3364-0442-8E81-5BC34741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67" y="1622382"/>
            <a:ext cx="2532693" cy="1995698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3CE336D-B520-4F4A-B318-E711F4A2D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187" y="1622382"/>
            <a:ext cx="1386869" cy="999185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6EB512-214F-A142-B577-1675FF6C4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198" y="3357878"/>
            <a:ext cx="1353858" cy="999185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3932E0-2189-5D4D-88AD-40889408E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926" y="5093374"/>
            <a:ext cx="1386869" cy="1023733"/>
          </a:xfrm>
          <a:prstGeom prst="rect">
            <a:avLst/>
          </a:prstGeom>
        </p:spPr>
      </p:pic>
      <p:pic>
        <p:nvPicPr>
          <p:cNvPr id="18" name="Picture 17" descr="Chart, radar chart&#10;&#10;Description automatically generated">
            <a:extLst>
              <a:ext uri="{FF2B5EF4-FFF2-40B4-BE49-F238E27FC236}">
                <a16:creationId xmlns:a16="http://schemas.microsoft.com/office/drawing/2014/main" id="{F055A726-B224-E64C-8ABA-272D8AB691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653" y="1622382"/>
            <a:ext cx="2532693" cy="25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1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954127866"/>
              </p:ext>
            </p:extLst>
          </p:nvPr>
        </p:nvGraphicFramePr>
        <p:xfrm>
          <a:off x="130629" y="154380"/>
          <a:ext cx="8882742" cy="662220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Angles Around a Point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42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For each diagram calculate x.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40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398255"/>
                  </a:ext>
                </a:extLst>
              </a:tr>
            </a:tbl>
          </a:graphicData>
        </a:graphic>
      </p:graphicFrame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BFC5A6B-F501-3147-98AF-35D1D626C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6" y="1599288"/>
            <a:ext cx="1761986" cy="1804961"/>
          </a:xfrm>
          <a:prstGeom prst="rect">
            <a:avLst/>
          </a:prstGeom>
        </p:spPr>
      </p:pic>
      <p:pic>
        <p:nvPicPr>
          <p:cNvPr id="6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AF9A81CE-B3A3-1042-BA9D-9BF25A1A9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098" y="1649756"/>
            <a:ext cx="1761986" cy="1704026"/>
          </a:xfrm>
          <a:prstGeom prst="rect">
            <a:avLst/>
          </a:prstGeom>
        </p:spPr>
      </p:pic>
      <p:pic>
        <p:nvPicPr>
          <p:cNvPr id="9" name="Picture 8" descr="Chart, radar chart&#10;&#10;Description automatically generated">
            <a:extLst>
              <a:ext uri="{FF2B5EF4-FFF2-40B4-BE49-F238E27FC236}">
                <a16:creationId xmlns:a16="http://schemas.microsoft.com/office/drawing/2014/main" id="{D382AF89-C5CA-7244-9688-704226F8E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896" y="1649756"/>
            <a:ext cx="1761986" cy="1485813"/>
          </a:xfrm>
          <a:prstGeom prst="rect">
            <a:avLst/>
          </a:prstGeom>
        </p:spPr>
      </p:pic>
      <p:pic>
        <p:nvPicPr>
          <p:cNvPr id="12" name="Picture 11" descr="Chart, diagram, radar chart&#10;&#10;Description automatically generated">
            <a:extLst>
              <a:ext uri="{FF2B5EF4-FFF2-40B4-BE49-F238E27FC236}">
                <a16:creationId xmlns:a16="http://schemas.microsoft.com/office/drawing/2014/main" id="{900F1D33-E7F1-AF49-A67F-73F0E1521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0896" y="4085375"/>
            <a:ext cx="1719842" cy="1485813"/>
          </a:xfrm>
          <a:prstGeom prst="rect">
            <a:avLst/>
          </a:prstGeom>
        </p:spPr>
      </p:pic>
      <p:pic>
        <p:nvPicPr>
          <p:cNvPr id="14" name="Picture 13" descr="Chart, radar chart&#10;&#10;Description automatically generated">
            <a:extLst>
              <a:ext uri="{FF2B5EF4-FFF2-40B4-BE49-F238E27FC236}">
                <a16:creationId xmlns:a16="http://schemas.microsoft.com/office/drawing/2014/main" id="{4C7A5870-A5D4-2E4D-8050-443D729B0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9465" y="4085375"/>
            <a:ext cx="1758798" cy="1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107</Words>
  <Application>Microsoft Macintosh PowerPoint</Application>
  <PresentationFormat>On-screen Show (4:3)</PresentationFormat>
  <Paragraphs>20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Angles Around a Point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19</cp:revision>
  <dcterms:created xsi:type="dcterms:W3CDTF">2018-01-27T15:48:25Z</dcterms:created>
  <dcterms:modified xsi:type="dcterms:W3CDTF">2021-08-19T14:34:28Z</dcterms:modified>
</cp:coreProperties>
</file>