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>
        <p:scale>
          <a:sx n="104" d="100"/>
          <a:sy n="104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48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62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Rounding to 10, 100, 1000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36581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Rounding to 10, 100, 1000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199038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Rounding to 10, 100, 1000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understanding what rounding is 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place a number on a number line (Grade 1)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determine which number the initial number is closest to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round a number using a number line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form rules for rounding and can round without a number line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279178679"/>
              </p:ext>
            </p:extLst>
          </p:nvPr>
        </p:nvGraphicFramePr>
        <p:xfrm>
          <a:off x="130629" y="154380"/>
          <a:ext cx="8882742" cy="659714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Placing Numbers on a Number Line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number below, put it onto the number line.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85716"/>
                  </a:ext>
                </a:extLst>
              </a:tr>
              <a:tr h="51072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721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3127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486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791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3627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1486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291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4627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1786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2622A3-0677-E241-9A17-65DF487B3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22366"/>
              </p:ext>
            </p:extLst>
          </p:nvPr>
        </p:nvGraphicFramePr>
        <p:xfrm>
          <a:off x="176280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FFA6403-2CFE-4743-9A43-58A5722F2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49588"/>
              </p:ext>
            </p:extLst>
          </p:nvPr>
        </p:nvGraphicFramePr>
        <p:xfrm>
          <a:off x="176280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025F6D5-9FA9-6F4F-9FB0-6C006783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24055"/>
              </p:ext>
            </p:extLst>
          </p:nvPr>
        </p:nvGraphicFramePr>
        <p:xfrm>
          <a:off x="176280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480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485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490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AB25DB0D-CD4C-EA4A-81E3-E0FB912D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33330"/>
              </p:ext>
            </p:extLst>
          </p:nvPr>
        </p:nvGraphicFramePr>
        <p:xfrm>
          <a:off x="3121494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25233B1-FCDD-8843-86A0-B3C29DADA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05499"/>
              </p:ext>
            </p:extLst>
          </p:nvPr>
        </p:nvGraphicFramePr>
        <p:xfrm>
          <a:off x="3121494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71EBDF7-35CD-D942-AC87-DB0F92DD3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0448"/>
              </p:ext>
            </p:extLst>
          </p:nvPr>
        </p:nvGraphicFramePr>
        <p:xfrm>
          <a:off x="3121494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1480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1485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1490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29D720E6-6A57-F64F-BF06-DAABC68E1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14105"/>
              </p:ext>
            </p:extLst>
          </p:nvPr>
        </p:nvGraphicFramePr>
        <p:xfrm>
          <a:off x="6139685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20A6BF2-25FC-C540-B75F-C2B809B29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03697"/>
              </p:ext>
            </p:extLst>
          </p:nvPr>
        </p:nvGraphicFramePr>
        <p:xfrm>
          <a:off x="6139685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9A2AA01-2A10-474D-9890-C17331166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52293"/>
              </p:ext>
            </p:extLst>
          </p:nvPr>
        </p:nvGraphicFramePr>
        <p:xfrm>
          <a:off x="6139685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1780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1785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1790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745893718"/>
              </p:ext>
            </p:extLst>
          </p:nvPr>
        </p:nvGraphicFramePr>
        <p:xfrm>
          <a:off x="130629" y="154380"/>
          <a:ext cx="8882742" cy="664592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Rounding using a Number Line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number below, put it onto the number line.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85716"/>
                  </a:ext>
                </a:extLst>
              </a:tr>
              <a:tr h="45464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86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837 to the nearest 100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2847 to the nearest 1000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124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387 to the nearest 100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6314 to the nearest 1000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56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836 to the nearest 100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2647 to the nearest 1000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54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Extension: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750 to the nearest 100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4182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2622A3-0677-E241-9A17-65DF487B3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57542"/>
              </p:ext>
            </p:extLst>
          </p:nvPr>
        </p:nvGraphicFramePr>
        <p:xfrm>
          <a:off x="176280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8065D87-8933-A94B-94A9-4DBEFBFBF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38898"/>
              </p:ext>
            </p:extLst>
          </p:nvPr>
        </p:nvGraphicFramePr>
        <p:xfrm>
          <a:off x="176280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6E1EEE85-061F-DE4C-A4E9-3280D69BE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22522"/>
              </p:ext>
            </p:extLst>
          </p:nvPr>
        </p:nvGraphicFramePr>
        <p:xfrm>
          <a:off x="176280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3E8641B2-306F-BD47-B4DF-D545980A0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32194"/>
              </p:ext>
            </p:extLst>
          </p:nvPr>
        </p:nvGraphicFramePr>
        <p:xfrm>
          <a:off x="3122800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BD235586-D702-3B4F-8A80-2A2A3CB9D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45785"/>
              </p:ext>
            </p:extLst>
          </p:nvPr>
        </p:nvGraphicFramePr>
        <p:xfrm>
          <a:off x="3122800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0479A1F5-25A4-3746-8D27-544C41E64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0362"/>
              </p:ext>
            </p:extLst>
          </p:nvPr>
        </p:nvGraphicFramePr>
        <p:xfrm>
          <a:off x="3122800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DA13138-411D-044D-9DEF-07CDB0E7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16717"/>
              </p:ext>
            </p:extLst>
          </p:nvPr>
        </p:nvGraphicFramePr>
        <p:xfrm>
          <a:off x="6094036" y="24053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C1CF1FF6-00BB-8740-8A5A-CE0619376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66650"/>
              </p:ext>
            </p:extLst>
          </p:nvPr>
        </p:nvGraphicFramePr>
        <p:xfrm>
          <a:off x="6094036" y="4003443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D943DC12-AE62-4E4A-B619-10383054C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13241"/>
              </p:ext>
            </p:extLst>
          </p:nvPr>
        </p:nvGraphicFramePr>
        <p:xfrm>
          <a:off x="6094036" y="5601582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6C02044A-1777-B74F-9A20-94F3E26AD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21360"/>
              </p:ext>
            </p:extLst>
          </p:nvPr>
        </p:nvGraphicFramePr>
        <p:xfrm>
          <a:off x="3135157" y="6396218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49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057616338"/>
              </p:ext>
            </p:extLst>
          </p:nvPr>
        </p:nvGraphicFramePr>
        <p:xfrm>
          <a:off x="130629" y="154380"/>
          <a:ext cx="8882742" cy="664592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Rounding using a Number Line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number below, put it onto the number line.  Then round it to the required degree of accuracy.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85716"/>
                  </a:ext>
                </a:extLst>
              </a:tr>
              <a:tr h="45464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44, 45 and 46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249, 250 and 251 to the nearest 100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749, 750 and 751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7499, 7500, 7501 to the nearest 1000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64, 65 and 66 to the nearest 10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Round 849, 850 and 851 to the nearest 100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1499, 1500, 1501 to the nearest 1000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54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Extension: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Can you come up with a rule to describe which numbers round up and which round down?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41825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2622A3-0677-E241-9A17-65DF487B3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08154"/>
              </p:ext>
            </p:extLst>
          </p:nvPr>
        </p:nvGraphicFramePr>
        <p:xfrm>
          <a:off x="176278" y="2681358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8065D87-8933-A94B-94A9-4DBEFBFBF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51723"/>
              </p:ext>
            </p:extLst>
          </p:nvPr>
        </p:nvGraphicFramePr>
        <p:xfrm>
          <a:off x="176278" y="50582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3E8641B2-306F-BD47-B4DF-D545980A0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34069"/>
              </p:ext>
            </p:extLst>
          </p:nvPr>
        </p:nvGraphicFramePr>
        <p:xfrm>
          <a:off x="3135157" y="2681358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BD235586-D702-3B4F-8A80-2A2A3CB9D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87584"/>
              </p:ext>
            </p:extLst>
          </p:nvPr>
        </p:nvGraphicFramePr>
        <p:xfrm>
          <a:off x="3135157" y="5058204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3F0E161F-E6D7-A24A-B952-9A311185B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99600"/>
              </p:ext>
            </p:extLst>
          </p:nvPr>
        </p:nvGraphicFramePr>
        <p:xfrm>
          <a:off x="6094036" y="2462766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366CF15B-CB3C-C84C-B807-EB5B64831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19982"/>
              </p:ext>
            </p:extLst>
          </p:nvPr>
        </p:nvGraphicFramePr>
        <p:xfrm>
          <a:off x="6094036" y="3951617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D3A104FD-AC81-CC4C-BFC2-DF74514BC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08805"/>
              </p:ext>
            </p:extLst>
          </p:nvPr>
        </p:nvGraphicFramePr>
        <p:xfrm>
          <a:off x="6094036" y="5481431"/>
          <a:ext cx="2873686" cy="46178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74737">
                  <a:extLst>
                    <a:ext uri="{9D8B030D-6E8A-4147-A177-3AD203B41FA5}">
                      <a16:colId xmlns:a16="http://schemas.microsoft.com/office/drawing/2014/main" val="10073878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913161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149532833"/>
                    </a:ext>
                  </a:extLst>
                </a:gridCol>
                <a:gridCol w="287369">
                  <a:extLst>
                    <a:ext uri="{9D8B030D-6E8A-4147-A177-3AD203B41FA5}">
                      <a16:colId xmlns:a16="http://schemas.microsoft.com/office/drawing/2014/main" val="153864229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1960844472"/>
                    </a:ext>
                  </a:extLst>
                </a:gridCol>
                <a:gridCol w="574737">
                  <a:extLst>
                    <a:ext uri="{9D8B030D-6E8A-4147-A177-3AD203B41FA5}">
                      <a16:colId xmlns:a16="http://schemas.microsoft.com/office/drawing/2014/main" val="2658478234"/>
                    </a:ext>
                  </a:extLst>
                </a:gridCol>
              </a:tblGrid>
              <a:tr h="21259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43568"/>
                  </a:ext>
                </a:extLst>
              </a:tr>
              <a:tr h="248422"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000" dirty="0"/>
                        <a:t>700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67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8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719090318"/>
              </p:ext>
            </p:extLst>
          </p:nvPr>
        </p:nvGraphicFramePr>
        <p:xfrm>
          <a:off x="130629" y="154380"/>
          <a:ext cx="8882742" cy="6580052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Rounding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each number to the degree of accuracy given in brackets.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85716"/>
                  </a:ext>
                </a:extLst>
              </a:tr>
              <a:tr h="50901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732 (nearest 10)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861 (nearest 100)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2416 (nearest 1000)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2516 (nearest 1000)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736 (nearest 10)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461 (nearest 100)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7616 (nearest 1000)</a:t>
                      </a:r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lnSpc>
                          <a:spcPct val="2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7516 (nearest 1000)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36 (nearest 10)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136 (nearest 10)</a:t>
                      </a:r>
                    </a:p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134 (nearest 10)</a:t>
                      </a:r>
                    </a:p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1340 (nearest 100)</a:t>
                      </a:r>
                    </a:p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2340 (nearest 100)</a:t>
                      </a:r>
                    </a:p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2640 (nearest 100)</a:t>
                      </a:r>
                    </a:p>
                    <a:p>
                      <a:pPr marL="0" lvl="0" indent="0" algn="ctr" rtl="0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2649 (nearest 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2650 (nearest 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2650 (nearest 1000)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12650 (nearest 1000)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12450 (nearest 1000)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12450.5 (nearest 1000)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dirty="0"/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507</Words>
  <Application>Microsoft Macintosh PowerPoint</Application>
  <PresentationFormat>On-screen Show (4:3)</PresentationFormat>
  <Paragraphs>232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Rounding to 10, 100, 1000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14</cp:revision>
  <dcterms:created xsi:type="dcterms:W3CDTF">2018-01-27T15:48:25Z</dcterms:created>
  <dcterms:modified xsi:type="dcterms:W3CDTF">2021-09-14T20:33:32Z</dcterms:modified>
</cp:coreProperties>
</file>