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notesSlides/notesSlide3.xml" ContentType="application/vnd.openxmlformats-officedocument.presentationml.notesSlide+xml"/>
  <Override PartName="/ppt/ink/ink3.xml" ContentType="application/inkml+xml"/>
  <Override PartName="/ppt/notesSlides/notesSlide4.xml" ContentType="application/vnd.openxmlformats-officedocument.presentationml.notesSlide+xml"/>
  <Override PartName="/ppt/ink/ink4.xml" ContentType="application/inkml+xml"/>
  <Override PartName="/ppt/notesSlides/notesSlide5.xml" ContentType="application/vnd.openxmlformats-officedocument.presentationml.notesSlide+xml"/>
  <Override PartName="/ppt/ink/ink5.xml" ContentType="application/inkml+xml"/>
  <Override PartName="/ppt/notesSlides/notesSlide6.xml" ContentType="application/vnd.openxmlformats-officedocument.presentationml.notesSlide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0" r:id="rId2"/>
  </p:sldMasterIdLst>
  <p:notesMasterIdLst>
    <p:notesMasterId r:id="rId10"/>
  </p:notesMasterIdLst>
  <p:sldIdLst>
    <p:sldId id="261" r:id="rId3"/>
    <p:sldId id="260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6794500" cy="9931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8" roundtripDataSignature="AMtx7miZs39nGH+w16IVzHtR4PfxczB3r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572A604-6930-44FA-8A8C-41554DEEE212}">
  <a:tblStyle styleId="{2572A604-6930-44FA-8A8C-41554DEEE21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ED58A563-02C7-48BE-AD82-CCC30232CB04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/>
    <p:restoredTop sz="94640"/>
  </p:normalViewPr>
  <p:slideViewPr>
    <p:cSldViewPr snapToGrid="0"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8" Type="http://customschemas.google.com/relationships/presentationmetadata" Target="metadata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22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in"/>
          <inkml:channel name="T" type="integer" max="2.14748E9" units="dev"/>
        </inkml:traceFormat>
        <inkml:channelProperties>
          <inkml:channelProperty channel="X" name="resolution" value="393.73947" units="1/cm"/>
          <inkml:channelProperty channel="Y" name="resolution" value="393.73947" units="1/cm"/>
          <inkml:channelProperty channel="F" name="resolution" value="249.9771" units="1/in"/>
          <inkml:channelProperty channel="T" name="resolution" value="1" units="1/dev"/>
        </inkml:channelProperties>
      </inkml:inkSource>
      <inkml:timestamp xml:id="ts0" timeString="2021-02-15T21:18:00.796"/>
    </inkml:context>
    <inkml:brush xml:id="br0">
      <inkml:brushProperty name="width" value="0.05292" units="cm"/>
      <inkml:brushProperty name="height" value="0.05292" units="cm"/>
    </inkml:brush>
    <inkml:brush xml:id="br1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953 6380 231 0,'0'0'99'0,"0"0"-5"0,0 0-12 0,0 0-7 0,0 0 5 0,0 0-4 16,0 0-8-16,0 0 1 0,0 0-9 0,0 0 10 16,0 0-6-16,0 0 0 0,0 0-4 0,0 0-14 15,0 0-11-15,0 0 17 0,0 0 6 0,-10-12-4 16,10 12 5-16,0 0-8 0,0 0-2 0,0 0 2 15,0 0-2-15,0 0-5 0,0 0 3 0,0 0-1 16,0 0-6-16,0 0-2 0,0 0-3 0,0 0-1 0,0 0 0 16,0 0-3-16,0 0 0 0,0 0-2 0,0 0-1 15,-8-7 0-15,8 7-2 0,0 0 3 16,0 0-4-16,0 0 5 0,0 0-3 0,0 0 1 0,0 0-1 16,0 0-7-16,0 0 2 0,0 0 1 0,0 0-2 15,0 0 1-15,0 0-3 0,0 0-1 0,0 0-5 16,0 0 3-16,0 0 3 0,0 0-5 0,0 0 0 15,0 0-2-15,0 0-1 0,0 0 1 0,0 0-3 0,0 0-1 16,0 0-1-16,0 0-1 0,0 0-3 0,0 0 0 16,0 0 2-16,0 0 1 0,0 0-4 15,0 0 2-15,0 0 0 0,0 0-2 0,-23 16 0 0,23-16-2 16,-3 14 3-16,3-14-7 0,-3 13 3 0,3-13 5 16,0 0 0-16,-5 20-2 0,5-20-2 0,-4 13-1 15,4-13 2-15,-3 14 2 0,3-14-2 0,-1 14 1 16,1-14-2-16,0 0 3 0,1 22-3 15,-1-22 2-15,-2 16-1 0,2-16 1 0,0 0-1 0,1 22-2 16,-1-22 1-16,-1 14 1 0,1-14 1 0,1 14 0 16,-1-14-1-16,0 0 3 0,0 21-1 0,0-21-1 0,0 12 2 15,0-12 2-15,0 0-6 0,-2 18 1 16,2-18 6-16,0 0-6 0,-1 16 3 0,1-16 3 0,0 0-5 16,0 0-1-16,-1 17 2 0,1-17 2 0,0 0-1 15,0 0-3-15,1 16 3 0,-1-16-2 0,0 0 0 16,0 0-2-16,0 0 3 0,-1 15-3 0,1-15 2 0,0 0-1 0,0 0-1 15,0 0-1-15,0 0 4 0,0 0-2 16,0 0-1-16,-1 16-5 0,1-16-2 0,0 0-5 0,0 0-14 16,0 0-7-16,0 0-13 0,0 0-19 0,0 0-25 15,0 0-24-15,0 0-20 0,0 0-20 0,0 0-122 16,0 0-329-16,0 0 94 0</inkml:trace>
  <inkml:trace contextRef="#ctx0" brushRef="#br0" timeOffset="1594.78">1178 6403 208 0,'0'0'100'0,"0"0"-18"0,0 0 4 16,0 0-12-16,0 0-7 0,0 0-1 0,0 0-7 15,0 0-3-15,0 0 1 0,0 0-7 0,0 0-14 16,0 0 0-16,0 0 2 0,0 0-3 0,0 0-4 0,0 0-4 16,0 0 1-16,0 0-2 0,0 0-9 0,0 0 14 15,0 0-9-15,0 0 8 0,0 0-5 0,0 0 1 16,0 0 1-16,0 0-7 0,0 0 3 0,0 0-2 15,0 0 0-15,0 0 0 0,0 0 8 0,0 0-2 0,0 0-3 16,24 1 2-16,-24-1 1 16,0 0-7-16,0 0-11 0,0 0 8 0,16-8-4 15,-16 8-5-15,0 0 1 0,0 0-1 0,0 0 2 0,16-5-1 0,-16 5-3 16,0 0-1-16,0 0 1 0,0 0 1 16,16-9-2-16,-16 9-2 0,0 0 2 0,0 0-1 0,0 0 2 15,0 0-1-15,0 0 2 0,0 0 3 0,17-5-9 16,-17 5 4-16,0 0 4 0,0 0-9 0,0 0-2 15,0 0 9-15,0 0-4 0,0 0 2 0,0 0-2 16,0 0 2-16,27 8-7 0,-27-8 8 0,0 0-2 16,0 0 1-16,0 0 2 0,12 11-2 0,-12-11-10 0,0 0 8 15,0 0-1-15,0 0-2 16,0 0 4-16,13 10-4 0,-13-10 3 0,0 0-4 0,0 0 0 16,10 9 3-16,-10-9 0 0,0 0 0 0,0 0-2 15,10 12 1-15,-10-12 4 0,0 0-1 0,0 0-1 16,0 0 1-16,7 16 2 0,-7-16-6 0,0 0 12 15,0 0-5-15,0 0-5 0,6 21 9 0,-6-21-1 16,0 0-5-16,0 0 6 0,2 17 0 0,-2-17 3 0,0 0-6 16,0 0 3-16,0 0 1 0,-1 23-2 0,1-23-2 15,0 0 6-15,0 0-8 0,0 0 4 0,0 0-2 16,-4 22 0-16,4-22-3 0,0 0 7 0,0 0-1 16,0 0-1-16,-6 19 0 0,6-19-4 0,0 0 4 15,0 0-1-15,-5 14-2 0,5-14 7 0,0 0-3 16,0 0 2-16,0 0-1 0,0 0-2 0,-6 16 1 15,6-16 4-15,0 0-3 0,0 0 4 0,0 0 0 0,0 0-5 0,0 0 2 16,0 0-4-16,-8 14-3 0,8-14 1 0,0 0-1 16,0 0-1-16,0 0 2 0,0 0 1 0,0 0-6 15,0 0 7-15,0 0-6 0,0 0-2 0,0 0 2 16,0 0-1-16,0 0 0 0,0 0-1 0,0 0 3 0,-7 15-1 16,7-15-4-16,0 0 6 0,0 0-4 0,0 0 0 15,0 0-2-15,0 0 6 0,0 0-6 0,0 0 2 16,0 0-1-16,0 0 5 0,0 0-2 0,0 0-6 15,0 0 3-15,0 0 1 0,0 0 0 0,0 0-7 16,0 0 5-16,0 0-8 16,0 0 10-16,0 0-4 0,0 0 0 0,0 0-1 15,0 0 1-15,0 0 3 0,0 0 1 0,0 0 0 16,0 0-2-16,0 0 1 0,0 0-1 0,0 0-1 0,0 0-1 16,0 0 4-16,0 0 0 0,23 11 2 15,-23-11-3-15,0 0 2 0,0 0 3 0,0 0 1 0,0 0-1 16,31-3 4-16,-31 3 0 0,0 0-5 0,25-2 8 0,-25 2 0 15,0 0 1-15,24-1 0 0,-24 1 1 0,0 0 3 0,25-3-3 16,-25 3 5-16,0 0-9 0,21-2 5 0,-21 2 1 16,0 0-5-16,0 0 4 0,28 0-6 0,-28 0 4 15,0 0-4-15,0 0-1 0,0 0 1 0,24 0 2 0,-24 0-6 16,0 0-1-16,0 0 1 0,0 0 1 16,0 0 1-16,0 0-1 0,24 0-4 0,-24 0 4 0,0 0-2 15,0 0-4-15,0 0-2 0,0 0-6 0,0 0-7 16,0 0-10-16,0 0-12 0,0 0-12 0,0 0-5 15,0 0-20-15,20 2-11 0,-20-2-19 0,0 0-12 16,0 0-32-16,0 0-106 0,0 0-304 0,0 0 87 0</inkml:trace>
  <inkml:trace contextRef="#ctx0" brushRef="#br0" timeOffset="3147.62">2333 6360 281 0,'0'0'91'15,"0"0"-2"-15,0 0-11 0,0 0-9 0,0 0 2 0,0 0-9 0,0 0-4 0,0 0-3 0,0 0-1 16,0 0-11-16,0 0-4 0,0 0-7 0,0 0 1 16,0 0-2-16,0 0-5 0,0 0-6 0,0 0 8 15,0 0 4-15,0 0-10 0,0 0-5 0,0 0 4 16,0 0 4-16,0 0-6 0,0 0 4 0,0 0-2 0,0 0 2 16,0 0-3-16,0 0-4 0,0 0 5 0,0 0-3 15,0 0-1-15,0 0 3 0,0 0 3 0,0 0-1 16,0 0 1-16,0 0-3 0,0 0-7 0,0 0 0 15,51-19 2-15,-51 19 4 16,0 0-10-16,0 0 6 0,0 0-3 0,0 0 5 0,0 0 6 16,29 6-5-16,-29-6 5 0,0 0-6 15,0 0-2-15,0 0 1 0,13 11 8 0,-13-11 0 0,0 0 2 16,0 0-4-16,5 16 6 0,-5-16-4 0,0 0-4 16,0 0-2-16,0 0 0 0,-3 24-3 0,3-24-4 15,0 0 1-15,0 0 1 0,-9 24-1 0,9-24 2 16,0 0-3-16,-7 15-1 0,7-15-3 0,0 0 3 15,0 0-3-15,0 0-3 0,-9 13 3 0,9-13-3 0,0 0 1 16,0 0-4-16,0 0 7 0,0 0-7 0,0 0 1 16,0 0-3-16,0 0 0 0,0 0 4 15,-5 16-5-15,5-16 1 0,0 0 0 0,0 0 1 0,0 0 3 16,0 0-5 0,0 0 1-16,0 0 4 0,0 0-5 0,18 19 2 15,-18-19 3-15,12 8-4 0,-12-8 3 0,13 10 2 0,-13-10-3 16,0 0 4-16,17 15-4 0,-17-15 1 0,13 11 0 15,-13-11-3-15,9 16 6 0,-9-16 6 0,9 12 8 16,-9-12 0-16,0 0 1 0,8 15 4 0,-8-15-4 0,4 9 3 0,-4-9 0 16,3 12 3-16,-3-12-1 0,0 0-2 0,0 0 3 15,1 17-3-15,-1-17 3 0,0 0 2 0,0 0 0 16,0 0-2-16,-8 19 0 0,8-19-3 0,0 0-2 0,-7 9-1 16,7-9-1-16,0 0-4 0,-11 8 4 0,11-8-8 15,-11 5 2-15,11-5-1 0,-14 3-3 0,14-3-2 0,0 0 0 16,-18 2 1-16,18-2-3 0,-14 3 3 0,14-3-6 15,0 0-11-15,-19 2-3 0,19-2-6 0,0 0-5 16,0 0-8-16,-17 0-11 0,17 0-2 0,0 0-16 16,0 0-3-16,0 0-16 0,-27 1-11 0,27-1-6 15,0 0-16-15,0 0-11 0,0 0-19 0,-14-1-99 0,14 1-286 32,0 0 83-32</inkml:trace>
  <inkml:trace contextRef="#ctx0" brushRef="#br0" timeOffset="4229.85">2852 6363 274 0,'0'0'143'0,"0"0"-15"0,0 0-9 0,0 0-9 16,0 0-7-16,0 0-3 0,0 0-17 0,0 0 16 0,0 0-7 0,0 0-3 15,0 0 2-15,0 0 0 0,0 0-4 0,0 0 1 16,0 0-4-16,0 0-2 0,5 16-10 0,-5-16 0 0,0 0-6 16,0 0-2-16,0 0-6 0,0 0-3 0,0 0-4 15,-11 33-5-15,11-33-3 0,0 0-6 0,-8 20-3 16,8-20-5-16,-7 15-2 0,7-15-1 16,-6 17-2-16,6-17-3 0,-8 16-1 0,8-16-6 15,-5 16 1-15,5-16 0 0,-7 14-1 0,7-14-1 0,0 0-3 16,-6 22 2-16,6-22-4 0,0 0 3 15,-6 18-5-15,6-18 2 0,0 0 1 0,-6 15-5 0,6-15 3 16,0 0-3-16,0 0 0 0,-5 16-1 0,5-16-1 16,0 0 0-16,0 0-3 0,0 0 4 0,0 0 0 15,0 0 2-15,-7 14-5 0,7-14 2 16,0 0-4-16,0 0-2 0,0 0 6 0,0 0 0 0,0 0-4 0,0 0 1 16,0 0 4-16,0 0 2 0,0 0-4 0,22 15 1 15,-22-15-1-15,0 0 1 0,0 0 1 0,22 5-1 16,-22-5-1-1,0 0-1-15,23 2 5 0,-23-2 7 0,0 0-1 16,23 0-3-16,-23 0 0 0,17 1-2 0,-17-1 3 16,14 0 0-16,-14 0-2 0,19-3 0 0,-19 3 2 0,17-1 2 15,-17 1-6-15,17-1 2 0,-17 1 0 16,0 0-1-16,23-1-1 0,-23 1 3 0,15-1-5 0,-15 1 2 16,0 0-3-16,19 0 3 0,-19 0-1 0,0 0 0 15,0 0-4-15,16-1 4 0,-16 1-8 0,0 0-8 0,0 0-12 16,0 0 3-16,0 0-15 0,0 0-12 0,0 0-9 15,0 0-10-15,0 0-12 0,0 0-8 0,0 0-15 16,26-3-21-16,-26 3-11 0,0 0-5 0,0 0-7 16,0 0-101-16,0 0-294 0,0 0 83 0</inkml:trace>
  <inkml:trace contextRef="#ctx0" brushRef="#br0" timeOffset="4810.64">2928 6440 333 0,'0'0'134'0,"0"0"-7"0,0 0-20 0,0 0-21 15,0 0 0 1,0 0-3-16,0 0 10 0,0 0-17 0,0 0-5 0,0 0-2 16,0 0-2-16,0 0 3 0,0 0-9 0,0 0-2 15,0 0 0-15,0 0-2 0,0 0 4 0,-11 38-6 0,11-38-3 16,0 0-4-16,-4 23-4 0,1-9 3 0,3-14-2 16,-2 23-2-16,2-23-4 0,-3 19 0 0,3-19-1 15,-3 18 1-15,3-18-6 0,-6 27 1 0,6-27-3 16,-2 19-2-16,2-19-1 0,-3 17 1 0,3-17-6 15,-2 26-3-15,1-16 0 0,1-10 0 0,-2 16 1 16,2-16-5-16,-1 14-2 0,1-14-2 0,0 0 2 16,-2 20-4-16,2-20 0 0,0 0-1 0,0 15 0 0,0-15 1 0,0 0-5 15,0 0 4-15,-1 14-2 0,1-14-1 0,0 0 0 16,0 0-3-16,0 0-2 0,-2 17-3 0,2-17-7 16,0 0-5-16,0 0-4 0,0 0-5 0,0 0-10 15,0 0-14-15,0 0-14 0,0 0-17 0,0 0-19 0,0 0-21 16,0 0-26-16,0 0-9 0,0 0-85 0,0 0-283 15,0 0 80-15</inkml:trace>
  <inkml:trace contextRef="#ctx0" brushRef="#br0" timeOffset="6329.62">4011 6377 289 0,'0'0'144'16,"0"0"-11"-16,0 0-12 0,0 0 1 16,0 0-11-16,0 0-7 0,0 0-1 0,0 0-8 0,-15-9 1 15,15 9-8-15,0 0-6 0,0 0-2 0,0 0-3 16,0 0-2-16,0 0-3 0,0 0-5 0,0 0 3 15,0 0-9-15,0 0-1 0,0 0-3 0,0 0-2 0,0 0-1 16,0 0-4-16,0 0-8 0,-23 0 3 0,23 0-4 16,0 0 0-16,0 0-7 0,0 0 1 0,0 0-2 15,-22-2-2-15,22 2 1 0,0 0-2 0,0 0-6 16,0 0-2-16,-23 0-6 0,23 0 2 16,0 0-2-16,-16 2-1 0,16-2 0 0,0 0-1 0,0 0-5 0,0 0 2 15,0 0-3-15,0 0 3 0,-28 0-8 0,28 0 0 16,0 0 4-16,0 0-5 0,0 0-1 0,0 0 3 0,-17 4-2 15,17-4-1-15,0 0-3 0,0 0 3 0,0 0-2 16,0 0 2-16,-15 9 1 0,15-9-4 0,0 0 3 16,0 0-1-16,0 0 0 0,-12 15 3 0,12-15-3 15,0 0 0-15,-5 14 0 0,5-14-1 0,0 0 2 0,0 0 1 16,-7 17-3-16,7-17-3 0,0 0 5 0,0 0 0 16,-3 17-8-16,3-17 7 0,0 0-1 0,0 0 2 15,0 0 1-15,0 0-2 0,0 0-3 0,1 24 0 16,-1-24 3-16,0 0 0 0,0 0 1 0,0 0-2 15,0 0 4-15,0 0-3 0,7 17-2 0,-7-17 2 16,0 0-1-16,0 0 1 0,0 0 0 0,12 11 0 16,-12-11 0-16,0 0 3 0,0 0-3 0,13 8-3 0,-13-8 2 15,0 0 2-15,0 0-4 16,15 8 3-16,-15-8 2 0,0 0-4 0,19 11 2 16,-19-11 0-16,12 6 0 0,-12-6 1 0,14 8-3 0,-14-8 3 15,0 0-1-15,16 11 0 0,-16-11-3 0,11 9 6 16,-11-9-1-16,12 10 1 0,-12-10-1 0,12 11-2 15,-12-11 2-15,11 11 1 0,-11-11 0 0,0 0-3 16,12 14-2-16,-12-14 2 0,0 0 1 0,9 10 0 0,-9-10 3 16,0 0-3-16,0 0 5 0,11 12-1 0,-11-12 3 15,0 0-2-15,0 0 0 0,7 13 1 0,-7-13 2 16,0 0 2-16,0 0 0 0,0 0 1 0,0 0 2 16,0 0 1-16,0 0-1 0,0 22 5 0,0-22 1 15,0 0-1-15,0 0 0 0,0 0 0 0,0 0-2 16,0 0 0-16,0 0-2 0,0 0 0 0,-16 15-1 15,16-15 1-15,0 0-2 0,0 0 1 0,-16 6-1 0,16-6-2 16,0 0-2-16,-17 1-2 0,17-1 0 0,0 0 1 16,-21 2-1-16,21-2-2 0,0 0 3 0,-18 0-6 15,18 0 3-15,0 0-1 0,-20-3-3 16,20 3-5-16,0 0-1 0,-15-2-5 0,15 2-9 16,0 0-6-16,0 0-10 0,0 0-6 0,0 0-11 0,0 0-8 15,-27-4-14-15,27 4-20 16,0 0-8-16,0 0-19 0,0 0-3 0,0 0-14 15,0 0-15-15,0 0-6 0,-17-7-112 0,17 7-323 16,0 0 92-16</inkml:trace>
  <inkml:trace contextRef="#ctx0" brushRef="#br0" timeOffset="7860.61">4457 6311 219 0,'0'0'100'16,"0"0"-14"-16,0 0 4 0,0 0-15 0,0 0 3 0,0 0-4 15,0 0-2-15,0 0-11 0,0 0 3 0,0 0-6 0,0 0-13 0,0 0 9 16,0 0-9-16,0 0 1 0,0 0-8 0,0 0 1 16,0 0-9-16,0 0-4 0,0 0 1 0,0 0-2 15,0 0 2-15,0 0-4 0,0 0 2 0,0 0-5 16,0 0 4-16,0 0-3 0,0 0-24 0,0 0 25 0,0 0 4 16,0 0 2-16,0 0-6 0,0 0-4 0,0 0 9 0,-16 49-3 15,16-49-2 1,0 0-5-16,-8 21 4 0,8-21-8 0,-6 15 1 15,6-15-10-15,0 0 12 0,-6 22 3 0,6-22-4 16,-3 14 0-16,3-14-4 0,0 0 0 0,-4 24 3 0,4-24-8 16,0 0 7-16,-4 22-10 0,4-22 0 0,0 0 3 15,-2 21 6-15,2-21-4 0,0 0-2 0,0 22 1 16,0-22-3-16,0 0 0 0,0 21-2 0,0-21 3 16,0 0 3-16,2 20-1 0,-2-20-4 0,0 0 0 15,4 20 5-15,-4-20-4 0,0 0 4 0,6 20-5 0,-6-20 2 16,4 12 2-16,-4-12-2 0,0 0 0 0,6 15-3 15,-6-15 4-15,0 0-7 0,0 0 3 0,7 18-1 16,-7-18-2-16,0 0 6 0,0 0-7 0,8 14 9 0,-8-14-7 16,0 0 2-16,0 0 0 0,0 0 2 0,11 11-7 0,-11-11 10 15,0 0-9-15,0 0 4 0,0 0 0 0,12 9 0 16,-12-9 1-16,0 0 4 0,0 0-2 0,0 0-3 0,14 8 2 16,-14-8 2-16,0 0-5 0,0 0 3 0,0 0 4 15,0 0 0-15,0 0-3 0,21 4-6 0,-21-4 2 16,0 0 6-16,0 0-5 0,0 0 3 0,0 0-9 15,0 0 5-15,0 0 3 0,21 0-1 0,-21 0 5 32,0 0-4-32,0 0-1 0,0 0 1 0,0 0 4 0,0 0-6 15,24-7 5-15,-24 7 1 0,0 0-2 0,16-8 4 16,-16 8-10-16,0 0 10 0,0 0 0 0,13-8-2 16,-13 8 3-16,0 0 0 0,0 0 0 0,0 0-4 15,12-11 2-15,-12 11 0 0,0 0 1 0,0 0 2 16,0 0-3-16,11-16 0 0,-11 16 0 0,0 0 0 0,0 0-4 15,0 0 2-15,0 0-3 0,5-16 0 16,-5 16 0-16,0 0-2 0,0 0 3 0,0 0 4 0,0 0-1 16,0 0-4-16,-3-23 0 0,3 23-6 0,0 0 6 15,0 0 4-15,0 0-2 0,0 0-3 0,0 0-1 16,-11-20 1-16,11 20 6 0,0 0-6 0,0 0 1 16,-11-14-2-16,11 14 1 0,0 0 0 0,-11-9 0 15,11 9 5-15,0 0-5 0,0 0-3 0,-15-13 9 16,15 13-1-16,0 0 0 0,0 0-1 0,-15-9-1 15,15 9-3-15,0 0-3 0,0 0 4 0,0 0 0 0,-19-5-3 16,19 5 3-16,0 0-2 0,0 0-6 0,0 0 7 16,-26 0 2-16,26 0-2 0,0 0-1 0,0 0 2 15,-22 0 0-15,22 0 2 0,0 0 3 0,0 0 0 0,0 0-3 16,0 0-1-16,-25 3 3 0,25-3-3 0,0 0 2 16,0 0-7-16,0 0 5 0,-22 5-2 0,22-5 0 15,0 0-1-15,0 0 2 0,0 0-1 0,-20 5 0 16,20-5-1-16,0 0 2 0,0 0-5 0,0 0 3 0,0 0-2 0,0 0-6 15,-16 5-4-15,16-5-5 0,0 0-13 0,0 0-8 16,0 0-15-16,0 0-12 0,0 0-25 0,0 0-11 16,0 0-32-16,-18 4-25 0,18-4-93 0,0 0-296 15,0 0 84-15</inkml:trace>
  <inkml:trace contextRef="#ctx0" brushRef="#br0" timeOffset="9187.54">5379 6398 339 0,'0'0'134'0,"0"0"-17"0,0 0-4 0,0 0-11 0,0 0-3 0,0 0-8 16,0 0-2-16,0 0 1 0,0 0-13 0,0 0 4 15,0 0-9-15,0 0 1 0,0 0-5 0,0 0-9 16,0 0 0-16,0 0-6 0,0 0-5 0,0 0-3 15,-2-20-1-15,2 20-8 0,0 0-3 0,0 0-3 16,0 0-8-16,0 0 2 0,0 0-5 0,0 0 1 16,0 0-1-16,0 0 0 0,0 0-1 0,0 0-1 15,0 0 4-15,0 0-3 0,0 0-6 0,0 0 5 0,0 0-5 16,0 0 2-16,0 0-2 0,0 0 0 0,0 0-1 16,30 2-1-16,-30-2 0 0,0 0 2 0,0 0 0 0,0 0-9 0,0 0-2 15,25 1 6-15,-25-1 4 0,0 0-1 0,0 0-2 16,0 0 1-16,20-1 1 0,-20 1-5 0,0 0 3 0,0 0 3 15,0 0-4-15,0 0-2 0,0 0-4 0,0 0 3 16,26 0-1-16,-26 0 3 0,0 0-4 0,0 0 0 16,0 0 3-16,0 0 3 0,0 0-4 0,0 0-5 15,0 0-1-15,0 0 4 0,0 0 1 0,24 0 2 16,-24 0-2-16,0 0-2 0,0 0 6 0,0 0 0 0,0 0 0 16,0 0-5-16,0 0 6 0,0 0-1 0,0 0 2 15,0 0 1-15,0 0 1 0,0 0 3 0,15 6 3 16,-15-6-2-16,0 0 0 0,0 0-3 0,0 0 0 15,0 0 1-15,3 24 3 0,-3-24-4 0,0 0 4 16,-4 20-1-16,4-20-4 0,0 0 6 0,-7 23-2 16,7-23-1-16,0 0-1 0,-4 25 4 0,4-25-8 0,-2 18 4 15,2-18 2 1,-5 16 0-16,5-16 1 0,-6 17 3 0,6-17 1 16,-7 16-4-16,7-16 2 0,-7 17 2 0,7-17-8 0,-5 15 2 15,5-15-4-15,-8 15 4 0,8-15 1 0,0 0-5 16,-11 19 1-16,11-19-2 0,-5 12 1 0,5-12-4 15,0 0 1-15,0 0-2 0,-7 16 1 0,7-16-2 16,0 0 3-16,0 0-3 0,0 0 1 0,-7 14 1 16,7-14-4-16,0 0 1 0,0 0-2 0,0 0-2 0,0 0 1 15,0 0 3-15,0 0-4 16,-7 15-3-16,7-15-7 0,0 0 3 0,0 0-9 16,0 0-6-16,0 0-7 0,0 0-6 0,0 0-9 15,0 0-9-15,0 0-14 0,0 0-11 0,0 0-25 0,0 0-16 0,0 0-5 0,0 0-14 16,0 0-18-16,0 0-113 0,0 0-320 0,0 0 91 15</inkml:trace>
  <inkml:trace contextRef="#ctx0" brushRef="#br0" timeOffset="11117.44">5982 6420 274 0,'0'0'87'0,"0"0"-15"0,0 0-3 0,0 0 1 0,0 0-4 0,0 0-3 31,0 0-11-31,0 0 11 0,0 0-6 0,0 0 2 0,0 0 3 0,0 0-10 0,0 0 0 16,0 0-4-16,7-14-2 0,-7 14-10 0,0 0 12 15,0 0-1-15,0 0-12 0,0 0 5 0,0 0-11 16,0 0 0-16,0 0 3 0,0 0-1 0,0 0 2 15,0 0-9-15,0 0-4 0,0 0 1 0,0 0 2 16,0 0-7-16,0 0 9 0,0 0-11 0,0 0 1 0,0 0-6 16,0 0 7-16,0 0-2 0,0 0-3 0,0 0 4 15,0 0-8-15,0 0 2 0,0 0-3 0,0 0 4 16,0 0 2-16,-43-2-10 0,43 2 11 0,0 0-1 16,0 0-11-16,0 0 3 0,-30 13 1 0,30-13-7 15,0 0 2-15,-15 7-1 0,15-7 9 0,0 0-5 16,-16 8 1-16,16-8 1 0,0 0-3 0,-11 11 2 15,11-11-5-15,0 0 2 0,0 0 2 0,-13 9-3 16,13-9-1-16,0 0 6 0,0 0-6 0,0 0 0 16,-14 11 5-16,14-11-7 0,0 0 3 0,0 0-1 0,0 0 1 15,0 0 0-15,0 0 4 0,0 0-9 0,0 0 7 16,-7 12-1-16,7-12 3 0,0 0-6 0,0 0 2 16,0 0-2-16,0 0 0 0,0 0 9 0,0 0-7 15,0 0 3-15,0 0-3 0,0 0-3 0,0 0 6 16,0 0-5-16,0 0 10 0,15 28-5 0,-15-28-2 15,0 0 0-15,0 0 3 0,0 0 0 0,13 10 3 16,-13-10-1-16,0 0 3 0,0 0-2 0,15 9-1 0,-15-9 0 16,0 0 2-16,0 0 0 0,19 7 0 0,-19-7 3 0,0 0-4 15,14 8 3-15,-14-8-4 0,0 0 7 0,16 8-6 16,-16-8 2-16,0 0-1 0,16 8 6 0,-16-8-2 16,0 0 3-16,14 9 3 0,-14-9-6 0,11 9 4 0,-11-9-3 15,0 0 3-15,16 14-2 0,-16-14 2 0,9 11-4 16,-9-11 3-16,10 12-8 0,-10-12 4 0,0 0 2 15,11 16-5-15,-11-16 1 0,8 12 1 0,-8-12-1 16,7 12 5-16,-7-12-10 0,0 0 6 0,9 13-2 0,-9-13-3 31,0 0-2-31,0 0 6 0,6 15 1 0,-6-15 0 0,0 0 3 16,0 0-1-16,0 0-2 0,0 0 0 0,8 16 6 16,-8-16-4-16,0 0 1 0,0 0-3 0,0 0-5 15,0 0 10-15,0 0-3 0,0 0-2 0,0 0 0 0,0 0-3 0,0 0 2 16,0 0-4-16,0 0 3 0,0 0-2 0,-9 26-4 15,9-26 0-15,0 0 3 0,0 0-1 0,0 0 1 16,0 0-2-16,0 0 3 0,-18 6-3 0,18-6-2 16,0 0 3-16,0 0-1 0,0 0 0 0,0 0 1 15,0 0-2-15,-24-1 4 0,24 1-4 0,0 0-6 16,0 0 9-16,0 0-6 0,0 0 4 0,0 0-6 16,0 0 5-16,-27-9-4 0,27 9-2 0,0 0 4 15,0 0 0-15,0 0-2 0,0 0 2 0,-13-13-2 16,13 13 6-16,0 0-3 0,0 0-1 0,0 0-6 15,-8-14 3-15,8 14 3 0,0 0 0 0,0 0-2 0,0 0-1 0,0 0 5 16,-4-19-4-16,4 19 3 0,0 0-2 0,0 0-1 16,0 0 4-16,0 0-3 0,0-21 2 0,0 21-3 0,0 0 1 15,0 0 3-15,0 0-2 0,0 0-1 0,0 0-1 32,0 0-2-32,0 0 6 0,3-26-4 0,-3 26 4 0,0 0-4 15,0 0 2-15,0 0 2 0,0 0-4 0,0 0 2 16,0 0-3-16,4-18 6 0,-4 18-3 0,0 0 0 15,0 0-3-15,0 0 6 0,6-15-2 0,-6 15-4 0,0 0 5 16,0 0-2-16,0 0-2 0,0 0 6 0,0 0-3 16,4-18 2-16,-4 18-1 0,0 0-6 0,0 0 7 15,0 0-2-15,0 0-2 0,7-16 0 0,-7 16 4 16,0 0-2-16,0 0-3 0,0 0 3 0,0 0-5 16,7-16 5-16,-7 16-2 0,0 0 1 0,0 0 0 15,0 0 1-15,4-15-4 0,-4 15 3 0,0 0 0 0,0 0 2 16,0 0-1-16,0 0 2 0,5-17-2 0,-5 17-1 15,0 0-1-15,0 0 0 0,0 0 1 0,0 0 0 16,0 0-1-16,0 0 1 0,4-17 0 0,-4 17 1 16,0 0 0-16,0 0 1 0,0 0-3 0,0 0 2 15,0 0 0-15,0 0 0 0,0 0 0 16,0 0-3-16,3-18 6 0,-3 18-3 0,0 0 1 16,0 0 1-16,0 0-3 0,0 0-1 0,0 0-1 0,0 0 0 15,0 0 2-15,0 0 1 0,0 0 1 0,0 0-1 16,0 0-1-16,0 0-2 0,0 0 1 0,0 0-2 15,-6-25-3-15,6 25 0 0,0 0-9 0,0 0-3 16,0 0-17-16,0 0-5 0,0 0-7 0,0 0-10 16,0 0-10-16,-10-12-13 0,10 12-13 0,0 0-9 0,0 0-21 15,0 0-128-15,0 0-295 0,0 0 84 0</inkml:trace>
  <inkml:trace contextRef="#ctx0" brushRef="#br0" timeOffset="13084.08">1770 8689 302 0,'0'0'110'0,"0"0"3"0,0 0-7 0,0 0 4 0,0 0-21 15,0 0 5-15,0 0 1 0,0 0-4 0,0 0-13 0,0 0-2 16,0 0-8-16,0 0-7 0,0 0-3 0,0 0-3 16,0 0-1-16,0 0-14 0,0 0 4 0,0 0 5 15,0 0-2-15,0 0-11 16,0 0 5-16,0 0-8 0,0 0-1 0,0 0 0 15,0 0-3-15,0 0-2 0,0 0 1 0,0 0 2 16,0 0 0-16,-43 26-4 0,43-26 0 0,-14 8-6 16,14-8 1-16,-13 8 0 0,13-8-3 0,0 0 1 15,-20 14 1-15,20-14-4 0,-16 11-3 0,16-11 1 0,-14 9 0 16,14-9-6-16,-15 10 4 0,15-10-3 0,-12 9-6 16,12-9 6-16,-10 11 2 0,10-11-8 0,0 0 1 15,-11 11 2-15,11-11 3 0,0 0-9 0,0 0-2 0,-11 11 1 16,11-11 4-16,0 0 1 0,0 0-2 0,0 0-1 15,-8 14-2-15,8-14 7 0,0 0-5 0,0 0 1 16,0 0-2-16,0 0 1 0,0 0 2 0,2 23-1 0,-2-23 0 16,0 0-4-16,0 0 4 0,0 0 0 0,17 19-1 15,-17-19 0-15,11 7-1 0,-11-7 3 0,0 0-3 16,20 12 2-16,-20-12-3 0,16 7 2 0,-16-7-11 16,15 9 13-16,0-2 2 0,0-2-5 0,-2 0-1 0,-2 0-1 15,-11-5 1-15,20 9 5 0,-12-6-4 0,-8-3 1 16,18 7 3-16,-18-7-1 0,17 6-8 0,-17-6-2 0,18 6 2 15,-10-2 5-15,-8-4 6 0,14 7-6 0,-14-7 3 16,16 6 0-16,-16-6 0 0,13 8-2 0,-13-8 5 0,13 7-3 31,-13-7-2-31,11 7 4 0,-11-7 1 0,11 4-3 16,-11-4-3-16,0 0 3 0,10 9 4 0,-10-9 0 0,0 0-1 0,8 7 5 0,-8-7-8 0,0 0 7 16,9 9-1-1,-9-9 1-15,0 0-4 0,0 0 4 0,8 10-2 16,-8-10-10-16,0 0 9 0,0 0 3 0,4 14-7 0,-4-14 5 15,0 0-5-15,0 0-1 0,1 14 5 0,-1-14-3 16,0 0 2-16,0 0 0 0,0 0-4 0,0 0 1 0,-7 21 7 16,7-21-7-16,0 0 0 0,-8 9-2 0,8-9-2 15,0 0 6-15,-9 8 0 0,9-8-1 0,0 0-1 16,0 0 0-16,-11 8 4 0,11-8-3 0,0 0 0 16,0 0 1-16,-12 5-3 0,12-5 1 0,0 0-1 15,0 0 0-15,0 0 0 0,-18 0 2 0,18 0 0 16,0 0-6-16,0 0 6 0,0 0-3 0,0 0 1 15,-22-5-1-15,22 5-7 0,0 0 6 0,0 0 0 0,-11-9 3 16,11 9-3-16,0 0-1 0,0 0 3 0,-11-10-6 16,11 10 5-16,0 0-1 0,-9-12 1 0,9 12-3 15,-4-10 2-15,4 10 0 0,0 0 0 0,0 0-5 16,-6-18 1-16,6 18 5 0,0 0-4 0,-2-16 6 0,2 16-8 16,0 0 7-16,0-14-2 0,0 14 1 0,0 0 1 15,0 0-2-15,0-20 1 0,0 20-2 0,0 0 3 16,0 0-3-16,3-16-2 0,-3 16 4 0,0 0-2 15,0 0 1-15,4-15-1 0,-4 15 1 0,0 0 2 16,3-12 1-16,-3 12-4 0,0 0 2 0,0 0-3 0,0 0 2 16,6-17-2-16,-6 17-6 0,0 0 9 0,4-10-3 15,-4 10 6-15,3-13-3 0,-3 13-2 0,0 0 4 16,7-12-2-16,-7 12 3 0,0 0-3 0,0 0 3 16,6-13-3-16,-6 13 2 0,0 0-3 0,0 0 3 15,0 0-3-15,3-14 0 0,-3 14 0 0,0 0 0 16,0 0 0-16,2-13 0 0,-2 13 0 0,0 0 0 15,0 0-2-15,2-13 4 0,-2 13 2 0,0 0-5 0,0 0-1 16,0 0 4-16,0 0 3 0,0-18-4 0,0 18 4 16,0 0-4-16,0 0-1 0,0 0 2 0,0 0 0 15,0 0-4 1,0 0 1-16,-4-17 5 0,4 17-2 0,0 0-1 0,0 0-1 0,0 0 3 0,0 0-2 0,0 0-1 0,-9-9-10 16,9 9 0-16,0 0-2 0,0 0-6 31,0 0-12-31,0 0 0 0,0 0-10 0,0 0-1 15,0 0-16-15,-13-15-9 0,13 15-3 0,0 0-8 0,0 0-18 16,0 0-6-16,0 0-26 0,-7-10-16 0,7 10-86 16,0 0-271-16,0 0 79 0</inkml:trace>
  <inkml:trace contextRef="#ctx0" brushRef="#br0" timeOffset="14329.64">1556 9292 317 0,'0'0'166'0,"0"0"-15"0,0 0-11 0,0 0-15 0,0 0-7 15,0 0 1-15,0 0-2 0,0 0-3 0,0 0-12 16,0 0 1-16,0 0-2 0,0 0-12 0,0 0 1 0,0 0 0 16,0 0-6-16,0 0-7 0,0 0-5 0,2-12-4 15,-2 12-8-15,0 0-3 16,0 0-5-16,0 0-2 0,0 0 6 0,0 0 6 0,0 0 0 16,0 0 3-16,0 0-9 0,0 0 3 0,23-1-3 15,-23 1 0-15,15-1 6 0,-15 1-9 16,18-1 1-16,-18 1-1 0,27-2-1 0,-14 2-5 0,-13 0-1 15,24-4-1-15,-8 4-5 0,1-2 1 0,-1 1-3 16,-16 1-7-16,33 0 0 0,-15-1-1 0,-2 1 3 16,-16 0-3-16,32 0-4 0,-16 0 10 0,0 0-2 0,-16 0-16 15,29 2-1-15,-14-2 8 0,2 2-8 0,-4 1 1 16,4-3 0-16,-17 0-4 0,25 0 3 0,-13 2-4 16,-12-2 5-16,27 1-5 0,-14 0 2 0,-13-1-5 15,23 1 15-15,-23-1-14 0,0 0 3 0,28 1-7 16,-28-1 3-16,18 1-2 0,-18-1 3 15,0 0-1-15,28 1-4 0,-28-1 0 0,0 0-7 16,25 0 5-16,-25 0 0 0,17 0 2 0,-17 0-1 16,0 0-2-16,0 0 2 0,29-1 0 0,-29 1-4 0,0 0 2 0,0 0 7 0,20 0-5 15,-20 0-5-15,0 0 5 0,0 0 0 0,0 0-4 16,0 0 6-16,22 1-4 0,-22-1 1 0,0 0 0 16,0 0-2-16,0 0 1 0,0 0-5 0,0 0-5 15,15 0-7-15,-15 0-12 0,0 0-10 0,0 0-11 16,0 0-16-16,0 0-14 0,0 0-22 0,0 0-26 15,0 0-25-15,0 0-30 0,16-3-31 0,-16 3-23 0,0 0-151 16,0 0-460-16,0 0 127 0</inkml:trace>
  <inkml:trace contextRef="#ctx0" brushRef="#br0" timeOffset="15354.3">1333 13422 393 0,'0'0'187'0,"0"0"-18"0,0 0-16 0,0 0 6 0,0 0-15 16,0 0-3-16,0 0-2 0,-6-29-8 0,6 29-4 0,0 0-3 0,0 0-8 16,0 0-6-16,0 0-7 0,0 0-6 0,0 0-5 15,0 0-12-15,0 0-4 0,0 0-6 0,0 0-5 16,0 0-7-16,0 0-5 0,0 0-5 0,0 0-5 16,0 0-3-16,0 0-2 0,0 0-4 0,0 0-1 0,0 0-1 15,0 0-2-15,0 0-1 0,0 0-1 0,0 0-4 16,0 0 3-16,0 0-3 0,9 39 5 0,-9-39-4 15,3 22 0-15,-2-10-6 0,-1-12 6 0,1 21-2 16,1-6 2-16,-1 0-5 0,-1-15 9 0,1 26-4 16,-1-15 0-16,0-11-2 0,2 18-2 0,-2-18-3 0,0 17-3 15,0-17-1-15,1 13 0 0,-1-13 1 0,0 0 0 16,-1 16-8 0,1-16 5-16,0 0-4 0,0 0-5 0,2 14 5 15,-2-14-5-15,0 0 0 0,0 0 3 0,0 0-1 16,0 0-3-16,2 14-2 0,-2-14-11 0,0 0-4 0,0 0-10 15,0 0-9-15,0 0-13 0,0 0-18 0,0 0-9 16,0 0-12-16,0 0-14 0,0 0-18 0,0 0-17 0,8 8-21 16,-8-8-32-16,0 0-19 0,0 0-116 0,0 0-387 15,0 0 108-15</inkml:trace>
  <inkml:trace contextRef="#ctx0" brushRef="#br0" timeOffset="16732.39">2826 13350 290 0,'0'0'137'0,"0"0"-16"0,0 0-15 0,0 0 2 0,0 0-15 16,0 0 9-16,0 0-3 0,-16-2-3 0,16 2-22 0,0 0 9 16,0 0-15-16,0 0 6 0,0 0-3 0,0 0-7 15,0 0-3-15,0 0-10 0,0 0-2 0,0 0-1 16,0 0-10-16,-10-9 2 0,10 9-7 0,0 0 6 15,0 0-2-15,0 0-3 0,0 0-3 0,0 0-1 16,0 0-2-16,0 0-1 0,0 0 3 0,19-26 1 16,-19 26-6-1,11-10 2-15,-11 10-4 0,10-9 6 0,-10 9-6 16,12-9-4-16,-12 9 0 0,13-7 3 0,-13 7-2 16,15-7 0-16,-15 7-5 0,14-5 2 0,-14 5-2 15,12-5 0-15,-12 5 0 0,0 0-4 0,19-1 5 16,-19 1 3-16,0 0-4 0,20 3 4 0,-20-3-3 15,14 6 0-15,-8-1 6 0,-6-5-6 0,11 8 4 0,-11-8-5 16,10 12 5-16,-10-12-2 0,9 13 2 0,-9-13-3 16,8 13 2-16,-8-13-1 0,4 15 0 0,-4-15-1 0,1 15-4 15,-1-15 2-15,-1 16-3 0,1-16 0 0,-4 24 0 16,1-13-2-16,-1 3 1 0,-2-3-4 0,6-11 2 0,-7 21-2 16,3-13 0-16,4-8 1 0,-8 14-2 0,8-14 0 15,-12 22-1-15,5-12-1 0,2-1-1 0,5-9 1 16,-10 13 0-16,10-13-5 0,-9 12-1 0,9-12 5 0,-7 11-2 15,7-11 3-15,-7 11-5 0,7-11 5 0,-8 10-5 16,8-10 2-16,-8 9 1 0,8-9-1 0,0 0 0 16,-8 8-2-16,8-8 3 0,0 0-1 0,0 0 1 15,0 0-3-15,-8 10 0 0,8-10-4 0,0 0 0 0,0 0-1 16,0 0 2-16,0 0 2 0,0 0 0 0,-6 10-2 16,6-10 3-16,0 0-2 0,0 0 3 0,0 0 0 15,0 0-2-15,0 0 1 0,0 0 3 0,0 0-3 16,0 0 3-16,16 13 0 0,-16-13 0 0,0 0 1 15,21 5 3-15,-21-5-2 16,15 3 5-16,-15-3-1 0,18 2 3 0,-18-2 5 16,26 4 3-16,-12-3 0 0,-1 1 2 0,-13-2-3 15,20 2 3-15,-20-2-1 0,19 3-2 0,-19-3-1 0,18 0-4 16,-18 0 5-16,17 0-4 0,-17 0-4 0,18 2 2 16,-18-2-1-16,16 0-2 0,-16 0-3 0,16 3 2 0,-16-3-2 15,0 0-3-15,19 0-8 0,-19 0-9 0,0 0-10 16,0 0-5-16,24 0-9 0,-24 0-12 0,0 0-12 0,16 0-11 15,-16 0-9-15,0 0-22 0,0 0-13 16,27-5-14-16,-27 5-27 0,12-5-19 0,-12 5-120 16,13-7-352-16,-13 7 99 0</inkml:trace>
  <inkml:trace contextRef="#ctx0" brushRef="#br0" timeOffset="18209.06">4328 13395 290 0,'0'0'127'0,"0"0"-8"0,0 0 2 0,0 0-13 0,0 0-9 31,0 0-3-31,0 0-10 0,4-12-5 0,-4 12-5 0,0 0-3 0,0 0-8 15,0 0 0-15,0 0-5 0,0 0-9 0,0 0-3 0,0 0-7 16,0 0-3-16,0 0-1 0,0 0-3 0,0 0-2 16,0 0-5-16,7-13 2 0,-7 13 0 0,0 0-1 15,8-8-2-15,-8 8-6 0,11-8 5 0,-11 8 0 0,12-8 2 16,-12 8-3-16,12-6-4 0,-12 6 3 16,15-8 0-16,-15 8-6 0,16-5 1 0,-16 5-2 0,16-5 4 0,-16 5-1 15,17-3-1-15,-17 3-1 0,0 0 0 0,22 4-4 31,-22-4 7-31,0 0 3 0,15 6-5 0,-15-6 0 0,7 7 4 16,-7-7-1-16,7 12-1 0,-7-12-1 0,6 13 4 16,-6-13-13-16,0 0 9 0,-2 21 1 0,2-21-3 15,-5 15-6-15,5-15 5 0,-5 17-4 0,5-17 2 16,-6 15-4-16,6-15 1 0,-7 13 0 0,7-13-1 16,-6 12 1-16,6-12-1 0,0 0 0 0,-6 13-2 0,6-13 0 15,0 0-1-15,0 0-4 0,0 0-2 0,-5 11 3 16,5-11-3-16,0 0 0 0,0 0-1 0,0 0 0 0,0 0-1 15,0 0-3-15,0 0 6 0,0 0-3 0,0 0-1 16,0 0 1-16,0 0-6 0,0 0 3 0,0 0 1 16,9 16 2-16,-9-16-1 0,0 0 1 0,12 6 4 15,-12-6-5-15,13 5 3 0,-13-5 0 0,12 9 0 0,-12-9-1 0,11 8 4 0,-11-8-2 16,8 10 3-16,-8-10 4 0,9 9 2 16,-9-9 0-16,7 11 4 0,-7-11-4 0,0 0 0 0,5 14 4 15,-5-14 2-15,0 0 2 0,0 20 2 0,0-20 2 16,0 0-1-16,-3 16 1 0,3-16 3 0,-7 10 1 31,7-10 3-31,-9 13-1 0,9-13-1 0,-8 11 1 0,8-11 3 16,-12 10-5-16,12-10-3 0,-14 8-1 0,14-8 0 15,-14 7-2-15,14-7-6 0,-14 7-1 0,14-7 4 16,-13 3-9-16,13-3 3 0,-12 4-2 0,12-4-6 16,0 0-4-16,-20 2-1 0,20-2-11 0,0 0-8 15,-16 2-7-15,16-2-8 0,0 0-12 0,0 0-16 16,0 0-7-16,0 0-13 0,0 0-9 0,-27-6-17 15,27 6-9-15,0 0-18 0,0 0-10 0,-12-7-21 0,12 7-113 16,0 0-333-16,0 0 95 0</inkml:trace>
  <inkml:trace contextRef="#ctx0" brushRef="#br0" timeOffset="19352.25">5691 13372 264 0,'0'0'141'15,"0"0"-8"-15,0 0-3 0,0 0-10 0,0 0-13 0,0 0-1 16,0 0-6-16,0 0-3 0,0 0-1 0,0 0-3 16,0 0 2-16,0 0-17 0,0 0-9 0,0 0-6 15,0 0-3-15,0 0-6 0,0 0-6 16,0 0 2-16,0 0-2 0,0 0-2 0,0 0-3 0,0 0-1 0,0 0-5 16,-35 33 3-16,35-33-7 0,-18 22 1 0,6-9-2 15,3 1-4-15,0-2 0 16,-1 0 0-16,0 1-2 0,-1-1 0 0,11-12 0 0,-14 18-5 0,14-18 2 0,-10 14 2 15,10-14-2-15,-7 10 0 0,7-10-5 0,0 0-2 16,-14 13-7-16,14-13 3 0,0 0-6 0,0 0 2 0,-10 12 0 31,10-12-3-31,0 0-1 0,0 0 1 0,0 0-1 16,0 0 3-16,0 0 2 0,0 0-3 0,0 0 5 0,0 0-2 16,0 0 0-16,0 0 0 0,0 0 4 15,0 0-1-15,0 0-2 0,0 0 0 0,29 17-1 0,-29-17 2 16,0 0 2-16,26-3 5 0,-26 3 0 0,0 0-3 0,29-4 3 15,-29 4-2-15,22-3 0 0,-22 3 3 0,33-2 2 0,-17-1-2 16,-16 3 1-16,28-6 3 0,-28 6 0 0,27-2-1 16,-13-1-3-16,-14 3 0 0,27-5-3 0,-27 5 1 15,20-4-2-15,-20 4-4 0,17-2 4 0,-17 2-2 16,0 0 1-16,25-5-4 0,-25 5-2 0,0 0 3 0,20-4-5 16,-20 4 0-16,0 0-1 0,17-4-3 0,-17 4-1 0,0 0-3 15,0 0-5-15,0 0-6 0,0 0-7 16,21-4-13-16,-21 4-7 0,0 0-9 0,0 0-18 0,0 0-14 15,0 0-22-15,0 0-20 0,0 0-15 0,14-8-16 16,-14 8-15 0,0 0-124-16,0 0-350 0,0 0 99 0</inkml:trace>
  <inkml:trace contextRef="#ctx0" brushRef="#br0" timeOffset="19748.14">5833 13414 225 0,'0'0'142'0,"0"0"-1"0,0 0-12 0,0 0 4 0,0 0-7 15,0 0-8-15,0 0-5 0,0 0 5 0,0 0-9 16,-20 26-7-16,20-26 6 0,-7 14-2 0,7-14-6 16,-8 23-8-16,2-7 5 0,-1-1-9 0,1 0-1 0,6-15-6 31,-10 30-4-31,1-13-7 0,3 0-5 0,2-2-5 16,0 1-5-16,0-1-8 0,4-15-2 0,-10 28-4 0,6-16-5 15,1-1-4-15,3-11-2 0,-5 18-2 0,5-18-3 16,-4 18-3-16,4-18-3 0,-4 16-4 0,4-16 1 0,-4 14-5 15,4-14-8-15,0 0-11 0,0 0-8 0,-7 19-12 16,7-19-20-16,0 0-7 0,0 0-18 0,0 0-13 16,0 0-14-16,0 0-25 0,0 0-21 0,0 0-26 15,0 0-100-15,0 0-324 0,0 0 93 0</inkml:trace>
  <inkml:trace contextRef="#ctx0" brushRef="#br0" timeOffset="21684.3">1526 14475 251 0,'0'0'170'0,"0"0"-10"0,0 0-15 0,0 0-15 0,27-34 1 15,-27 34-9-15,0 0 1 0,0 0-10 0,0 0 1 0,0 0-8 16,0 0-2-16,0 0-2 0,0 0-4 0,0 0-5 16,0 0-1-16,0 0-6 0,0 0-9 0,0 0-5 15,0 0-6-15,0 0-9 0,0 0 0 0,0 0-4 0,0 0-7 0,0 0-3 0,0 0 1 0,0 0-8 16,0 0 3-16,0 0-5 0,0 0-3 16,0 0-5-16,0 0 1 0,0 0-7 0,0 0 2 0,0 0 1 15,-29-5-3-15,29 5-3 0,0 0-1 0,0 0 0 16,-17 0-1-16,17 0-4 0,0 0 1 0,-20 0-6 15,20 0 1 1,0 0 2-16,-20 0 1 0,20 0 1 16,0 0-6-16,-17-2-1 0,17 2 2 0,0 0-2 0,-18 2 1 15,18-2-2-15,0 0-4 0,-15 4 5 0,15-4-3 16,0 0 0-16,0 0-1 0,-16 4-2 0,16-4 3 16,-9 6-1-16,9-6-3 0,-12 7 2 0,12-7 3 0,-11 8-3 15,11-8 2-15,-11 10-1 0,11-10-3 0,-10 12 0 16,10-12 1-16,-9 11 2 0,9-11-2 0,-7 13-1 15,7-13 3-15,-8 12 0 0,8-12 0 0,-5 13-3 16,5-13 3-16,-4 11-2 0,4-11-1 0,0 0-2 0,-4 17 4 16,4-17-3-16,0 0 2 0,0 0 0 0,0 15 3 15,0-15 0-15,0 0-2 0,0 0 1 0,0 0 0 0,6 14-1 16,-6-14 1-16,0 0 0 0,8 6 0 0,-8-6 0 16,0 0-4-16,13 8 4 0,-13-8 4 0,0 0-7 15,20 8 6-15,-20-8-5 0,0 0 3 0,21 8-2 0,-12-7 3 16,-9-1-2-16,18 4 2 0,-18-4-1 0,17 4 0 0,-17-4 1 15,18 4-1-15,-18-4-5 0,19 2 4 0,-19-2 2 16,15 4-3-16,-15-4 2 0,18 5 0 0,-18-5-1 31,15 3 0-31,-15-3-1 0,17 4 0 0,-17-4 1 0,14 4 3 16,-14-4-2-16,15 4 0 0,-15-4 1 0,0 0-2 16,14 4-2-16,-14-4 1 0,0 0 4 0,12 4-3 15,-12-4 0-15,0 0 3 0,0 0-3 0,13 7 4 16,-13-7-3-16,0 0-1 0,0 0 2 0,0 0 2 15,11 7 0-15,-11-7-3 0,0 0 0 0,0 0 5 0,5 11 0 16,-5-11-2-16,0 0 4 0,0 0 3 0,0 0 1 16,0 0 1-16,0 0-3 0,4 21 4 0,-4-21 3 15,0 0 4-15,0 0-6 0,0 0-4 0,0 0 1 16,0 0 6-16,-13 21-3 0,13-21-3 0,0 0 2 0,-16 11-6 0,16-11 2 16,-11 9-1-16,11-9 2 0,-14 9 1 0,14-9-3 15,-15 7 0-15,15-7-3 0,0 0-3 0,-22 9 7 16,22-9-6-16,-15 5 5 0,15-5 2 0,0 0-3 0,-21 6-2 15,21-6-2-15,0 0 0 0,-19 3-1 0,19-3 1 0,0 0 2 16,0 0-7-16,-22 4 0 0,22-4 3 0,0 0 0 16,0 0-4-1,0 0-2-15,-25 0 2 0,25 0-1 0,0 0-4 16,0 0-5-16,0 0-8 0,0 0-1 0,-22-2-4 0,22 2-7 16,0 0-6-16,0 0-11 0,0 0-10 0,0 0-12 0,0 0-9 15,0 0-16-15,-23-2-15 0,23 2-6 0,0 0-13 16,0 0-24-16,0 0-11 0,0 0-9 0,-13-4-101 15,13 4-330-15,0 0 94 0</inkml:trace>
  <inkml:trace contextRef="#ctx0" brushRef="#br0" timeOffset="24398.86">2972 14404 256 0,'10'-15'132'0,"-10"15"-28"0,0 0 5 0,0 0 1 0,0 0-16 16,0 0 5-16,0 0-4 0,0 0-10 0,0 0 2 0,0 0-1 0,0 0 2 0,0 0-5 15,0 0-7-15,0 0-2 0,0 0-6 0,0 0-6 16,0 0-9-16,0 0-11 0,0 0 6 0,0 0-4 0,0 0-1 15,0 0-3-15,0 0-1 0,0 0-4 0,0 0 5 16,0 0-1-16,0 0-7 0,0 0 1 0,0 0 2 16,-34 37-1-16,34-37 1 15,-14 18-1-15,2-7 1 0,6-1-3 0,6-10-3 16,-18 21 3-16,6-9-4 0,5-2-2 0,7-10-1 16,-14 19-1-16,5-8 1 0,9-11-4 0,-14 23-1 15,4-12-4-15,2 3-3 0,2-1 4 0,6-13-4 0,-13 20-1 16,13-20-1-16,-7 17-1 0,0-5 1 0,7-12 3 0,-8 24-6 15,8-24 3-15,-3 19-5 0,3-19 5 0,-4 17-5 16,4-17 2-16,0 0-4 0,0 25 2 0,0-25-2 16,0 0 0-16,0 24 1 0,0-24-1 0,0 0 1 15,3 23 0-15,-3-23-4 0,3 15 3 0,-3-15 0 16,0 0-1-16,4 24-3 0,-4-24 2 0,5 15 1 0,-5-15 0 31,7 14-4-31,-7-14 1 0,7 14 2 0,-7-14-3 0,10 13 3 16,-10-13-2-16,9 12 2 0,-9-12 0 0,10 10 1 15,-10-10-2-15,0 0 1 0,18 14-2 0,-18-14 0 0,12 9 3 16,-12-9 2-16,14 6-4 0,-14-6-1 0,0 0 2 16,21 9 2-16,-21-9-2 0,15 5-2 0,-15-5 2 15,14 4-2-15,-14-4 1 0,14 4-1 0,-14-4 0 16,13 1 0-16,-13-1 2 0,0 0-2 0,19 2 2 0,-19-2 1 0,0 0-2 16,21-2 1-16,-21 2 0 0,0 0 3 0,22-4-5 15,-22 4 4-15,0 0-1 0,22-8 1 0,-22 8-2 16,13-6-2-16,-13 6 4 0,0 0-3 0,18-11 4 15,-18 11-3-15,12-8 2 0,-12 8-4 0,0 0 1 0,13-14 2 16,-13 14-1-16,0 0 1 0,14-12 0 0,-14 12 2 16,0 0 1-16,0 0 0 0,10-14 0 0,-10 14 2 15,0 0 1-15,0 0-2 0,0 0 1 0,2-20-2 0,-2 20 1 32,0 0 2-32,0 0-1 0,0 0-2 0,0 0 1 15,0 0-1-15,0 0 5 0,-11-30-3 0,11 30-3 0,0 0 0 16,-8-12 2-16,8 12-4 0,0 0 4 0,0 0-5 15,-15-14 2-15,15 14-3 0,0 0 3 0,-13-6 1 16,13 6-4-16,0 0 4 0,0 0-1 0,-22-8-2 16,22 8 1-16,0 0 1 0,-20-6-3 0,20 6 0 15,0 0 3-15,-21-4-4 0,21 4 3 0,0 0-6 0,-19-3 6 16,19 3 0-16,0 0-2 0,-21-1-2 16,21 1 2-16,0 0-6 0,0 0 8 0,-27-1-5 0,27 1 1 15,0 0 1-15,0 0 1 0,-26 3-4 16,26-3 7-16,0 0-5 0,-22 3 1 0,22-3 3 0,0 0-2 15,-19 5-2-15,19-5 0 0,0 0-1 0,0 0 2 0,-18 4-2 0,18-4-1 0,0 0-4 16,0 0-1-16,0 0-5 0,0 0-6 0,0 0-7 16,-19 4-9-16,19-4-12 0,0 0-9 0,0 0-16 15,0 0-12-15,0 0-13 0,0 0-12 0,0 0-14 0,0 0-17 16,0 0-23-16,0 0-120 0,0 0-337 0,0 0 94 31</inkml:trace>
  <inkml:trace contextRef="#ctx0" brushRef="#br0" timeOffset="25734.42">4206 14495 216 0,'0'0'180'0,"0"0"-28"0,0 0-6 0,0 0-11 15,0 0-6-15,0 0-7 0,0 0-6 0,0 0-10 0,0 0-1 16,0 0-6-16,0 0-10 0,0 0-6 0,0 0-9 16,0 0 0-16,0 0-12 0,0 0-2 0,0 0-11 0,0 0-1 15,0 0-1-15,0 0-2 0,0 0-7 0,0 0 6 16,0 0 0-16,0 0-4 0,0 0 2 0,0 0-2 16,0 0-4-16,0 0 1 0,0 0 5 0,0 0-5 15,0 0-5-15,0 0 0 0,0 0 3 0,0 0-4 0,0 0 0 16,65 3-3-16,-65-3-2 15,26-3-3-15,-26 3-1 0,23-1-3 0,-23 1-1 0,0 0-6 16,27 0 1-16,-27 0 0 0,0 0-3 0,26-1 2 16,-26 1-1-16,0 0 1 0,23 0 0 0,-23 0-4 15,0 0 1-15,23 0-3 0,-23 0 3 0,0 0-1 0,23 2-5 16,-23-2 2-16,0 0-1 0,0 0 1 0,0 0-1 16,24 0 1-16,-24 0-2 0,0 0-3 0,0 0 5 0,0 0-1 15,0 0-3-15,20 0 2 0,-20 0 0 0,0 0 1 16,0 0-1-16,0 0-3 0,0 0 5 0,0 0-6 15,0 0 1-15,0 0 0 0,0 0 0 0,0 0 1 16,0 0 0-16,23 0-1 0,-23 0-2 0,0 0 1 16,0 0 5-16,0 0-2 0,0 0-2 0,0 0 2 15,0 0-1-15,0 0-1 0,0 0 0 0,0 0-1 16,0 0 2-16,0 0-3 0,0 0 4 0,0 0 1 0,0 0-4 16,0 0 2-16,0 0 3 0,19 2 0 15,-19-2 4-15,0 0 3 0,0 0 2 0,0 0 1 0,0 0-3 16,0 0 2-16,0 0 1 0,0 0 4 0,0 0-1 15,0 0-1-15,0 0-1 0,0 0-1 0,0 0-2 16,0 0 1-16,0 0 0 0,0 0-6 0,0 0 4 16,0 0 0-16,-2 25 0 0,2-25 1 0,0 0-2 15,0 0 1-15,-21 33-1 0,12-19 3 0,0 0-5 16,0-1-1-16,-1 2 3 0,0-2-2 0,0 2 8 16,-1 0-4-16,2 0 1 0,-1-3 0 0,-3 2 1 15,4 0-1-15,1-3-2 0,0 4-2 0,8-15-1 0,-17 22 2 16,11-12 0-16,6-10 0 0,-14 16-7 0,14-16 2 15,-7 13 3-15,7-13 1 0,-9 12-1 0,9-12-3 16,0 0-1-16,-13 17 5 0,13-17-6 0,0 0 1 16,-8 12 0-16,8-12-2 0,0 0-3 0,0 0 1 0,-8 13-1 15,8-13 6-15,0 0-4 0,0 0 2 0,0 0-3 16,0 0 1-16,-8 15-1 0,8-15 1 0,0 0 0 16,0 0-1-16,0 0 0 0,0 0-1 0,0 0 6 15,0 0-4-15,-9 12-6 0,9-12 1 0,0 0-6 16,0 0-4-16,0 0-4 0,0 0-7 0,0 0-5 0,0 0-11 15,0 0-7-15,0 0-14 0,0 0-15 16,0 0-6-16,0 0-18 0,0 0-17 0,0 0-15 0,0 0-17 16,0 0-34-16,0 0-149 0,0 0-399 0,0 0 111 15</inkml:trace>
  <inkml:trace contextRef="#ctx0" brushRef="#br0" timeOffset="27672.96">6104 14533 335 0,'0'0'138'0,"0"0"-6"0,0 0-8 0,0 0-5 0,0 0-11 0,0 0-3 15,0 0-1-15,0 0-8 0,0 0-6 0,0 0 6 16,7-15-3-16,-7 15-4 0,0 0-13 0,0 0 3 16,0 0-6-16,0 0-6 0,0 0-5 0,0 0 3 15,0 0-7-15,0 0-4 0,0 0-7 0,0 0 1 16,0 0 0-16,0 0-2 0,0 0-3 0,0 0 0 16,0 0-3-16,-22-19-3 0,22 19-1 15,0 0-4-15,0 0-2 0,-23-6 2 0,23 6-7 0,0 0-1 16,-25-3-3-16,25 3 0 0,0 0 0 0,-28 3-2 15,28-3-1-15,-31 5-3 0,15-2-1 16,16-3 2-16,-30 8-6 0,16-3 0 0,-3 1-1 0,17-6-1 16,-27 11 0-16,13-4-2 0,-1 0 2 0,15-7 1 0,-21 16-3 15,8-10 1-15,13-6-1 0,-21 10 1 16,21-10-6-16,-15 9 7 0,15-9-3 0,-15 10-2 0,15-10 2 0,-13 8-2 16,13-8 0-16,-11 9-1 0,11-9 0 0,0 0-3 0,-15 7 1 15,15-7 3-15,0 0-3 0,0 0-1 0,-12 12 0 16,12-12 1-16,0 0 1 0,0 0-3 0,0 0 3 31,0 0-2-31,0 0 1 0,-8 12 1 0,8-12 0 16,0 0 0-16,0 0 1 0,0 0-2 0,0 0 1 0,0 0-1 15,0 0 2-15,0 0 1 0,0 0 0 0,20 24-2 16,-20-24 1-16,0 0 0 0,19 11-6 0,-19-11 5 16,15 4-2-16,-15-4 1 0,16 6 1 0,-16-6 2 0,17 4 0 0,-17-4 1 15,17 5-3-15,-17-5 0 0,18 7 2 0,-18-7 2 16,18 6-6-16,-18-6 2 0,18 8 5 0,-3-3-1 15,1 1 3-15,-16-6-1 0,28 11-3 0,-19-7 0 0,-9-4 0 16,19 9-1-16,-19-9 1 0,15 9 0 0,-15-9-2 16,13 9 2-16,-13-9-2 0,13 8 3 0,-13-8-3 15,12 10-1-15,-12-10 1 0,0 0 2 0,18 15-4 0,-18-15 8 16,10 9-5-16,-10-9 5 0,0 0-3 0,13 13 2 16,-13-13 2-16,0 0 0 0,9 14 0 0,-9-14 0 15,0 0 3-15,8 11-7 0,-8-11 6 0,0 0 0 16,0 0-1-16,6 16-1 0,-6-16-1 0,0 0-2 0,0 0 3 15,0 0 0-15,3 19-1 0,-3-19 3 0,0 0 0 32,0 0-1-32,0 0-2 0,0 0-2 0,0 0-1 15,-3 22 2-15,3-22-2 0,0 0-1 0,0 0-2 0,-12 17 1 16,12-17-1-16,-11 10 2 0,11-10-1 0,-13 9 2 16,13-9-4-16,0 0 1 0,-18 12-1 0,18-12 0 0,-13 7-5 15,13-7 6-15,0 0-1 0,-19 8 1 0,19-8-2 0,0 0-1 16,-21 7-1-16,21-7 3 0,0 0-2 0,-22 3 2 15,22-3 0-15,0 0 1 0,0 0-1 0,-25 0-1 16,25 0 1-16,0 0 0 0,0 0 0 0,-22-7-2 0,22 7-3 16,0 0 4-16,-16-6-3 0,16 6 3 0,0 0 0 15,-16-12-3-15,16 12 3 0,-12-9-3 0,12 9 3 16,0 0-2-16,-15-14 1 0,15 14-5 0,-9-12 7 16,9 12-4-16,0 0-4 0,-10-15 10 0,10 15-5 15,-8-13-1-15,8 13-2 0,0 0 0 0,0 0-1 16,-6-19-2-16,6 19 5 0,0 0 1 0,0 0-5 15,0-20 2-15,0 20-2 0,0 0 3 0,0 0-2 0,0 0 0 16,0-21-1-16,0 21 4 0,0 0 0 0,0 0 0 16,0 0-4-16,6-20 6 0,-6 20-5 0,0 0 3 15,0 0-3-15,9-14 1 0,-9 14-1 0,0 0 4 16,0 0-1-16,13-16-3 0,-13 16 4 0,0 0 2 16,13-11-5-16,-13 11 3 0,0 0-2 15,9-10 1-15,-9 10 0 0,0 0 5 0,16-12-3 16,-16 12 3-16,0 0-2 0,15-11-3 0,-15 11 3 0,0 0-3 15,16-11 1-15,-16 11 0 0,11-9 1 0,-11 9-1 16,0 0 1-16,0 0 1 0,16-9 0 0,-16 9 2 16,0 0-4-16,0 0 3 0,14-9-2 0,-14 9 1 0,0 0 0 15,0 0-2-15,13-9 2 0,-13 9 1 0,0 0-1 16,0 0 3-16,0 0-4 0,0 0-1 0,14-10 0 16,-14 10 0-16,0 0 2 0,0 0 0 0,0 0-3 15,13-8 1-15,-13 8 4 0,0 0-1 0,0 0-2 0,0 0 4 16,13-10-4-16,-13 10 2 0,0 0-4 15,0 0 2-15,11-10 3 0,-11 10 2 0,0 0-4 16,0 0 1-16,12-11-3 0,-12 11 1 0,0 0-1 0,0 0 1 16,0 0-1-16,10-12 5 0,-10 12-5 0,0 0 3 15,0 0-1-15,0 0 1 0,11-14 1 0,-11 14-2 16,0 0 0-16,0 0 1 0,0 0 2 0,10-11-4 16,-10 11 1-16,0 0 3 0,0 0-2 0,0 0-1 15,0 0 1-15,0 0-2 0,0 0 1 0,0 0 2 16,8-17 0-16,-8 17 2 0,0 0-4 0,0 0 1 15,0 0 0-15,0 0 2 0,0 0 1 0,0 0-4 0,0 0 3 16,0 0 2-16,0 0-5 0,-4-23 3 0,4 23-3 16,0 0 1-16,0 0 0 0,0 0-3 0,0 0-7 15,0 0-1-15,-16-16-6 0,16 16-14 0,0 0-13 16,0 0-5-16,-11-10-18 0,11 10-17 0,0 0-15 16,0 0-16-16,-15-10-28 0,15 10-25 0,0 0-146 15,-14-11-375-15,14 11 106 0</inkml:trace>
  <inkml:trace contextRef="#ctx0" brushRef="#br0" timeOffset="29239.96">2509 16653 308 0,'0'0'155'0,"0"0"-33"0,0 0 3 0,0 0-7 0,0 0-14 0,0 0-2 16,5-10-16-16,-5 10 2 0,0 0-3 0,0 0-6 16,0 0 3-16,0 0-7 0,0 0-6 0,0 0-4 15,0 0-1-15,0 0-6 0,0 0-5 0,0 0-3 16,0 0-1-16,0 0-5 0,0 0 0 0,0 0-2 16,0 0-7-16,0 0 0 0,0 0-4 0,0 0-1 15,0 0-3-15,-41 13-1 0,41-13-3 0,-14 8-6 0,14-8 3 0,-14 8 4 0,14-8-4 0,-16 9 3 31,16-9-4-31,-15 8 1 0,2 0 0 0,2-1 0 16,2-1-2-16,9-6-1 0,-17 12-3 0,11-7 0 0,6-5-2 16,0 0-3-16,-20 17 3 0,20-17-2 0,-10 11-1 15,10-11-4-15,-11 13 4 0,11-13-4 0,-11 10-5 16,11-10 5-16,0 0 2 0,-11 15-2 0,11-15-4 16,0 0 4-16,0 0-3 0,-8 13-2 0,8-13 3 0,0 0 0 0,0 0 2 0,0 0-2 15,0 0 5-15,0 0-7 0,0 0 2 0,10 27 2 16,-10-27 1-16,0 0-3 0,19 14 3 0,-19-14 2 15,14 8 0-15,-1-3-3 0,-13-5 6 0,23 11 1 16,-7-5 1-16,-16-6-1 0,29 10 1 0,-17-4 1 16,2-1-1-16,3 1 3 0,-1 1 1 0,-2 0 2 15,1-1 0-15,1 0-2 0,-16-6 2 0,27 13 1 16,-16-7-1-16,-11-6-2 0,25 16 0 0,-16-10 1 0,-9-6 1 16,23 16 0-16,-13-8-1 0,-10-8 3 0,13 12-2 15,-13-12 0-15,9 9 3 0,-9-9-3 0,0 0 6 16,11 15-4-16,-11-15 4 0,0 0-2 0,8 17-1 15,-8-17-5-15,0 0 1 0,0 0-2 0,-2 25 0 0,2-25-2 16,0 0 0-16,-8 20-3 16,8-20 4-16,0 0-2 0,-10 17 1 0,10-17 0 15,-8 11-8-15,8-11 2 0,-12 10-2 0,12-10 2 0,0 0 0 16,-19 10-5-16,19-10 3 0,-16 6-3 0,16-6 0 16,0 0 2-16,-22 2-2 0,22-2-1 0,0 0 1 15,-22-1-3-15,22 1 1 0,0 0 1 0,0 0-2 0,-28-6 2 0,28 6-3 16,-15-6 2-16,15 6-4 0,0 0 1 0,-17-13 7 15,17 13-8-15,-9-11 5 0,9 11-3 0,0 0-5 32,-14-18 1-32,14 18 1 0,-8-15-1 0,8 15 0 0,-8-20-3 15,4 6 0-15,4 14 6 0,-7-26-2 0,6 11 2 16,1 15-5-16,-3-23-2 0,3 23 7 0,-2-18 3 16,2 18-2-16,1-27 1 0,-1 27-2 0,1-20-1 15,-1 20 2-15,1-19-1 0,-1 19 1 0,0 0-1 0,4-25-2 16,0 12 3-16,-4 13 2 0,5-22-3 0,-5 22-2 15,4-18-1-15,-4 18 9 0,0 0-4 0,7-23-1 0,-7 23 2 16,5-16-4-16,-5 16 3 0,6-17-3 0,-6 17 2 0,7-17-1 16,-7 17 1-16,5-16 0 0,-5 16 2 15,6-15 1-15,-6 15 0 0,8-23-2 0,-8 23-1 0,7-20-2 16,-7 20 2-16,8-16-3 0,-8 16 4 0,7-13-1 16,-7 13-1-16,6-15-1 0,-6 15-3 0,0 0 0 15,7-17-1-15,-7 17-2 0,0 0-2 0,7-14-4 0,-7 14-6 0,0 0-1 16,0 0-3-16,0 0-3 0,0 0-8 0,8-14-14 15,-8 14-8-15,0 0-16 0,0 0-18 0,0 0-16 16,0 0-19-16,0 0-14 0,0 0-13 0,0 0-30 16,0 0-107-16,0 0-345 0,0 0 98 0</inkml:trace>
  <inkml:trace contextRef="#ctx0" brushRef="#br0" timeOffset="29988.06">2214 17388 342 0,'0'0'140'0,"0"0"-13"0,0 0-7 0,0 0-3 0,0 0-13 15,0 0 1-15,0 0-2 0,0 0-6 0,0 0 2 0,0 0 1 0,0 0-2 16,0 0 3-16,0 0 2 0,0 0-1 0,0 0-6 0,0 0-3 16,46-27 0-16,-46 27 6 0,0 0-3 0,17-10 3 15,-17 10-8-15,16-6-4 0,-16 6-4 0,30-14-2 16,-17 9-6-16,-13 5-2 0,31-6 0 0,-15 2-3 16,-1-1-6-16,-15 5-1 0,34-5-7 0,-18 3 2 15,-16 2-8-15,34-4 0 0,-19 5 2 0,-15-1 0 16,37 0-7-16,-19 1-3 0,-18-1-2 0,34 2 0 15,-18-1-1-15,-16-1 0 16,29 0-4-16,-29 0-1 0,36 1-8 0,-20 1 6 0,-16-2 0 16,35 1-8-16,-21-1-5 0,-14 0 0 0,29 0 4 15,-29 0-2-15,23 2 0 0,-23-2-5 0,0 0 3 0,25 0-6 16,-25 0 4-16,0 0-9 0,21 3 8 0,-21-3-8 16,0 0 2-16,20 2-1 0,-20-2-5 0,0 0 6 15,0 0-4-15,0 0 2 0,23 3-2 0,-23-3-7 16,0 0 0-16,0 0-9 0,0 0-4 0,0 0-15 15,0 0-11-15,0 0-12 0,20 1-14 0,-20-1-19 16,0 0-34-16,0 0-31 0,0 0-32 0,0 0-32 16,0 0-44-16,0 0-145 0,0 0-481 0,0 0 135 0</inkml:trace>
  <inkml:trace contextRef="#ctx0" brushRef="#br1" timeOffset="35449.87">852 7563 223 0,'0'0'129'0,"0"0"-20"0,0 0-13 0,0 0-7 0,0 0-1 16,0 0-9-16,0 0 7 0,0 0-4 0,0 0-7 0,0 0-2 15,0 0 0-15,0 0-6 0,0 0-5 0,0 0 3 16,0 0 5-16,0 0-4 0,0 0-10 0,0 0 2 15,0 0 0-15,0 0 0 0,0 0-2 0,0 0-4 16,0 0 0-16,-5-11-5 0,5 11 3 0,0 0-5 16,0 0-2-16,0 0 0 0,0 0 1 0,0 0-5 0,0 0-2 0,0 0-1 15,0 0 3-15,0 0-7 0,0 0 1 0,0 0-2 16,0 0 3-16,0 0-3 0,0 0-5 0,0 0 0 16,0 0-2-16,0 0-3 0,0 0-2 0,0 0 2 0,0 0 0 15,-12 37-2-15,12-37 5 16,-1 16-8-16,1-16 7 0,-4 22-1 0,3-11 4 15,-1 3-5-15,2-14 4 0,-1 26-1 0,1-15-2 16,0-11-2-16,-1 19 1 0,1-19-4 16,-1 18 3-16,1-18-5 0,0 16 1 0,0-16-6 0,1 15 1 15,-1-15 0-15,0 0 0 0,0 21 0 0,0-21-5 0,0 0 2 16,1 14-3-16,-1-14 1 0,0 0 1 0,0 0-3 16,0 0 1-16,0 15-2 0,0-15-3 0,0 0 0 15,0 0 0-15,0 0-14 0,0 0-4 0,0 0-14 16,0 0-17-16,0 0-11 0,0 0-22 0,0 0-16 0,0 0-24 15,0 0-15-15,2 17-11 0,-2-17-22 0,0 0-116 16,0 0-345-16,0 0 99 0</inkml:trace>
  <inkml:trace contextRef="#ctx0" brushRef="#br1" timeOffset="36817.51">1256 7561 358 0,'0'0'150'0,"0"0"-20"0,0 0-9 0,0 0-1 0,0 0-13 15,0 0-7-15,0 0-6 0,0 0-10 0,0 0-7 0,0 0 3 16,9-14-12-16,-9 14-6 0,0 0-5 0,0 0-2 16,0 0 0-16,0 0-7 0,0 0 2 0,0 0-3 15,0 0 0-15,0 0-6 0,0 0-6 0,0 0-4 0,0 0 1 16,0 0-3-16,10-13 1 0,-10 13-5 0,0 0 0 16,0 0-2-16,0 0-7 0,12-9 3 0,-12 9-1 15,0 0-4-15,0 0 2 0,0 0-2 0,15-11-3 16,-15 11 2-16,0 0-7 0,0 0 7 0,0 0-13 0,0 0 12 15,15-6-7-15,-15 6 0 0,0 0 0 0,0 0 2 16,0 0-2-16,0 0-1 0,0 0-1 0,22-2 3 0,-22 2 0 31,0 0-5-31,0 0 1 0,0 0-5 0,0 0 1 16,0 0 6-16,25 13 1 0,-25-13 0 0,0 0 2 16,13 8 1-16,-13-8-8 0,0 0 6 0,11 13 3 0,-11-13 0 15,0 0 2-15,7 13-12 0,-7-13 7 0,0 0 2 16,6 17 1-16,-6-17 1 0,0 0-2 0,5 13 0 15,-5-13-4-15,0 0 9 0,0 0-5 0,2 23 5 16,-2-23-6-16,0 0-1 0,-4 23 0 0,4-23-1 16,0 0-1-16,-3 21 3 0,3-21-4 0,0 0 8 0,-4 23-8 0,4-23 2 15,0 0 0-15,-9 20-2 0,9-20-1 0,-6 14 1 16,6-14 1-16,-6 14 1 0,6-14-5 0,0 0 7 0,-8 14-2 16,8-14 0-16,0 0-3 0,-10 15 0 0,10-15 2 15,0 0 2-15,0 0 2 0,-8 13-3 0,8-13-4 0,0 0 6 16,0 0-1-16,0 0-3 0,0 0-6 0,0 0 6 15,0 0 0-15,-8 14-1 0,8-14-2 0,0 0 1 16,0 0-1-16,0 0-2 0,0 0 3 0,0 0 0 16,0 0-3-16,0 0-1 0,0 0 3 0,0 0-1 0,0 0-4 15,0 0 6-15,0 0-1 0,0 0 1 0,0 0-3 16,0 0 2-16,0 0 2 0,0 0-3 0,0 0 0 16,18 16-2-16,-18-16 2 0,0 0 1 0,0 0-1 15,0 0 4 1,22 5-5-16,-22-5 4 0,0 0 4 0,19 5-3 15,-19-5 0-15,0 0 0 0,19 5 0 0,-19-5 3 0,0 0-3 16,21 5 1-16,-21-5-2 0,0 0 6 0,19 8-5 16,-19-8 2-16,0 0 0 0,18 4-1 0,-18-4-2 15,0 0 2-15,0 0-2 0,19 4 1 0,-19-4-1 0,0 0-1 16,17 4 5-16,-17-4-6 0,0 0 3 0,0 0-1 0,17 7-7 16,-17-7-12-16,0 0 2 0,0 0-7 0,0 0-10 15,0 0-8-15,0 0-15 0,18 5-13 0,-18-5-12 0,0 0-23 16,0 0-30-16,0 0-19 0,0 0-115 0,0 0-318 15,0 0 91-15</inkml:trace>
  <inkml:trace contextRef="#ctx0" brushRef="#br1" timeOffset="37948.68">1718 7583 208 0,'0'0'142'0,"0"0"-12"0,0 0-15 0,0 0-11 0,0 0-8 16,0 0-5-16,0 0-14 15,0 0-4-15,0 0-4 0,0 0-12 0,0 0 1 0,0 0-7 16,0 0 1-16,0 0-6 0,0 0 1 0,0 0 0 0,0 0-6 15,0 0 5-15,0 0-14 0,0 0 1 0,0 0 1 16,0 0-7-16,7-20 2 0,-7 20-7 0,0 0 7 16,0 0-6-16,13-9 4 0,-13 9-3 0,0 0 0 15,0 0-5-15,13-10 1 0,-13 10-2 0,0 0-2 16,0 0-1-16,0 0 0 0,19-6 1 0,-19 6-3 16,0 0 3-16,0 0-2 0,0 0-2 0,0 0 0 0,0 0 5 15,0 0-3-15,0 0 1 0,31 9-3 0,-31-9 9 16,0 0-1-16,0 0-2 0,0 0 2 0,10 17-1 15,-10-17-5-15,0 0 4 0,4 14-2 0,-4-14-1 0,0 0-2 16,0 0-5-16,0 0 4 0,0 25 4 0,0-25-6 16,0 0-5-16,0 0 1 0,0 0 3 0,0 0-3 31,-6 25-2-31,6-25 1 0,0 0 0 0,0 0 0 16,0 0 1-16,-4 16 0 0,4-16-9 0,0 0 8 0,0 0-2 15,0 0-3-15,0 0 1 0,0 0 1 0,0 0-2 16,0 0-1-16,0 0-3 0,0 0 1 0,0 0 0 15,0 0 1-15,0 0 4 0,0 20-2 0,0-20-2 16,0 0 3-16,0 0-6 0,0 0 2 0,0 0 4 16,0 0-6-16,13 14 2 0,-13-14 2 0,0 0-1 0,14 15 4 15,-14-15-2-15,9 10 5 0,-4-5-2 0,-5-5-4 16,12 14 2-16,-6-7-1 0,-6-7 4 16,9 15-4-16,-4-6 4 0,-5-9-2 0,9 16 2 0,-6-7-1 15,-3-9 0-15,5 15 6 0,-5-15-3 0,4 14-1 16,-4-14 2-16,2 14 1 0,-2-14 0 0,2 14 4 15,-2-14-2-15,0 0 5 0,0 19 4 0,0-19 2 16,0 0 2-16,0 0 3 0,-5 16-1 0,5-16 1 0,0 0-5 16,-7 9 5-16,7-9-4 0,0 0 3 0,-12 6-4 15,12-6 2-15,0 0-5 0,-16 7-1 0,16-7-3 16,-13 3-1-16,13-3-7 0,-14 4 7 0,14-4-4 0,0 0-11 16,-20 0-6-16,20 0-6 0,0 0-11 15,0 0-15-15,0 0-14 0,0 0-7 0,-30 0-14 0,30 0-15 16,0 0-15-16,0 0-20 0,0 0-23 0,-16-3-13 15,16 3-92-15,0 0-302 0,0 0 88 0</inkml:trace>
  <inkml:trace contextRef="#ctx0" brushRef="#br1" timeOffset="39207.58">2442 7503 309 0,'0'0'158'0,"0"0"-14"0,0 0-8 0,0 0-11 16,0 0-6-16,0 0-8 0,0 0 1 0,0 0-5 0,0 0-9 0,0 0-4 15,0-12-4-15,0 12-15 0,0 0-7 0,0 0-2 16,0 0-5-16,0 0-5 0,0 0-4 0,0 0-5 16,0 0 1-16,0 0-2 0,0 0-2 0,0 0-3 15,-27 29-3-15,27-29 1 0,0 0-5 0,-15 20-5 0,15-20-3 16,-12 21 2-16,6-10-2 15,6-11 0-15,-15 20-2 0,7-7-2 0,1 0 0 16,0-2-4-16,2-1-2 0,5-10 1 0,-8 15-5 16,8-15-1-16,-7 15 0 0,7-15-1 0,-7 10-2 15,7-10-2-15,-5 10 3 0,5-10-7 0,0 0 1 16,-5 12 3-16,5-12-6 0,0 0 6 0,0 0-3 0,0 0 4 16,-4 12-4-16,4-12-1 0,0 0 3 0,0 0-3 15,0 0 3-15,0 0-1 0,14 12 1 0,-14-12-3 0,0 0-1 16,0 0-1-16,0 0 0 0,25 4 3 0,-25-4 2 15,0 0-6-15,26 1 2 0,-26-1 1 0,0 0 3 16,27 0 2-16,-27 0-2 0,0 0 0 0,26-1 2 16,-26 1-4-16,19-3 1 0,-19 3 1 0,0 0 0 0,25-2-5 15,-25 2 3-15,0 0 1 0,25 0 1 0,-25 0-2 16,0 0-2-16,19-2 2 0,-19 2-2 0,0 0 2 16,0 0-3-16,0 0-4 0,0 0-9 0,22-2-3 15,-22 2-10-15,0 0-8 0,0 0-23 0,0 0-1 16,0 0-17-16,0 0-13 0,0 0-17 0,0 0-29 0,19-4-18 15,-19 4-114-15,0 0-316 0,0 0 90 16</inkml:trace>
  <inkml:trace contextRef="#ctx0" brushRef="#br1" timeOffset="39660.68">2460 7625 330 0,'0'0'147'0,"0"0"-16"0,0 0-6 0,0 0-11 0,0 0-10 32,-19 30-3-32,19-30-7 0,-4 16-1 0,4-16-9 0,-4 18-2 0,4-18-9 0,-3 28-7 15,0-13-3-15,3-15-3 0,-4 27-4 0,4-27-9 0,-2 22-1 0,1-7-5 16,1-15-6-16,-3 21-3 0,2-11 4 0,1-10-1 0,0 18-10 15,0-18 4-15,-1 16-8 0,1-16-7 0,-1 15-2 16,1-15 6-16,-1 16-1 0,1-16-1 0,0 0-1 16,1 19 0-16,-1-19-2 0,0 0-6 0,0 0-1 15,-1 17-4-15,1-17-5 0,0 0-12 0,0 0-9 0,0 0-5 16,0 0-21-16,0 0-4 0,0 0-21 0,0 0-17 16,2 19-21-16,-2-19-116 0,0 0-270 0,0 0 78 15</inkml:trace>
  <inkml:trace contextRef="#ctx0" brushRef="#br1" timeOffset="41030.68">2952 7510 266 0,'0'0'84'0,"0"0"-19"0,0 0 5 0,0 0-5 16,0 0-4-16,0 0 2 0,0 0 0 0,0 0 5 0,0 0 0 15,0 0-3-15,0 0 8 0,0 0-4 0,0 0 8 0,0 0-6 16,0 0 2-16,0 0-10 0,0 0-1 0,0 0-5 15,0 0-5-15,0 0-11 0,0 0 0 0,0 0 3 16,0 0 1-16,0 0-8 0,0 0-1 0,0 0-6 16,0 0 3-16,0 0-1 0,0 0 0 0,0 0-1 0,0 0-6 15,0 0 1-15,0 0-1 0,0 0-7 0,0 0-4 16,0 0 1-16,0 0-4 0,0 0 2 0,-53 19 1 16,53-19-6-16,0 0 6 0,-19 7-3 0,19-7-6 0,0 0 7 15,-19 9-6 1,19-9 3-16,0 0-5 0,-14 9 0 0,14-9 0 0,0 0-2 15,-17 14-1-15,17-14-1 0,0 0 1 0,-10 11-2 16,10-11 1-16,0 0 0 0,0 0 2 0,-8 12-4 16,8-12 2-16,0 0 0 0,0 0 3 0,0 0-3 0,0 0 4 15,-3 19-6-15,3-19 1 0,0 0 5 16,0 0-3-16,0 0 1 0,0 0-1 0,12 20-12 0,-12-20 8 16,0 0-4-16,15 17 13 0,-15-17 1 0,14 11-8 15,-14-11 3-15,15 17 2 0,-2-7-2 0,-13-10-3 16,18 14 7-16,-18-14 2 0,20 16-2 0,-12-9-2 15,-8-7 1-15,19 18 5 0,-11-11 2 0,-8-7 4 0,16 14 0 16,-16-14-1-16,11 14 1 0,-11-14 2 16,9 14-1-16,-4-7 4 0,-5-7 1 0,8 12 3 15,-8-12 1-15,0 0-1 0,5 13 3 0,-5-13-3 0,0 0 4 16,5 12 5-16,-5-12-3 0,0 0-6 16,0 0 5-16,2 14-2 0,-2-14 1 15,0 0-1-15,0 0-4 0,0 0 0 0,0 0 0 0,0 0-1 16,-10 22-2-16,10-22-2 0,0 0 1 0,-14 11-8 15,14-11 1-15,-9 8-2 0,9-8 0 0,0 0-4 0,-16 8 2 16,16-8-4-16,0 0-5 0,-20 8-7 0,20-8-8 16,0 0-4-16,-19 4-8 0,19-4-13 0,0 0-11 15,0 0-13-15,-19 2-19 0,19-2-16 0,0 0-14 16,0 0-15-16,0 0-11 0,-28-4-22 0,28 4-105 0,0 0-319 0,0 0 91 16</inkml:trace>
  <inkml:trace contextRef="#ctx0" brushRef="#br1" timeOffset="42277.02">3446 7481 264 0,'0'0'115'15,"0"0"-14"-15,0 0-11 0,0 0 3 0,0 0-2 0,0 0-4 16,0 0-4-16,0 0-6 0,0 0-22 0,0 0 20 0,0 0-8 16,0 0 2-16,0 0-4 0,0 0-7 0,0 0-10 0,0 0 3 15,0 0-4-15,0 0 4 0,-19 44-11 0,19-44-2 16,-10 23 3-16,10-23-10 0,-9 16 10 0,9-16-10 16,-7 18 3-16,7-18-4 0,-6 17-1 0,1-2-3 15,5-15-6-15,-8 21 1 0,3-7-5 0,5-14 4 16,-6 22 0-16,6-22-1 0,-3 17-3 0,3-17 0 0,0 0-2 15,-4 23 1-15,4-23 2 0,-3 16-4 0,3-16 1 16,-1 17 0-16,1-17-3 0,0 14-4 0,0-14 7 0,0 0-1 16,3 21-4-16,-3-21 1 0,3 14-1 0,-3-14 5 15,2 11-8-15,-2-11 6 0,4 13-5 0,-4-13 5 16,0 0-5-16,6 16 0 0,-6-16-2 0,5 12 0 16,-5-12 2-16,0 0-3 0,7 11 0 0,-7-11 5 0,0 0-2 15,9 13-6-15,-9-13 6 0,7 8-3 0,-7-8 0 16,0 0 2-16,10 6-1 0,-10-6-2 15,0 0 2-15,12 6-5 16,-12-6 9-16,0 0 0 0,0 0-4 0,15 5-2 0,-15-5 3 16,0 0-2-16,0 0-1 0,16 3 0 0,-16-3 1 15,0 0 4-15,0 0-2 0,0 0-2 0,20-3 2 16,-20 3 0-16,0 0-5 0,0 0 4 0,17-5-3 0,-17 5 0 16,0 0-1-16,11-9-2 0,-11 9 5 0,10-6-2 15,-10 6 0-15,9-9 1 16,-9 9-1-16,0 0 0 0,10-11 1 0,-10 11-8 15,0 0 11-15,0 0-2 0,12-16-1 0,-12 16 0 16,0 0 7-16,0 0-6 0,6-17 4 0,-6 17 1 0,0 0 0 0,0-11-1 0,0 11 3 0,0 0 3 16,0 0-1-16,0 0-6 0,0 0 2 0,0 0 3 15,-10-29-3-15,10 29-1 0,0 0 0 0,-9-10-2 16,9 10-3-16,0 0 5 0,0 0 0 0,-16-10 3 16,16 10-4-16,-9-3 0 0,9 3 0 0,0 0 0 15,-18-3-1-15,18 3 0 0,0 0-1 0,-19-1-4 16,19 1 4-16,0 0-2 0,-23 0 2 0,23 0-2 15,0 0-3 1,-19 1 2-16,19-1-2 0,0 0 0 0,-19 2 2 0,19-2-4 16,-12 3 1-16,12-3-3 0,0 0-5 0,0 0 4 0,0 0-4 15,-25 3-9-15,25-3-5 0,0 0-11 0,0 0-4 16,0 0-15-16,0 0-8 0,-21 3-12 0,21-3-13 16,0 0-21-16,0 0-27 0,-12 1-29 0,12-1-88 15,0 0-301-15,0 0 87 0</inkml:trace>
  <inkml:trace contextRef="#ctx0" brushRef="#br1" timeOffset="43378.83">3802 7550 338 0,'0'0'132'0,"0"0"-12"0,0 0-7 0,0 0-11 0,0 0 2 16,0 0-8-16,0 0-9 0,0 0-3 0,0 0-3 15,0 0-6-15,23-7 0 0,-23 7-7 0,0 0 1 16,0 0-4-16,0 0-1 0,0 0-4 0,0 0-2 15,25-1-3-15,-25 1-10 0,0 0 2 0,0 0-1 0,23-2-4 16,-23 2-5-16,0 0-14 0,0 0 11 16,24-1-4-16,-24 1 2 0,0 0-8 0,0 0-2 0,24-1 1 15,-24 1 0 1,0 0-3-16,0 0-3 0,20 0-2 0,-20 0 2 16,0 0 2-16,0 0-4 0,0 0-1 0,0 0-4 15,23 0 4-15,-23 0-3 0,0 0 3 0,0 0-1 16,0 0 4-16,0 0 2 0,0 0 0 0,0 0-1 0,18 6-1 15,-18-6 3-15,0 0 3 0,0 0 0 0,0 0 2 16,9 17-6-16,-9-17 4 0,0 0-2 0,2 17 0 16,-2-17 0-16,0 0 1 0,-1 25-1 0,1-25 3 15,0 0 0-15,-6 32-2 0,3-17-4 0,0 2 7 0,3-17-5 0,-10 30-1 0,5-15-3 16,2-1 2-16,3-14 0 0,-10 29-1 0,6-17-3 16,4-12 2-16,-10 23-5 0,6-13 0 0,4-10 0 15,-7 18-3-15,7-18 0 0,0 0-5 0,-7 19 3 16,7-19 1-16,0 0 0 0,-8 14-3 0,8-14-4 15,0 0 1-15,-4 10-7 0,4-10-9 0,0 0-9 16,0 0-5-16,0 0-15 0,0 0-11 0,0 0-13 0,0 0-14 16,0 0-18-16,0 0-18 0,0 0-15 0,0 0-23 15,0 0-148-15,0 0-363 0,0 0 103 0</inkml:trace>
  <inkml:trace contextRef="#ctx0" brushRef="#br1" timeOffset="45027.23">4497 7543 294 0,'0'0'124'0,"0"0"-11"0,0 0-13 0,0 0-8 0,0 0-2 15,0 0-13-15,0 0-1 0,0 0-1 0,0 0-6 16,0 0-4-16,0 0-6 0,0 0 0 0,0 0-6 16,0 0 0-16,0 0-8 0,0 0-8 0,0 0 2 15,0 0-8-15,0 0 4 0,0 0-5 0,0 0 1 0,0 0-6 16,0 0 4-16,0 0-7 0,-32-10 1 0,32 10-1 16,0 0-1-16,0 0 1 0,0 0-3 0,0 0-2 15,0 0-3-15,-38 9-5 0,38-9 5 0,0 0 2 0,-22 10-7 0,22-10 3 0,-12 6-1 16,12-6 0-16,0 0 0 0,-20 10 0 0,20-10 0 15,-12 10-6-15,12-10 6 0,-12 11-1 0,12-11 0 16,-13 10-6-16,13-10 2 0,0 0 3 0,-15 15-7 0,15-15 3 16,-10 10 0-16,10-10-4 0,0 0-2 0,-15 14 1 15,15-14 2-15,0 0-1 0,-8 9 2 0,8-9-3 16,0 0 4-16,0 0-5 0,0 0 3 16,-7 16-2-16,7-16-2 0,0 0 3 0,0 0 6 15,0 0-8-15,0 0 0 0,0 0-6 0,0 0 1 0,0 0 8 16,0 0 5-16,0 0-6 0,11 27 4 0,-11-27-2 15,0 0 0-15,0 0 0 0,15 8-5 0,-15-8-7 16,0 0 13-16,18 6-2 0,-18-6 1 0,0 0-3 16,20 7 3-16,-20-7-1 0,0 0-1 0,23 5 4 0,-23-5 2 15,15 5 1 1,-15-5 1-16,14 5 0 0,-14-5-2 0,15 7-1 16,-15-7 6-16,13 8-1 0,-13-8-5 0,0 0 5 15,19 14 1-15,-19-14-3 0,11 12 0 0,-11-12 1 0,10 10-1 16,-10-10 6-16,9 11-2 0,-9-11-4 0,0 0 0 0,12 18 3 15,-12-18 0-15,7 11-4 0,-7-11 4 0,0 0-1 16,4 15-1-16,-4-15-1 0,0 0-2 0,0 0 0 16,0 0 4-16,4 20-6 0,-4-20 4 0,0 0 1 15,-1 12-2-15,1-12-3 0,0 0 3 0,0 0 0 16,0 0-4-16,-3 18 1 0,3-18-1 0,0 0-1 16,0 0 3-16,0 0-1 0,-8 16-2 0,8-16-6 15,0 0 8-15,-6 9-3 0,6-9 2 0,0 0 2 0,0 0-8 16,0 0 4-16,-13 11 3 0,13-11 1 0,0 0-5 15,0 0 0-15,0 0-3 0,0 0 3 0,0 0 1 16,-21 2 2-16,21-2-2 0,0 0 0 0,0 0-1 16,0 0-1-16,0 0 0 0,0 0-1 0,0 0-1 15,0 0-3-15,0 0 2 0,-26-14-1 0,26 14 0 16,0 0 1-16,0 0-2 0,0 0 0 0,-9-14-5 16,9 14 9-16,0 0-1 0,0 0-5 0,0 0 4 0,-6-23-5 0,6 23 5 15,0 0 3-15,0-20-2 0,0 20-7 0,0 0-6 16,0 0 11-16,8-27-2 0,-8 27 0 0,4-14 5 15,-4 14-6-15,0 0 5 0,7-20-1 0,-7 20 1 16,6-14-2-16,-6 14 1 0,0 0 2 0,10-20 4 16,-10 20-6-16,5-13 2 0,-5 13 2 0,0 0-5 0,7-17 4 15,-7 17 0-15,0 0-3 0,6-16 4 16,-6 16 3-16,0 0-5 0,7-15 1 0,-7 15 2 0,0 0 0 16,0 0 0-16,5-18 0 0,-5 18 0 0,0 0-4 15,0 0 2-15,0 0-6 0,6-17 10 0,-6 17-8 16,0 0 6-16,0 0 0 0,0 0-5 0,4-19 7 15,-4 19-3-15,0 0-3 0,0 0 0 0,0 0 2 0,4-18 2 32,-4 18-6-32,0 0 6 0,0 0-5 0,0 0-9 15,3-16-4-15,-3 16-10 0,0 0 1 0,0 0-13 16,0 0-8-16,0 0-8 0,0 0-10 0,0 0-9 0,0-23-2 16,0 23-22-16,0 0-18 0,0 0-107 0,0 0-263 15,0 0 76-15</inkml:trace>
  <inkml:trace contextRef="#ctx0" brushRef="#br1" timeOffset="46537.63">4948 7559 243 0,'0'0'168'0,"0"0"-24"0,0 0-17 0,0 0-6 0,0 0-6 15,0 0-6 1,0 0-11-16,0 0-4 0,0 0-12 0,0 0-7 16,0 0 2-16,0 0-5 0,0 0-10 0,0 0 1 15,0 0-8-15,0 0-7 0,0 0-1 0,0 0-7 0,0 0-2 16,0 0-3-16,0 0-3 0,0 0-6 0,0 0 5 16,0 0-11-16,0 0 2 0,0 0-6 0,0 0 2 15,0 0-2-15,0 0-1 0,-52 6 5 0,52-6-14 16,0 0 7-16,0 0-15 0,-23 9 8 0,23-9 2 15,-14 9-3-15,14-9-2 0,-13 6-2 0,13-6 10 16,-14 10-4-16,14-10-1 0,0 0 3 0,-14 11-5 16,14-11-4-16,0 0 1 0,-14 11 2 0,14-11-2 0,0 0-2 15,0 0-2-15,-10 11 0 0,10-11 3 16,0 0 0-16,0 0 4 0,0 0-3 0,0 0-3 0,-4 20 4 0,4-20-3 16,0 0 5-16,0 0-5 0,0 0 3 0,0 0-2 15,0 0 2-15,0 0-6 0,11 22 4 0,-11-22 0 16,0 0-2-16,0 0 3 0,0 0 8 0,17 9-9 15,-17-9 3-15,0 0-12 0,0 0 13 0,17 2-2 16,-17-2 1-16,0 0-1 0,0 0-3 0,24 0 5 0,-24 0-3 16,0 0 2-16,0 0-1 0,0 0-7 0,0 0 13 15,27-10-3-15,-27 10-4 0,0 0-2 0,13-6 2 0,-13 6 7 16,0 0-8-16,14-9 1 0,-14 9 1 0,0 0-1 16,0 0 1-16,12-11-1 0,-12 11 1 0,0 0 2 15,0 0-1 1,14-15-1-16,-14 15 2 0,0 0-5 0,7-12 3 0,-7 12-3 15,0 0-12-15,0 0 10 0,0 0 11 0,9-15-4 16,-9 15 0-16,0 0 0 0,0 0-3 0,0 0 5 0,0 0-1 0,0 0 1 0,8-12 0 16,-8 12 1-16,0 0 1 0,0 0-5 0,0 0 2 0,0 0 1 15,0 0 0-15,0 0-2 0,0 0 3 0,0 0 2 16,0 0-9-16,0 0 3 0,0 0-3 0,9-12 2 16,-9 12 0-16,0 0 2 0,0 0 0 0,0 0-2 15,0 0-3-15,0 0-6 0,0 0 8 0,0 0-4 16,0 0 4-16,0 0 0 0,0 0 1 0,0 0-1 15,0 0 1-15,0 0-2 0,0 0-3 0,0 0 1 16,0 0 8-16,0 0-4 0,0 0-1 0,0 0 10 0,0 0-2 16,14 37 3-16,-14-37 4 0,1 16 4 0,-1-16-3 15,2 19-2-15,-2-19 2 0,0 0-2 0,8 31 1 16,-7-20 4-16,-1-11 4 0,2 20-1 16,-2-20-2-16,0 0 3 0,3 24-4 0,-3-24 2 0,1 17-2 15,-1-17 0-15,0 0-3 0,1 23 1 0,-1-23-6 16,0 0 1-16,1 18 0 0,-1-18-2 0,0 0-1 15,0 0 0-15,1 19-2 0,-1-19 0 0,0 0-3 0,0 0 3 32,0 0-5-32,3 17-6 0,-3-17-7 0,0 0-2 15,0 0-6-15,0 0-5 0,0 0-9 0,0 0-9 16,0 0-4-16,0 0-11 0,2 19-6 0,-2-19-9 16,0 0-17-16,0 0-15 0,0 0-9 0,0 0-26 0,0 0-15 15,0 0-94-15,0 0-294 0,0 0 83 0</inkml:trace>
  <inkml:trace contextRef="#ctx0" brushRef="#br1" timeOffset="47473.78">5387 7622 302 0,'0'0'131'0,"0"0"-5"0,0 0-18 0,0 0 0 16,0 0-9-16,0 0-10 0,0 0-5 0,0 0-7 16,0 0 2-16,0 0-3 0,0 0-6 0,0 0-2 0,0 0 0 15,0 0-5-15,0 0 2 0,0 0-9 0,0 0-1 16,0 0-5-16,0 0 0 0,0 0 47 15,0 0-50-15,0 0 4 0,0 0-3 0,0 0-4 16,3 50-1-16,-3-50 0 0,-3 28-1 0,3-28-3 16,-2 24 1-16,2-24-7 0,-3 18-3 0,3-18 3 15,0 0-4-15,-1 27-3 0,1-27-4 0,-1 17 2 16,1-17-1-16,0 0-3 0,-3 24-1 0,3-24-2 0,0 0-4 16,-1 22-1-16,1-22 3 0,0 0-5 0,0 0 2 15,0 18-3-15,0-18-4 0,0 0-3 0,0 0-7 16,0 0-5-16,0 0-8 0,0 0-10 0,0 0-10 0,0 0-14 15,-2 19-26-15,2-19-1 0,0 0-16 0,0 0-13 0,0 0-21 16,0 0-11-16,0 0-108 0,0 0-297 0,0 0 87 16</inkml:trace>
  <inkml:trace contextRef="#ctx0" brushRef="#br1" timeOffset="48265.95">5556 7630 311 0,'0'0'91'0,"0"0"12"0,0 0-13 0,0 0-16 0,0 0-5 31,0 0-17-31,0 0 4 0,0 0 4 0,0 0 0 0,0 0-10 0,0 0-1 15,0 0-7-15,0 0-6 0,0 0 13 0,0 0-12 16,0 0-7-16,0 0-1 0,0 0-2 0,0 0 9 0,-52 20-10 16,52-20 1-16,0 0-6 0,-9 14 2 15,9-14-4-15,0 0-6 0,-9 14 4 0,9-14-7 0,0 0 4 16,-7 15-3-16,7-15 4 0,0 0-9 16,0 0 10-16,-4 17-17 0,4-17 12 0,0 0 4 0,0 0-6 0,0 0 2 15,-2 19-6-15,2-19-1 0,0 0 5 0,0 0 3 16,0 0-6-16,1 24 7 0,-1-24 2 0,0 0-15 15,0 0 7-15,0 0 7 0,4 18-7 0,-4-18 3 16,0 0 1-16,0 0-2 0,0 0 4 0,8 13 3 16,-8-13-5-16,0 0 3 0,0 0-6 0,0 0 3 15,0 0 1-15,0 0 1 0,12 12 1 16,-12-12-4-16,0 0-3 0,0 0 7 0,0 0 2 0,0 0-4 16,0 0-1-16,0 0 4 0,0 0-9 0,18 4 0 0,-18-4 6 15,0 0-1-15,0 0 0 0,0 0 0 0,0 0-3 16,0 0-2-16,0 0-3 0,0 0 6 0,0 0-3 0,31-14 4 15,-31 14 3-15,0 0-2 0,0 0-1 0,13-11-3 16,-13 11 1-16,0 0 3 0,13-14-7 0,-13 14 8 16,0 0-3-16,9-15 2 0,-9 15 1 0,0 0-5 15,7-13-1-15,-7 13 8 0,0 0 1 0,0 0 1 0,0 0-7 16,6-17 5-16,-6 17 0 0,0 0-1 16,0 0-1-16,0 0 3 0,0 0-2 0,1-21-1 15,-1 21-1-15,0 0-3 0,0 0-1 0,0 0 4 0,0 0-2 16,-7-24-1-16,7 24-1 0,0 0 4 0,0 0-5 15,0 0-2-15,-10-16-3 0,10 16-2 0,0 0 0 16,0 0-7-16,-8-11-3 0,8 11-7 0,0 0-3 16,0 0-7-16,-12-11-10 0,12 11-27 0,0 0 8 0,0 0-21 15,0 0-5-15,0 0-17 0,0 0-18 0,-15-9-13 16,15 9-80-16,0 0-248 0,0 0 71 0</inkml:trace>
  <inkml:trace contextRef="#ctx0" brushRef="#br1" timeOffset="49086.75">5831 7639 308 0,'0'0'102'15,"0"0"-4"-15,0 0-2 0,0 0-2 0,0 0-4 16,0 0-5-16,0 0-16 0,0 0 4 0,0 0-1 0,0 0-2 0,0 0 0 16,0 0-9-16,0 0 2 0,0 0-7 0,0 0 6 15,0 0-3-15,0 0-6 0,0 0-2 0,0 0 7 16,0 0-8-16,0 0-7 0,0 0 2 0,0 0-8 16,0 0 4-16,0 0-2 0,0 0-1 0,0 0 4 15,0 0 1-15,0 0-1 0,0 0 2 0,0 0-1 16,0 0 1-16,0 0-2 0,0 0-3 0,0 0 2 0,0 0-4 15,0 0-1-15,0 0-3 0,1 53-1 0,-1-53-1 16,0 0-7-16,-5 24 3 0,5-24-3 0,-4 23 0 16,4-23-4-16,-4 20-4 0,4-20 0 0,-1 19 2 15,1-19-5 1,0 0-1-16,-3 22 0 0,3-22-4 0,0 0 0 16,0 0 1-16,-2 21-4 0,2-21 3 0,0 0-5 15,0 0 1-15,0 0-8 0,0 0-4 0,-1 18-9 16,1-18-7-16,0 0-8 0,0 0-20 0,0 0-8 0,0 0-12 15,0 0-13-15,0 0-7 0,0 0-28 0,0 0-7 16,0 0-12-16,0 0-12 0,0 0-84 0,0 0-280 16,0 0 81-16</inkml:trace>
  <inkml:trace contextRef="#ctx0" brushRef="#br1" timeOffset="49537.11">5948 7573 274 0,'0'0'131'0,"0"0"2"0,0 0-17 0,0 0-9 0,0 0-5 16,0 0 7 0,0 0-20-16,0 0 8 0,0 0-8 0,0 0-10 0,0 0 7 15,0 0-1-15,0 0-6 0,0 0-1 0,5 49-7 16,-5-49-1-16,-3 23-3 0,3-23-3 0,-4 19-4 0,4-19-1 15,-3 20-6-15,3-20-1 0,0 0-2 0,-3 26-8 0,3-26 4 0,-2 16-6 16,2-16-4-16,0 0-2 0,-1 21-2 0,1-21-4 16,0 0-2-16,-4 22-3 0,4-22-2 0,0 0-3 15,0 0-3-15,-3 18 1 0,3-18-3 0,0 0-7 0,0 0-6 16,0 0-9-16,0 0-15 0,0 0-9 0,0 0-21 31,0 0-19-31,-1 20-15 0,1-20-23 0,0 0-25 0,0 0-138 16,0 0-326-16,0 0 93 0</inkml:trace>
  <inkml:trace contextRef="#ctx0" brushRef="#br1" timeOffset="50552.4">6383 7575 292 0,'0'0'137'0,"0"0"-18"0,0 0-15 0,0 0-3 0,0 0-10 15,0 0 1-15,0 0-4 0,0 0 1 0,0 0-9 0,0 0 0 16,0 0 1-16,0 0-5 0,0 0-3 0,0 0-5 16,0 0-2-16,0 0 5 0,0 0-6 0,0 0-5 15,0 0 0-15,0 0-3 0,0 0-1 0,0 0 1 16,-16 54-6-16,16-54-2 0,-3 21-1 0,3-21-7 0,-3 19-4 15,3-19 1-15,0 0-3 0,-3 26 1 16,3-26-10-16,-2 15-2 0,2-15-3 0,0 0 1 0,-4 23-1 16,4-23-1-16,0 0-3 0,-1 20-1 0,1-20 1 15,0 0-5-15,0 0 0 0,-2 18-6 0,2-18 2 16,0 0-2-16,0 0-6 0,0 0-9 0,0 0-8 0,0 0-8 16,0 0-11-16,0 0-10 0,0 0-12 0,0 0-19 15,0 0-28-15,0 0-16 0,0 0-21 0,0 0-121 16,0 0-312-16,0 0 90 0</inkml:trace>
  <inkml:trace contextRef="#ctx0" brushRef="#br1" timeOffset="51365.07">6467 7531 238 0,'0'0'118'0,"0"0"-4"0,0 0-27 0,0 0-7 0,0 0 9 16,0 0-14-16,0 0 1 0,0 0-7 0,12-9-15 15,-12 9 5-15,0 0 0 0,0 0-7 0,0 0-7 16,0 0-3-16,0 0-6 0,0 0-2 0,0 0 1 0,0 0-5 16,0 0 1-16,0 0-2 0,0 0-1 15,0 0 2 1,0 0-2-16,0 0 7 0,0 0-5 0,0 0-1 0,0 0 3 16,0 0 0-16,29 21-8 0,-29-21 5 15,0 0-5-15,0 0 7 0,0 24-1 0,0-24-5 0,0 0 0 16,-3 24-5-16,3-24 2 0,0 0 6 0,-4 33-9 15,4-33-3-15,-5 21 4 0,5-21 2 0,-5 18-6 16,5-18 2-16,-5 15-1 0,5-15-1 0,-6 17 4 16,6-17-8-16,-6 15 2 0,6-15-5 0,-9 15 1 15,9-15 0-15,-7 14-2 0,7-14 2 0,0 0 0 0,-9 19-6 0,9-19 1 16,0 0 5-16,-9 15-5 0,9-15-3 0,0 0 7 16,0 0-8-16,-8 14 7 0,8-14-5 0,0 0 0 0,0 0 5 15,0 0-4-15,0 0-1 0,-7 13 2 0,7-13-6 16,0 0 4-16,0 0 0 0,0 0-4 0,0 0 3 15,0 0 1-15,0 0-5 0,0 0 1 0,0 0 4 16,0 0-1-16,0 0-4 0,0 0 8 0,0 0 3 16,0 0-5-16,0 0 3 0,0 0 2 0,0 0 5 15,0 0 0-15,0 0 1 0,0 0-2 0,19 17 3 16,-19-17 0-16,0 0 0 0,0 0 3 0,0 0 0 0,21 4-1 16,-21-4-6-16,0 0 5 0,0 0-4 0,20 4 2 15,-20-4-7-15,0 0 1 0,0 0 1 0,0 0-1 16,22 2 0-16,-22-2 0 0,0 0-3 0,0 0-10 0,0 0-5 0,18 4-10 15,-18-4-12-15,0 0-9 0,0 0-10 0,0 0-14 16,0 0-18-16,0 0-23 0,0 0-25 0,0 0-25 16,23-2-95-16,-23 2-299 0,0 0 87 0</inkml:trace>
  <inkml:trace contextRef="#ctx0" brushRef="#br1" timeOffset="52251.63">6853 7489 306 0,'0'0'148'0,"0"0"-12"0,0 0-15 0,0 0-8 0,0 0-15 16,0 0-4-16,0 0 3 0,0 0 1 0,0 0-3 15,0 0 2-15,0 0-3 0,0 0-3 0,0 0-7 16,0 0-1-16,0 0-1 0,0 0 2 0,0 0-4 0,0 0-5 16,0 0-2-16,0 0-7 0,0 0-5 0,-15 60-3 15,12-45-1-15,3-15-4 0,-4 21 1 0,0-6-6 16,4-15-3-16,-6 26 3 0,3-11-5 0,3-15-5 0,-4 22-4 16,4-22 0-16,-3 24-7 0,3-24 1 0,-2 20-3 15,2-20-6-15,0 0 3 0,-4 22-7 0,4-22 3 16,0 0-2-16,0 18-5 0,0-18 0 0,0 0 1 15,0 0-4-15,-5 20 0 0,5-20-9 0,0 0-4 0,0 0-8 16,0 0-12-16,0 0-5 0,0 0-16 0,0 0-7 16,-2 18-20-16,2-18-7 0,0 0-21 0,0 0-32 15,0 0-16-15,0 0-19 0,0 0-114 0,0 0-338 0,0 0 97 16</inkml:trace>
  <inkml:trace contextRef="#ctx0" brushRef="#br1" timeOffset="53083.94">6915 7524 221 0,'0'0'106'0,"0"0"-12"0,0 0 4 0,18-7-18 16,-18 7-4-16,0 0 0 0,0 0-3 0,0 0 2 0,0 0-14 16,0 0-9-16,0 0 11 0,22-1-14 0,-22 1 4 15,0 0 2-15,0 0-4 0,0 0 2 0,0 0-5 16,0 0 5-16,0 0-2 0,24 20-4 0,-24-20 1 0,0 0 4 16,4 18-5-16,-4-18 0 0,0 0-1 0,-1 22-5 0,1-22-3 0,0 0-4 15,-5 24-2-15,5-24-2 16,0 0 1-16,-12 22-9 0,12-22 0 0,-7 16-13 15,7-16 7-15,-7 11 1 0,7-11 0 0,0 0-3 0,-8 18 0 0,8-18-1 0,0 0-2 16,0 0-4-16,-6 12 1 0,6-12-5 0,0 0 4 16,0 0-2-16,0 0 2 0,0 0-1 0,0 0-3 31,0 0-2-31,0 0 6 0,0 0-10 0,0 0 9 16,0 0-10-16,0 0 5 0,0 0 3 0,0 0-8 0,0 0 7 15,15 22-5-15,-15-22 2 0,0 0-8 0,13 12 8 16,-13-12 0-16,0 0 4 0,12 16-1 0,-12-16 0 15,0 0-7-15,8 18 6 0,-8-18 3 0,0 0 3 16,3 20-1-16,-3-20 4 0,0 0 1 0,1 16-4 0,-1-16 3 0,0 0-1 0,0 0 1 16,0 0 3-16,0 0-2 0,-2 24-2 0,2-24 7 15,0 0-1-15,0 0 5 0,0 0-1 0,0 0-3 16,-9 14 0-16,9-14-2 0,0 0-3 0,0 0-2 0,0 0 1 16,0 0-8-16,-17 8-3 0,17-8-7 0,0 0-6 0,0 0-10 15,0 0-8-15,0 0-18 0,-17 4-3 0,17-4-13 31,0 0-10-31,0 0-10 0,0 0-21 0,0 0-8 16,0 0-24-16,0 0-84 0,0 0-265 0,0 0 76 16</inkml:trace>
  <inkml:trace contextRef="#ctx0" brushRef="#br1" timeOffset="54018.74">7441 7478 251 0,'0'0'154'16,"0"0"-20"-16,0 0-19 0,0 0-10 0,0 0-4 0,0 0-5 16,0 0-12-16,0 0 13 0,0 0-6 0,0 0 0 15,0 0-4-15,0 0-5 0,0 0-2 0,0 0-4 0,0 0-3 16,0 0-2-16,0 0 4 0,3 37-3 16,-3-37-5-16,-3 23-5 0,3-23-2 0,-4 30-4 15,1-15-1-15,3-15-7 0,-5 27-4 0,1-12-4 0,4-15-1 16,-5 33-4-16,3-18-7 0,0 1 1 0,2-16-9 15,-4 25 4-15,4-25-4 0,-3 19-1 0,3-19-3 0,0 0-4 16,-2 20 2-16,2-20-3 0,0 0-5 0,0 0-7 16,-3 17-6-16,3-17-9 0,0 0-6 0,0 0-9 15,0 0-15-15,0 0-11 0,0 0-21 0,0 0-16 0,0 0-13 0,0 0-18 16,0 0-11-16,0 0-117 0,0 0-299 0,0 0 85 16</inkml:trace>
  <inkml:trace contextRef="#ctx0" brushRef="#br1" timeOffset="54580.31">7591 7443 282 0,'0'0'145'0,"0"0"-13"0,0 0-28 0,0 0-18 0,0 0 7 15,0 0-5-15,0 0-7 0,0 0 2 0,0 0-8 16,0 0 2-16,0 0-8 0,0 0-1 0,0 0-7 0,0 0-7 15,0 0 1 1,0 0-1-16,-33 36-11 0,33-36-2 0,-12 14-7 16,12-14-2-16,-11 14-1 0,11-14 3 0,-10 13-8 0,10-13-3 15,-8 13-1-15,8-13-1 0,0 0-4 0,-11 16 1 16,11-16-7-16,0 0-9 0,0 0 9 0,-7 14 5 16,7-14-1-16,0 0 2 0,0 0 2 0,0 0-5 15,0 0 7-15,0 0-1 0,0 0 2 0,0 0-5 0,0 0 7 16,0 0 1-16,0 0-3 0,0 0 6 0,18 18-4 15,-18-18 1-15,0 0-10 0,0 0 10 0,0 0 1 16,29-5-2-16,-29 5-2 0,0 0-4 0,0 0 0 16,0 0-5-16,30-4 1 0,-30 4-2 0,0 0 1 0,0 0-1 0,0 0-5 15,24-4 1-15,-24 4 3 0,0 0-3 0,0 0-7 16,0 0 3-16,0 0-4 0,0 0-7 0,0 0-7 16,21 0-6-16,-21 0-3 0,0 0-14 0,0 0-6 0,0 0-10 15,0 0-14-15,0 0-5 0,0 0-10 0,0 0-12 16,0 0-21-16,0 0 0 0,0 0-13 0,19-5-88 15,-19 5-255-15,0 0 74 0</inkml:trace>
  <inkml:trace contextRef="#ctx0" brushRef="#br1" timeOffset="54950.6">7607 7472 355 0,'0'0'166'15,"0"0"-15"-15,0 0-14 0,0 0-4 0,0 0 1 0,0 0-11 16,0 0-7-16,0 0-3 15,-22 41-4-15,22-41-7 0,-9 20 1 0,4-5-6 16,5-15-3-16,-10 27-7 0,7-13-3 0,-2 0-5 16,5-14-8-16,-9 26-5 0,9-26-8 0,-5 20-5 15,5-20-6-15,-5 18-2 0,5-18-9 0,-3 14-2 0,3-14-6 16,0 0-2-16,-5 18 1 0,5-18-7 0,0 0-2 16,0 0-2-16,-4 18-4 0,4-18-6 0,0 0-14 15,0 0-7-15,0 0-19 0,0 0-8 0,0 0-14 0,-5 18-9 16,5-18-20-16,0 0-11 0,0 0-7 0,0 0-5 15,0 0-13-15,0 0-14 0,0 0-9 0,0 0-83 0,0 0-266 16,0 0 77-16</inkml:trace>
  <inkml:trace contextRef="#ctx0" brushRef="#br1" timeOffset="55715.54">7897 7470 261 0,'0'0'132'0,"0"0"95"0,0 0-114 0,0 0-7 15,0 0 2-15,0 0-9 0,0 0 4 0,0 0-9 0,0 0 1 16,0 0-5-16,0 0-8 0,0 0-8 0,0 0 1 16,0 0-7-16,-12 63-8 0,12-63-5 0,-1 28-6 15,0-14 2-15,1-14-8 16,-4 30-3-16,1-15-6 0,3-15-3 0,-5 30-10 16,4-15 5-16,1-15-1 0,-4 30 0 0,4-30-5 15,0 19-2-15,0-19-1 0,-5 16-4 0,5-16 1 16,0 0-11-16,0 0-1 0,-3 22-15 0,3-22-10 15,0 0-9-15,0 0-13 0,0 0-8 0,0 0-21 0,0 0-27 16,0 20-38-16,0-20-96 0,0 0-278 0,0 0 80 16</inkml:trace>
  <inkml:trace contextRef="#ctx0" brushRef="#br1" timeOffset="56328.11">8057 7516 317 0,'-34'-9'152'16,"34"9"-15"-16,0 0-16 0,0 0-10 0,-32 17-12 0,32-17-11 16,-16 7-5-16,16-7-26 0,-13 8 10 0,13-8-9 15,0 0-7-15,-20 11-8 0,20-11 0 0,0 0-14 16,-15 8 5-16,15-8-7 0,0 0 0 0,0 0-2 16,-10 10 10-16,10-10-9 0,0 0 1 0,0 0 1 15,0 0 0-15,0 0 2 0,0 0 1 0,0 0 8 16,0 0 0-16,0 0-1 0,16 37 3 0,-16-37-3 15,7 13-7-15,-7-13 8 0,8 17 3 0,-3-3-1 0,-5-14-2 16,11 24-5-16,-6-10 9 0,-5-14-1 0,4 21-2 0,-4-21-2 16,2 19 3-16,-2-19 1 0,2 17-3 0,-2-17-3 15,0 0-6-15,-2 24 3 0,2-24-7 0,0 0-1 16,-6 24-2-16,6-24-1 0,-4 15-5 0,4-15 0 0,0 0-2 16,-9 18 2-16,9-18-12 0,0 0-6 0,-8 16-10 15,8-16-8-15,0 0-12 0,0 0-14 0,-12 12-12 16,12-12-18-16,0 0-14 0,0 0-13 0,0 0-17 15,0 0-18-15,0 0-135 0,0 0-326 0,0 0 92 0</inkml:trace>
  <inkml:trace contextRef="#ctx0" brushRef="#br1" timeOffset="56615.14">7996 7471 303 0,'0'0'154'0,"0"0"-14"0,0 0-26 0,0 0-7 0,0 0-11 0,23 1-11 31,-23-1-7-31,0 0-14 0,0 0-7 0,0 0-10 0,0 0-5 16,0 0-14-16,0 0-11 0,0 0-13 0,24 3-21 16,-24-3-15-16,0 0-16 0,0 0-31 0,0 0-65 15,26-5-169-15,-26 5 54 0</inkml:trace>
  <inkml:trace contextRef="#ctx0" brushRef="#br1" timeOffset="58405.02">1765 9573 223 0,'0'0'67'15,"0"0"-2"-15,0 0-13 0,0 0 10 0,0 0-9 16,0 0 5-16,0 0-4 0,0 0-12 0,0 0 12 0,11-8-10 16,-11 8 10-16,0 0-12 0,0 0 2 0,0 0 8 0,0 0-9 15,0 0 7-15,0 0-4 0,0 0-3 0,0 0-1 32,0 0 2-32,0 0 2 0,0 0 2 0,0 0 0 0,0 0-3 15,0 0 5-15,0 0-4 0,0 0 2 0,0 0-5 16,0 0 5-16,0 0-5 0,0 0 0 0,0 0 0 15,0 0 2-15,0 0 7 0,0 0 1 0,0 0 7 16,0 0-3-16,0 0-2 0,0 0 0 0,7 22 3 16,-7-22-1-16,2 16-2 0,-2-16 7 0,1 25 1 0,-1-10-2 15,1 2 1-15,-1-2-5 0,2 3-2 0,-2-1 1 16,2 1 4-16,0-1-5 0,-2-17 5 0,1 35-5 16,-1-18-4-16,0-17-4 0,0 33 1 0,-1-18-2 15,1-15-8-15,-2 29 0 0,2-29-4 0,-1 25-5 0,1-25-3 0,1 16-1 16,-1-16 2-16,0 0 6 0,0 0-19 0,2 22 6 15,-2-22-5-15,0 0-1 0,0 0 1 0,0 0-3 16,0 0-3-16,0 20 1 0,0-20-4 0,0 0-4 16,0 0 2-16,0 0-6 0,0 0-13 0,0 0-2 0,0 0-16 15,0 0-10-15,0 0-18 0,0 0-21 0,0 0-24 16,0 0-18-16,0 0-18 0,0 0-22 16,0 0-22-16,3 9-158 0,-3-9-412 0,0 0 115 0</inkml:trace>
  <inkml:trace contextRef="#ctx0" brushRef="#br1" timeOffset="59664.37">2160 9554 211 0,'0'0'144'0,"0"0"-22"0,0 0-12 0,0 0-5 0,0 0-3 16,0 0-9-16,0 0-3 0,0 0-12 0,0 0-2 0,0 0-4 0,0 0 1 15,0 0-13-15,-20-9-6 0,20 9-4 0,0 0 0 16,0 0-2-16,0 0-10 0,0 0-3 0,-22 3 4 15,22-3-11-15,0 0 0 0,0 0-2 0,-20 8-3 16,20-8-5 0,-12 6-1-16,12-6 0 0,-12 7 0 0,12-7-7 15,-11 7 7-15,11-7-1 0,-10 8-1 0,10-8 3 0,0 0-3 16,-13 10-2-16,13-10 1 0,-9 7-4 0,9-7 8 16,-8 9-3-16,8-9-2 0,0 0-3 0,-11 10 2 0,11-10-3 0,0 0 3 15,-10 8-2-15,10-8-2 0,0 0-1 0,0 0-5 16,-6 9 2-16,6-9 0 0,0 0 0 0,0 0 1 15,0 0-2-15,0 0 2 0,0 0 8 0,0 0-8 0,-4 14 3 16,4-14 1-16,0 0-6 0,0 0 5 0,0 0-2 0,0 0 8 16,18 16-4-16,-18-16 4 0,13 8-3 0,-13-8 3 15,14 6 0-15,-14-6 2 0,15 8 0 0,-7-3 2 16,-8-5 1 0,23 12 2-16,-12-6 0 0,0 0-4 0,3 1 4 15,1 3-3-15,-5-5-1 0,4 4 0 0,-4-2-2 0,-1 1 6 16,3 3-2-16,-2-1 1 0,-1-3 4 0,-9-7-1 15,14 13 2-15,-8-7-2 0,-6-6 0 0,11 14 3 0,-11-14 0 16,10 10-2-16,-10-10 6 0,8 11-1 0,-8-11-3 16,7 9 0-16,-7-9 2 0,0 0 0 0,5 11 2 15,-5-11 1-15,0 0 1 0,0 0 1 0,6 11 1 16,-6-11 1-16,0 0-2 0,0 0 3 0,0 0 0 16,0 0 4-16,0 0-8 0,0 0-1 0,0 0-4 0,0 0-1 15,0 0 3-15,-12 29-2 0,12-29 2 0,0 0-2 16,0 0-6-16,-16 9-5 0,16-9-3 0,0 0 3 15,-16 9-3-15,16-9-1 0,0 0 0 0,-19 6-1 16,19-6 0-16,0 0-4 0,-19 5 1 0,19-5-4 0,0 0 3 0,-19 2-3 16,19-2-3-16,0 0-1 0,-21 3-11 0,21-3-9 15,0 0-8-15,-14 0-6 0,14 0-17 0,0 0-21 16,0 0-21-16,0 0-20 0,0 0-29 0,0 0-24 16,-31-5-29-16,31 5-162 0,0 0-429 0,-18-11 121 15</inkml:trace>
  <inkml:trace contextRef="#ctx0" brushRef="#br1" timeOffset="62403.04">1963 13705 305 0,'0'0'125'0,"0"0"-13"0,0 0-9 0,0 0-7 0,0 0 1 15,0 0-6-15,0 0-5 0,0 0 1 0,0 0-5 0,0 0-2 16,0 0 2-16,0 0 0 0,0 0-3 0,0 0-7 16,0 0-5-16,0 0-4 0,0 0-2 0,0 0-5 15,0 0-11-15,0 0 0 0,0 0-5 0,0 0-5 0,0 0-2 16,-4-13-5-16,4 13-1 0,0 0-5 0,0 0 0 15,0 0 1-15,0 0 0 0,0 0 0 0,0 0 0 16,0 0-2-16,0 0 3 0,0 0 2 0,0 0-3 16,0 0 3-16,0 0-2 0,0 0-1 0,0 0-2 15,0 0-3-15,0 0 1 0,0 0-4 0,0 0-1 16,0 0-2-16,0 0 3 0,0 0-3 0,0 0 1 16,0 0-1-16,0 0 4 0,0 0-5 0,0 0 4 0,0 0 4 15,0 0 0-15,0 0 1 0,0 0-3 0,0 0 6 16,0 0-6-16,0 0 1 0,0 0-1 0,0 0-2 15,0 0 3-15,0 0-6 0,0 0 0 0,0 0-3 16,0 0 0 0,0 0-5-16,0 0 4 0,0 0-3 0,0 0-5 0,0 0-1 0,0 0-7 0,0 0-11 15,0 0-12-15,0 0-17 0,0 0-16 0,0 0-26 16,0 0-37-16,0 0-49 0,0 0-123 0,0 0-360 16,0 0 102-16</inkml:trace>
  <inkml:trace contextRef="#ctx0" brushRef="#br1" timeOffset="69170.11">1984 13631 284 0,'0'0'160'0,"0"0"-13"0,0 0-23 0,0 0-5 0,0 0-7 15,0 0-9-15,0 0 10 0,0 0-11 0,0 0 3 16,0 0-4-16,0 0-6 0,0 0-5 0,0 0-4 16,0 0-6-16,0 0-2 0,0 0 2 0,0 0-4 0,0 0 0 15,0 0-3-15,0 0-6 0,0 0-3 0,0 0-3 16,0 0 2-16,0 0-4 0,0 0-1 0,0 0-6 0,0 0 1 15,0 0-2-15,0 0 0 0,0 0-4 0,0 0 0 0,0 0 1 16,0 0-4-16,0 0-5 0,0 0-1 0,0 0 0 16,0 0-5-16,0 0 0 0,0 0 2 0,0 0-3 15,0 0-3-15,0 0-2 0,0 0-3 0,0 0 1 0,0 0 0 16,0 0-5-16,-31 6 4 0,31-6 5 16,0 0-9-16,-5 18 0 0,5-18 3 0,-4 16 0 15,4-16-4-15,-3 23 5 0,0-9 0 0,0-2-1 16,1 2 5-16,0 2-3 0,0-3-1 0,2-13-4 15,-2 26 3-15,-1-15-1 0,1 4 1 0,0-2 0 0,2-13-4 16,-3 19 1-16,3-19-3 0,-3 15-2 16,3-15 2-16,-2 14-5 0,2-14 2 0,0 0-6 0,-2 18 0 15,2-18 0-15,0 0-6 0,0 14 6 0,0-14-5 16,0 0-1-16,0 0-6 0,0 0-16 0,-2 15-14 16,2-15-15-16,0 0-21 0,0 0-25 0,0 0-26 15,0 0-30-15,0 0-35 0,0 0-27 0,0 0-193 16,0 0-484-16,0 0 134 0</inkml:trace>
  <inkml:trace contextRef="#ctx0" brushRef="#br1" timeOffset="70478.98">3414 13697 336 0,'0'0'165'0,"0"0"-13"0,0 0-6 0,0 0-12 0,0 0-12 16,0 0-3-16,0 0-11 0,0 0-10 0,0 0-7 15,0 0-9-15,0 0-6 0,0 0-5 0,0 0-5 0,0 0-6 16,0 0-11-16,0 0-4 0,0 0 0 15,0 0-3-15,0 0-3 0,0 0 3 0,0 0-8 0,8-19-2 16,-8 19 3-16,0 0-4 0,0 0 3 0,0 0-5 16,0 0-4-16,19-7 3 0,-19 7-5 15,0 0-1-15,0 0 2 0,21-3 0 0,-21 3 0 16,0 0-3-16,0 0 3 0,19-4-1 0,-19 4 2 16,0 0-1-16,0 0-2 0,0 0 2 0,27 9-5 0,-27-9-2 15,0 0 6-15,15 10 0 0,-15-10-6 16,10 10-1-16,-10-10 5 0,0 0-3 0,11 18 2 15,-11-18-1-15,6 12 1 0,-6-12-6 0,0 0 2 0,2 22-2 16,-2-22 2-16,-1 16-4 0,1-16 1 0,-3 16-4 16,3-16-1-16,-8 23 2 0,2-10-2 0,0 1 0 15,-1-1-2-15,-1-3 0 0,-1 1-3 0,3 0 2 16,-1-3 1-16,7-8-3 0,-13 14 2 0,7-8-3 0,6-6-2 16,-8 10-1-16,8-10 4 0,0 0 0 0,-10 12-1 31,10-12-1-31,0 0-1 0,-8 8-1 0,8-8 1 0,0 0-3 15,0 0 0-15,0 0 0 0,-7 10 3 0,7-10-5 16,0 0 3-16,0 0-2 0,0 0 4 0,0 0-1 16,0 0-1-16,0 0 1 0,0 0 0 0,0 0-2 15,0 0 4-15,11 21 0 0,-11-21-1 0,0 0-2 16,16 8 3-16,-16-8 0 0,12 8-5 0,-12-8 3 0,15 7 2 16,-7-2 4-16,-8-5-3 0,14 7 0 0,-14-7 8 15,17 6-2-15,-9-1-1 0,-8-5 0 0,17 7 1 16,-17-7-2-16,15 7 0 0,-15-7 1 0,14 5-2 15,-14-5-2-15,13 6 2 0,-13-6-1 0,9 4-10 16,-9-4-10-16,0 0-15 0,0 0-21 0,0 0-9 0,0 0-18 16,22 7-22-16,-22-7-29 0,0 0-38 0,0 0-155 15,0 0-385-15,0 0 108 0</inkml:trace>
  <inkml:trace contextRef="#ctx0" brushRef="#br1" timeOffset="71637.17">4835 13721 300 0,'0'0'133'16,"0"0"-7"-16,0 0-17 0,0 0-2 0,0 0-7 0,0 0-5 16,0 0-11-16,19-16-4 0,-19 16-9 0,0 0-2 15,18-8-2-15,-18 8 1 0,16-7-6 0,-16 7-3 16,0 0 2-16,24-6 2 0,-24 6-8 0,16-2-11 15,-16 2 4-15,0 0-5 0,25 1-1 0,-25-1-1 16,0 0 3-16,21 6-1 0,-21-6-5 0,12 8-2 16,-12-8 5-16,0 0-5 0,14 14-5 0,-14-14 4 15,0 0-5-15,4 15-2 0,-4-15 3 0,0 0-1 0,0 0-4 16,0 0-1-16,-4 27-5 0,4-27 2 0,0 0 2 16,-10 19-4-16,10-19-1 0,0 0 0 0,-7 12-2 0,7-12-1 15,0 0-4-15,0 0 1 0,0 0-5 0,0 0-3 16,-7 15-1-16,7-15-1 0,0 0-3 0,0 0 4 15,0 0 0-15,0 0-1 0,0 0 1 0,0 0-4 16,0 0 2-16,0 0 3 0,0 0-3 0,0 0 2 0,0 0-12 16,11 22 9-16,-11-22 2 0,0 0 1 0,0 0-4 15,14 15-3-15,-14-15 5 0,9 10-1 0,-9-10 0 16,0 0 0-16,11 14 3 0,-11-14 0 0,0 0 1 16,7 12 5-16,-7-12-6 0,0 0 5 0,4 17-5 15,-4-17 4-15,0 0 3 0,0 0 0 0,0 0 0 16,-5 26 4-16,5-26 1 0,0 0-4 0,-9 18-2 15,9-18 2-15,-9 11-3 0,9-11 1 0,0 0-1 0,-17 10-4 16,17-10-2-16,0 0 2 0,-17 9-6 0,17-9-4 16,0 0-10-16,-18 4-10 0,18-4-13 0,0 0-15 15,0 0-19-15,-25 0-18 0,25 0-30 16,0 0-21-16,0 0-26 0,0 0-110 0,-23-15-330 16,23 15 93-16</inkml:trace>
  <inkml:trace contextRef="#ctx0" brushRef="#br1" timeOffset="72865.5">6476 13619 358 0,'0'0'167'0,"0"0"-12"0,0 0-5 0,0 0-14 0,0 0-5 15,0 0 3-15,0 0-14 0,0 0-8 0,0 0 3 16,0 0-13-16,0 0-2 0,0 0-8 0,0 0-5 15,0 0-12-15,0 0-11 0,0 0-4 0,0 0-2 16,0 0-8-16,0 0-1 0,0 0-8 0,0 0 2 0,0 0-1 16,0 0-2-16,-37 40-4 0,28-26 0 0,2 0-5 15,1-1-1-15,-5 4-5 16,2-3-1-16,2 0-2 0,-2 2 0 0,2-4-5 16,0 2 4-16,7-14-4 0,-13 24 0 0,6-14-5 15,7-10 3-15,-7 15-6 0,7-15-1 0,0 0-1 0,-10 16-4 16,10-16 1-16,0 0-1 0,0 0 1 0,-5 15 3 15,5-15-3-15,0 0 1 0,0 0-3 0,0 0 3 16,0 0-1-16,0 0 1 0,0 0 1 0,0 0-2 16,22 12-2-16,-22-12 6 0,0 0-5 0,26-3 3 0,-26 3 2 15,0 0-1-15,27-4-2 0,-27 4 4 0,26-3-1 16,-26 3 0-16,24-3-2 0,-24 3-4 16,21-1 1-16,-21 1 5 0,0 0-4 0,27-1 0 0,-27 1 2 15,0 0-1-15,25-2-1 0,-25 2-3 0,0 0 3 0,23-1 0 16,-23 1-5-16,0 0-2 0,0 0-10 0,20-3-5 0,-20 3-8 15,0 0-9-15,0 0-11 0,0 0-12 0,0 0-20 16,0 0-11-16,17-3-11 0,-17 3-32 0,0 0-26 31,0 0-140-31,0 0-358 0,0 0 101 0</inkml:trace>
  <inkml:trace contextRef="#ctx0" brushRef="#br1" timeOffset="73250.27">6530 13737 274 0,'0'0'219'0,"0"0"-26"0,0 0-10 0,0 0-20 0,-20 31-8 16,20-31-10-16,-4 16-1 0,4-16-14 0,-5 17-9 16,5-17-7-16,-5 24-11 0,3-9-8 0,2-15-10 15,-4 24-9-15,4-24-11 16,-2 19-4-16,2-19-6 0,-3 18-3 0,3-18-10 15,0 0-4-15,-2 25-5 0,2-25-4 0,0 0-10 16,-1 25-10-16,1-25-15 0,0 0-10 0,2 18-28 16,-2-18-1-16,0 0-15 0,0 0-29 0,4 21-19 15,-4-21-35-15,0 0-133 0,0 0-331 0,0 0 93 0</inkml:trace>
  <inkml:trace contextRef="#ctx0" brushRef="#br1" timeOffset="74722.69">7940 13712 333 0,'0'0'168'0,"0"0"-24"0,0 0-13 0,0 0-11 0,0 0-10 16,0 0 0-16,0 0-7 0,0 0-2 0,0 0-5 0,0 0-2 16,0 0-9-16,0 0-2 0,0 0-4 0,0 0-5 15,0 0-6-15,0 0-8 0,0 0-3 0,-43-4-1 16,43 4-2-16,0 0 0 0,0 0-3 0,-31 12-7 16,31-12-3-16,-19 8-3 0,6 0 0 0,13-8 0 15,-22 11-2-15,22-11 0 0,-18 10-4 0,18-10-3 16,-12 8-5-16,12-8-1 0,0 0-5 0,-15 10-2 15,15-10-2-15,0 0 0 0,-14 7-2 0,14-7-2 16,0 0 3-16,0 0-6 0,0 0-1 0,0 0 2 0,0 0-2 16,0 0 0-16,-10 13 0 0,10-13-6 0,0 0 6 15,0 0-1-15,0 0-3 0,0 0 1 0,0 0-1 16,0 0 2-16,0 0-2 0,0 0-1 0,21 27 4 0,-21-27 1 16,12 11-2-16,-12-11 6 0,11 11-2 0,-11-11 4 15,12 13-1-15,-12-13 3 0,11 12-4 0,-11-12 5 0,11 14-3 16,-11-14 6-16,9 14-2 0,-9-14 2 0,9 13 1 15,-9-13-2-15,0 0 3 0,9 17 1 0,-9-17 1 16,0 0-1-16,6 16 1 0,-6-16 6 0,0 0-3 16,0 0 5-16,0 0-3 0,2 18-2 0,-2-18-1 0,0 0 0 15,0 0-2-15,0 0 0 0,0 0-3 0,-15 22 5 16,15-22-6-16,-11 8-4 0,11-8-2 0,-14 8-1 16,14-8-3-16,0 0 0 0,-25 8-5 0,25-8-5 15,-18 6-10-15,18-6-12 0,-19 3-14 0,19-3-14 16,-19 2-15-16,19-2-26 0,0 0-15 0,-28 3-19 15,28-3-20-15,-21 1-31 0,21-1-24 0,-25 0-114 16,25 0-377-16,-29 2 105 0</inkml:trace>
  <inkml:trace contextRef="#ctx0" brushRef="#br1" timeOffset="76126.31">1955 14837 218 0,'-3'18'134'0,"3"-18"-10"0,0 0-19 0,0 0 0 0,0 0-5 31,-5 23 0-31,5-23-6 0,0 0-6 0,-6 16-8 0,6-16 0 16,-3 13-7-16,3-13-8 0,-2 15 9 0,2-15-11 16,-4 16-2-16,4-16-6 0,-3 17-5 0,3-17-1 15,-2 17-7-15,2-17-1 0,0 23-2 0,-1-7-6 16,1-16-5-16,-2 22 0 0,0-11 0 0,2-11 1 15,1 16-10-15,-1-16 2 0,1 16-2 0,-1-16 1 0,2 14-4 16,-2-14-1-16,4 18-1 0,-4-18-2 0,5 14 0 16,-5-14 0-16,6 14 0 0,-6-14-1 0,10 12 7 15,-10-12-4-15,8 13-3 0,-8-13 0 0,9 10-2 0,-9-10-6 0,10 8 4 0,-10-8 2 16,9 6-4 0,-9-6 5-16,0 0-5 0,13 8-1 0,-13-8 3 0,0 0-3 15,14 3 0-15,-14-3-5 0,0 0 7 0,0 0 2 16,17 1-3-16,-17-1 3 0,0 0-6 0,0 0 5 15,0 0-6-15,21-4 1 0,-21 4 2 0,0 0-1 16,14-7 0-16,-14 7-3 0,0 0 2 0,0 0-10 0,14-11 13 16,-14 11-4-16,6-6 2 0,-6 6-1 0,0 0 5 15,0 0 1-15,8-13-8 0,-8 13 3 0,0 0 5 0,0 0-4 16,0 0 5-16,1-12 1 0,-1 12-4 0,0 0-1 16,0 0 2-16,0 0 1 0,0 0 4 0,0 0-2 0,0 0 3 15,0 0-8-15,-15-14 1 0,15 14 4 0,0 0-2 16,0 0-6-16,-17-2 3 0,17 2-3 0,0 0 0 15,0 0 3-15,-18 2-5 0,18-2-4 0,0 0-5 16,0 0-13-16,0 0-2 0,0 0-15 0,-34 4-15 16,34-4-10-16,0 0-14 0,0 0-4 0,-19 4-22 0,19-4-19 15,0 0-21-15,0 0-85 0,0 0-271 0,0 0 79 16</inkml:trace>
  <inkml:trace contextRef="#ctx0" brushRef="#br1" timeOffset="77330.95">3394 14905 378 0,'0'0'174'0,"0"0"-21"0,0 0-10 0,0 0-6 0,0 0-13 0,0 0-5 15,0 0-9-15,0 0 3 0,0 0-16 0,0 0-1 16,-4-18-7-16,4 18-6 0,0 0-8 0,0 0-4 0,0 0-6 16,0 0-11-16,0 0-1 0,0 0-4 0,0 0 1 15,0 0-6 1,0 0 1-16,0 0-5 0,0 0-2 0,0 0-2 0,0 0-3 0,0 0 2 16,23-14-5-16,-23 14 0 0,0 0 2 0,23-7-3 15,-23 7-1-15,17-2-4 0,-17 2-1 16,18-3-3-16,-18 3 6 0,0 0-5 0,28-4 1 0,-28 4-4 15,0 0 1-15,25 0-1 0,-25 0-1 0,0 0-2 0,22-5 3 16,-22 5-5-16,0 0 2 0,0 0 0 0,23 0 0 16,-23 0-3-16,0 0-1 0,0 0 4 0,0 0-1 0,0 0-1 15,0 0 3-15,22 0-2 0,-22 0 2 0,0 0 2 16,0 0-1-16,0 0 0 0,0 0-1 0,0 0 4 16,0 0 1-16,0 0-1 0,0 0 5 15,0 0 1-15,17 11 7 0,-17-11-2 0,0 0-2 16,0 0 5-16,0 17-6 0,0-17 3 0,0 0-2 0,-4 25-7 15,4-25 6-15,-6 22 0 0,6-22-2 0,-7 25-4 16,2-14 6-16,5-11-5 0,-6 19-1 0,6-19-3 16,-8 15 0-16,8-15-3 0,-4 16 1 0,4-16-5 15,-5 16-1-15,5-16-6 0,0 0 3 0,-8 21 11 16,8-21-17-16,0 0 4 0,-4 16-5 0,4-16-4 16,0 0-12-16,0 0-2 0,-6 16-12 0,6-16-10 15,0 0-9-15,0 0-17 0,0 0-13 0,0 0-17 0,0 0-15 16,0 0-17-16,0 0-17 0,0 0-21 0,0 0-22 15,0 0-173-15,0 0-428 0,0 0 120 0</inkml:trace>
  <inkml:trace contextRef="#ctx0" brushRef="#br1" timeOffset="78560.67">5003 14873 231 0,'0'0'176'0,"0"0"-17"0,0 0-14 0,0 0-9 0,0 0-11 15,0 0-11 1,0 0-7-16,0 0-13 0,0 0 3 0,0 0-5 0,-16-21 1 0,16 21-5 16,0 0 0-16,0 0-9 0,0 0-4 0,-30 5-3 15,30-5-10-15,0 0 9 0,0 0-3 0,-35 11-7 16,21-5-4-16,-1 0-1 0,15-6-3 0,-23 10-5 16,23-10-5-16,-17 5 3 0,17-5-7 0,-13 8-3 15,13-8-5-15,0 0-3 0,0 0-6 0,-18 8 1 16,18-8-4-16,0 0-5 0,0 0 0 0,0 0-1 0,0 0-2 15,0 0 1-15,-14 7-5 0,14-7-1 0,0 0 0 16,0 0 3-16,0 0-4 0,0 0 0 0,0 0 0 16,0 0 2-16,0 0-1 0,0 0 1 0,0 0-3 0,36 20 0 15,-36-20-1-15,15 8 1 0,-15-8-2 16,17 11 2-16,-17-11 1 0,17 9-2 0,-3 0 3 16,-3 2-1-16,-11-11 0 0,20 14-3 0,-20-14 5 0,14 13 0 15,-14-13-1-15,11 13 3 0,-11-13 1 0,10 12 1 16,-10-12-2-16,8 13 5 0,-8-13-2 0,0 0 2 15,8 15 2-15,-8-15-1 0,0 0 0 0,0 0 0 16,5 14-1-16,-5-14 0 0,0 0-3 0,0 0 1 0,0 0-1 16,0 0 0-16,0 0-2 0,0 0 4 0,0 0-2 15,0 0-4-15,0 0 3 0,0 0-2 0,0 0-4 16,0 0 3-16,-20 15-3 0,20-15 2 0,0 0-5 16,0 0 3-16,0 0-1 0,0 0 1 0,0 0-3 15,0 0 0-15,0 0-3 0,0 0 2 0,-35-23-3 16,35 23 4-16,0 0-2 0,-7-14 2 0,7 14-3 15,0 0 2-15,-2-23-2 0,2 23 1 0,0 0 0 0,0-22 0 16,0 22-1-16,0 0 1 16,4-23 1-16,-4 23 2 0,0 0-4 0,5-21 2 15,-5 21-4-15,0 0 3 0,5-17-2 0,-5 17-2 0,0 0-6 16,0 0-2-16,6-16-9 0,-6 16-8 0,0 0-9 16,0 0-6-16,0 0-13 0,6-16-14 0,-6 16-8 15,0 0-19-15,0 0-4 0,6-16-21 0,-6 16-11 16,8-14-22-16,-8 14-138 0,6-16-353 0,-6 16 101 15</inkml:trace>
  <inkml:trace contextRef="#ctx0" brushRef="#br1" timeOffset="79830.81">6696 14901 390 0,'0'0'191'16,"0"0"-23"-16,0 0-13 0,0 0-12 15,0 0-6-15,0 0-6 0,0 0-5 0,0 0-1 0,0 0-10 16,0 0-3-16,0 0-5 0,0 0-4 0,0 0-8 16,0 0-7-16,-26-22-6 0,26 22-8 0,0 0-6 0,-22 0-11 15,22 0-1-15,0 0-9 0,-26 0-4 0,26 0-6 16,0 0 0-16,-25 3-1 0,25-3-7 16,0 0-2-16,-26 6-2 0,26-6-7 0,-13 7-2 0,13-7-3 0,-15 7 3 0,15-7-5 0,-16 7 2 15,16-7-4-15,0 0 0 0,-16 14-1 0,16-14-1 16,-12 8-2-16,12-8 1 0,0 0-2 0,-8 13 4 15,8-13-2-15,0 0-1 0,0 0-2 0,-8 14-3 16,8-14 3-16,0 0 0 0,0 0-1 0,0 0-1 16,-3 18 1-16,3-18-3 0,0 0 0 0,0 0 3 15,0 0-1-15,0 0 1 0,0 0-1 0,0 0-2 16,0 0 1-16,0 0 2 0,19 17 1 0,-19-17 0 16,0 0-3-16,0 0 1 0,0 0-2 0,22 0 1 15,-22 0 0-15,0 0-2 0,0 0 2 0,0 0-1 0,33-10 2 16,-33 10-1-16,0 0 1 0,13-9-1 0,-13 9-1 15,0 0 5-15,0 0-6 0,12-10 4 0,-12 10-2 16,0 0 1-16,0 0-2 0,12-9 1 16,-12 9-1-16,0 0 5 0,0 0-3 0,0 0-4 15,11-12 1-15,-11 12 6 0,0 0-6 0,0 0 2 0,0 0 0 16,0 0 2-16,0 0-4 0,0 0 5 0,0 0 0 16,11-12 0-16,-11 12 0 0,0 0-4 0,0 0 3 15,0 0 1-15,0 0-1 0,0 0-1 0,0 0 0 16,0 0 1-16,0 0-2 0,0 0 0 0,0 0 1 15,0 0 0-15,0 0 4 0,0 0 2 0,0 0 1 16,0 0 0-16,0 0 0 0,4 41 4 0,-4-41-2 0,-3 28 1 16,3-28-3-16,-2 20-2 0,2-20 2 0,-5 30 0 15,5-30-5-15,1 25 5 0,-1-25-4 16,-4 20 3-16,4-20-3 0,0 18 0 0,0-18-2 0,0 0 2 16,-1 21-5-16,1-21-7 0,0 0-10 0,0 0-7 15,1 23-12-15,-1-23-5 0,0 0-16 0,0 0-10 16,0 0-14-16,0 0-17 0,2 20-20 0,-2-20-21 15,0 0-24-15,0 0-141 0,0 0-362 0,0 0 102 0</inkml:trace>
  <inkml:trace contextRef="#ctx0" brushRef="#br1" timeOffset="80694.88">7646 14926 352 0,'0'0'191'16,"0"0"-15"-16,0 0-11 0,0 0-8 0,0 0-10 16,0 0-7-1,0 0-5-15,0 0-4 0,0 0-10 0,0 0-4 0,0 0-1 16,0 0-7-16,0 0-3 0,0 0-5 0,0 0-3 0,0 0-7 15,0 0-2-15,0 0-6 0,0 0-4 0,0 0-6 16,0 0-3-16,0 0-5 0,0 0-4 0,-14 61-4 16,14-61-8-16,-3 17-4 0,3-17-3 0,-4 15-7 15,4-15 1-15,0 0-4 0,-6 25-3 0,6-25-5 0,-3 14-2 16,3-14-3-16,0 0-3 0,-2 19-3 0,2-19-1 16,0 0-6-16,0 0-10 0,-3 20-12 0,3-20-5 0,0 0-18 0,0 0-11 0,0 0-16 31,0 0-15-31,0 0-25 0,0 0-16 0,0 0-7 0,0 0-25 15,0 0-23-15,0 0-150 0,0 0-391 0,0 0 110 16</inkml:trace>
  <inkml:trace contextRef="#ctx0" brushRef="#br1" timeOffset="81460">7820 14923 226 0,'0'0'194'0,"0"0"-30"0,0 0-23 0,0 0-12 0,0 0-3 15,0 0-20 1,0 0-6-16,0 0-9 0,0 0-11 0,0 0-6 0,0 0-8 0,0 0 1 0,0 0-12 16,0 0 2-16,0 0-5 0,0 0-1 0,0 0-7 15,0 0-4-15,0 0 1 0,0 0-8 0,0 0 1 16,-50 22-1-16,50-22-6 0,-11 10-1 0,11-10 1 15,-8 14-3-15,8-14-3 0,-9 13-5 16,9-13 2-16,0 0-10 0,-12 19 2 0,12-19 1 16,-6 14-2-16,6-14 2 0,0 0-4 0,-8 19 5 0,8-19-4 15,0 0-2-15,-3 21 4 0,3-21-4 0,0 0 1 16,-2 15 2-16,2-15-6 0,0 0 2 0,0 0-2 16,0 0-1-16,0 0 2 0,2 24 3 0,-2-24 2 15,0 0-1-15,0 0-1 0,0 0 0 0,0 0 1 16,8 15-2-16,-8-15 3 15,0 0-2-15,0 0 4 0,0 0-12 0,14 9 9 16,-14-9-4-16,0 0 2 0,0 0 3 0,14 5 1 16,-14-5-1-16,0 0 0 0,0 0 0 0,0 0 1 0,0 0 2 15,0 0-1-15,29-1 0 0,-29 1 2 0,0 0-2 16,0 0-3-16,20-11 1 0,-20 11-1 0,0 0 3 16,18-12-2-16,-18 12-6 0,11-9 4 0,-11 9-2 0,12-10 5 15,-12 10-5-15,13-10 2 0,-13 10-3 0,0 0 1 0,16-15 6 16,-16 15-2-16,7-11 1 0,-7 11-4 0,0 0 2 15,10-17 7-15,-10 17 5 0,0 0-4 0,8-12 1 16,-8 12 0-16,0 0 0 0,0 0 2 0,6-15 1 16,-6 15 0-16,0 0 3 0,0 0-1 0,0 0-5 0,0 0-1 15,0 0 4-15,-4-27-5 0,4 27 0 0,0 0-2 16,0 0-3-16,0 0-1 0,-12-18 0 0,12 18-3 16,0 0-6-16,-10-12-13 0,10 12-7 0,0 0-10 15,-11-12-10-15,11 12-16 0,0 0-10 0,-10-11-20 16,10 11-21-16,0 0-18 15,-13-11-20-15,13 11-34 0,0 0-100 0,0 0-333 16,-20-12 94-16</inkml:trace>
  <inkml:trace contextRef="#ctx0" brushRef="#br1" timeOffset="82758.06">1756 15920 332 0,'15'-3'147'0,"-15"3"-3"0,0 0-18 0,0 0-31 0,0 0 30 0,0 0-17 16,0 0-4-16,0 0 0 0,5 19-11 0,-5-19-2 15,0 0-5-15,0 18-5 0,0-18-7 0,2 16 1 16,-2-16-2-16,0 16-10 0,0-16-6 0,0 19-4 16,1-4-3-16,-3 0-2 15,2-15-4-15,0 26-12 0,-1-16 0 0,1-10-3 16,0 25-3-16,-1-13 0 0,1-12-5 0,0 21 0 0,0-21-3 15,0 17-4-15,0-17-2 0,-1 16 2 0,1-16-6 0,0 0-10 16,0 20-13-16,0-20-14 0,0 0-13 0,-1 16-14 16,1-16-16-1,0 0-21-15,0 0-19 0,0 0-16 0,0 14-119 0,0-14-292 16,0 0 83-16</inkml:trace>
  <inkml:trace contextRef="#ctx0" brushRef="#br1" timeOffset="83271.56">1959 15886 282 0,'0'0'118'0,"0"0"-9"0,0 0-10 0,0 0-6 0,0 0-2 16,0 0-1-16,0 0-12 0,0 0-7 0,0 0 6 0,0 0-6 0,0 0 1 16,0 0-4-16,0 0-3 0,0 0-2 0,0 0-12 15,-2 54 16-15,2-54-7 0,0 14 3 0,0-14-6 16,1 16-5-16,-1-16-6 0,-1 15-1 0,1-15-4 15,-1 18 1-15,1-18-6 0,0 16-10 0,0-16 4 0,-1 17-9 0,1-17 5 16,0 15-1-16,0-15-10 0,0 0 4 0,1 20-8 16,-1-20-13-16,0 0-15 0,0 0-9 0,0 0-20 15,1 22-12 1,-1-22-24-16,0 0-11 0,3 9-22 0,-3-9-113 16,0 0-268-16,0 0 77 0</inkml:trace>
  <inkml:trace contextRef="#ctx0" brushRef="#br1" timeOffset="84304.35">3254 15931 269 0,'0'0'185'0,"0"0"-23"0,0 0-8 0,0 0-10 0,0 0-2 0,0 0-11 16,0 0-4-16,0 0-3 0,0 0-6 0,0 0-10 16,0 0 0-16,0 0-10 0,0 0-2 0,0 0-9 15,0 0-2-15,-14 19-4 0,14-19-1 0,0 0-4 16,-4 22-8-16,1-14-7 0,3-8 0 0,-4 24-1 15,3-13-3-15,-1 4-5 0,1-1-4 0,1-14-4 16,-1 23-3-16,1-23 0 0,0 26-8 0,-1-17-5 0,1-9 3 31,-2 20-5-31,2-20-3 0,-1 15-1 0,1-15-2 16,0 0-4-16,-1 18 2 0,1-18-4 0,0 0-10 16,0 0-8-16,-1 16-12 0,1-16-14 0,0 0-16 0,0 0-17 15,0 0-17-15,0 0-20 0,0 0-18 0,0 0-26 16,1 17-26-16,-1-17-147 0,0 0-379 0,0 0 108 15</inkml:trace>
  <inkml:trace contextRef="#ctx0" brushRef="#br1" timeOffset="84969.31">3413 15922 287 0,'17'-12'118'15,"-17"12"-5"-15,0 0-18 0,15-10 6 0,-15 10-20 16,0 0 3-16,15-6-10 0,-15 6 0 0,0 0-8 0,0 0-11 0,17-9 1 16,-17 9 4-16,0 0-6 0,0 0 1 0,0 0 0 15,21-2 0-15,-21 2-1 0,0 0-5 0,0 0 4 16,0 0-7-16,22 11-3 0,-22-11 0 0,0 0-5 0,11 14-1 15,-11-14-1-15,0 0-8 0,4 21 5 0,-4-21-8 16,0 17-1-16,0-17 1 0,-2 23-7 0,2-23-3 16,-4 22 0-16,4-22-2 0,-7 28-3 0,3-18 0 15,4-10 2-15,-8 18 0 0,8-18-1 0,-9 23 1 0,5-13-1 32,4-10-6-32,-7 17 3 0,7-17-2 0,0 0-6 15,-9 19 3-15,9-19-2 0,0 0 1 0,-6 17 4 0,6-17-6 16,-3 10 0-16,3-10 4 0,0 0-2 0,0 0 0 15,0 0-4-15,-2 20 3 0,2-20-2 0,0 0 2 16,1 14-1-16,-1-14 4 0,0 0 4 0,0 0 1 16,6 16-2-16,-6-16 2 0,4 9 2 0,-4-9 3 15,10 11 4-15,-10-11 6 0,9 11-2 0,-9-11 0 16,8 11-1-16,-8-11-3 0,13 9 3 0,-13-9-4 0,12 8 1 16,-12-8-8-16,13 8 3 0,-13-8-3 0,14 7 1 0,-14-7-2 15,13 5-1-15,-13-5-5 0,14 3-10 0,-14-3-11 16,0 0-9-16,0 0-19 0,31 0-16 0,-31 0-15 0,0 0-29 15,26-8-27-15,-26 8-135 0,16-7-318 0,-16 7 91 16</inkml:trace>
  <inkml:trace contextRef="#ctx0" brushRef="#br1" timeOffset="85837">4413 16013 251 0,'0'0'157'0,"0"0"-26"0,0 0-2 16,0 0-9-16,0 0-11 0,0 0 3 0,0 0-1 15,0 0-16-15,0 0 9 0,0 0-7 0,0 0-3 0,0 0-6 16,0 0 4-16,0 0-1 0,0 0-7 0,0 0-2 16,0 0-1-16,0 0-4 0,0 0-7 0,0 0-3 15,44 28-4-15,-44-28-5 0,4 16-4 0,-4-16-6 16,3 23 2-16,-3-23-7 0,4 22-1 0,-4-22-7 16,4 19-3-16,-4-19-6 0,4 15-2 0,-4-15-1 0,0 0-8 0,5 21-5 0,-5-21-15 31,0 0-13-31,2 17-15 0,-2-17-16 0,0 0-23 0,0 0-24 15,0 0-18-15,0 0-25 0,5 16-33 0,-5-16-102 16,0 0-325-16,0 0 92 0</inkml:trace>
  <inkml:trace contextRef="#ctx0" brushRef="#br1" timeOffset="86487.93">4632 15875 313 0,'0'0'140'16,"11"-8"-13"-16,-11 8-17 0,0 0-9 0,0 0 0 15,19-11-13-15,-19 11-6 0,0 0-3 0,0 0-1 0,18-1-3 0,-18 1-11 0,0 0 2 16,0 0 0-16,0 0 2 0,0 0-11 0,0 0 0 15,19 15-5-15,-19-15-6 0,0 0-3 0,1 20-2 16,-1-20-4-16,0 0-1 0,0 0-4 0,-10 32-8 16,10-32 3-16,-8 15-5 0,8-15 5 0,-7 14-7 15,7-14-3 1,0 0 1-16,-8 14-8 0,8-14 4 0,0 0-1 16,0 0-1-16,0 0-7 0,0 0 0 0,-6 15 2 15,6-15 1-15,0 0-3 0,0 0-2 0,0 0 5 0,0 0-3 16,0 0-4-16,0 0 5 0,0 0-4 0,0 0-1 15,0 0-1-15,0 0-4 0,0 0 6 0,42-1-1 16,-42 1 0-16,0 0 2 0,22 5 0 0,-22-5 8 16,14 7 4-16,-14-7 4 0,12 13 2 0,-12-13 2 15,9 11-2-15,-9-11 3 0,7 17 7 0,-7-17-2 16,3 16-1-16,-3-16 5 0,1 22-4 0,-1-22 0 16,0 20-4-16,0-20 2 0,0 0-3 0,-7 23 0 0,7-23-3 0,-5 14 7 15,5-14 0-15,0 0 1 0,-14 16-6 0,14-16 0 0,-10 9-4 16,10-9-2-16,0 0-6 0,-13 9-6 0,13-9-8 15,0 0-16-15,0 0-11 0,-19 5-14 0,19-5-21 16,0 0-15-16,0 0-28 0,0 0-15 0,0 0-34 0,0 0-138 16,-35-12-349-16,35 12 97 0</inkml:trace>
  <inkml:trace contextRef="#ctx0" brushRef="#br1" timeOffset="87297.71">5931 15971 347 0,'0'0'164'0,"0"0"-16"0,0 0-4 0,0 0-11 0,10-10-4 0,-10 10-9 15,0 0-9-15,0 0-4 0,0 0-3 0,0 0-2 16,0 0-5-16,0 0-10 0,0 0-2 0,0 0-3 15,0 0-13-15,0 0 1 0,-1 43-7 0,1-43-9 16,1 29-1-16,-1-29-4 0,-4 30-7 16,3-16-2-16,1-14-3 0,-1 23-6 15,1-23-1-15,0 27-3 0,0-27-4 0,0 22-5 16,0-22 0-16,0 0-1 0,1 24-10 0,-1-24-11 0,0 0-14 0,1 20-8 0,-1-20-16 0,0 0-15 31,0 0-22-31,2 19-5 0,-2-19-4 0,0 0-26 0,0 0-28 16,0 0-116-16,0 0-306 0,0 0 89 0</inkml:trace>
  <inkml:trace contextRef="#ctx0" brushRef="#br1" timeOffset="87789.11">6145 15917 268 0,'0'0'139'15,"0"0"-17"-15,0 0-13 0,0 0-4 0,0 0-9 16,0 0-16-1,0 0 10-15,0 0-3 0,0 0-8 0,0 0-8 0,0 0 2 16,0 0-12-16,-17 53 1 0,17-53-5 0,0 0-5 16,-8 16-5-16,8-16-7 0,0 0-9 0,0 0-15 15,-7 15 9-15,7-15 1 0,0 0-6 0,0 0 2 16,0 0-8-16,0 0 2 0,-3 17-3 0,3-17 6 0,0 0-5 0,0 0 5 0,0 0-8 0,0 0 9 16,0 0-1-16,0 0 9 0,0 0-5 0,0 0 3 15,22 9 2-15,-22-9 0 0,0 0-5 0,0 0 6 16,28-3-5-16,-28 3-2 0,0 0-1 0,0 0-3 0,30-5-2 15,-30 5-6-15,0 0 4 0,26-4-2 16,-26 4-2-16,18-3 1 0,-18 3-3 0,0 0-4 16,20-3 2-16,-20 3-6 0,0 0-12 0,0 0-2 0,24-4-6 15,-24 4-8-15,0 0-19 0,0 0-7 0,0 0-12 16,20-1-8-16,-20 1-22 0,0 0-21 0,0 0-10 31,0 0-84-31,0 0-251 0,20-4 75 0</inkml:trace>
  <inkml:trace contextRef="#ctx0" brushRef="#br1" timeOffset="88126.75">6296 15914 302 0,'0'0'213'0,"-3"26"-31"0,3-26-19 0,-1 23-14 0,1-23-13 31,-1 21-11-31,1-21-15 0,-2 17-8 0,2-17-19 0,0 0-7 0,-4 26-7 15,4-26-7-15,-3 14-5 0,3-14-7 0,0 0-8 0,-2 21-6 16,2-21-12-16,0 0-10 0,0 0-20 0,-2 22-18 16,2-22-18-16,0 0-21 0,0 0-22 0,0 0-15 0,0 0-117 15,0 0-259-15,4 18 75 0</inkml:trace>
  <inkml:trace contextRef="#ctx0" brushRef="#br1" timeOffset="89189.4">7791 16000 292 0,'0'0'181'16,"0"0"-19"-16,0 0-6 0,0 0-4 0,0 0-12 0,0 0-4 16,0 0-6-16,0 0-6 0,0 0-1 0,0 0-3 0,0 0-6 15,0 0-6-15,0 0-12 16,0 0-8-16,0 0-3 0,0 0-2 0,0 0-7 0,0 0-8 0,0 0-4 0,0 0-7 16,-17 24 2-16,17-24-6 0,0 0 0 0,-6 21-7 15,2-7-3-15,4-14-1 0,-5 28-2 0,3-11-4 16,2-17-5-1,-2 28 1-15,0-14-6 0,2-14-1 0,-4 30-1 16,1-16-2-16,3-14-1 0,-4 26-4 0,4-26-3 16,-1 19 0-16,1-19-1 0,0 0-5 0,-1 20-7 15,1-20-12-15,0 0-12 0,0 0-14 0,-2 19-26 16,2-19-12-16,0 0-20 0,0 0-24 0,0 0-26 16,0 0-44-16,0 0-134 0,0 0-387 0,0 0 108 46</inkml:trace>
  <inkml:trace contextRef="#ctx0" brushRef="#br1" timeOffset="89783.05">8005 15996 355 0,'0'0'166'0,"0"0"-4"0,0 0-19 0,0 0-3 0,0 0-7 16,0 0-4-16,0 0-5 0,-59 23-3 0,59-23-11 15,-13 11-2-15,13-11-11 0,-11 11-10 0,11-11-6 0,-14 11-8 16,14-11-7-16,-10 10-9 0,10-10-6 0,0 0-5 16,-15 15-7-16,15-15-4 0,0 0-1 0,-7 13-5 15,7-13-1-15,0 0-5 0,-3 17 2 0,3-17 0 0,0 0 1 16,0 20 1-16,0-20-2 0,0 0 0 0,0 0 1 16,2 28 1-16,-2-28 5 0,4 16 30 0,-4-16-27 15,2 24 8-15,-2-24 1 0,0 0-3 0,0 26-3 16,0-26-1-16,0 0 2 0,-2 25-2 0,2-25-5 15,-3 16-1-15,3-16-6 0,0 0 0 0,-6 21-1 16,6-21 0-16,0 0-3 0,-6 18-2 0,6-18-3 16,0 0-7-16,-8 15-6 0,8-15 0 0,0 0-11 15,0 0-9-15,-11 11-11 0,11-11-15 0,0 0-12 16,0 0-16-16,0 0-21 0,0 0-16 0,0 0-32 0,0 0-13 16,0 0-29-16,0 0-136 0,-36-20-383 0,36 20 109 15</inkml:trace>
  <inkml:trace contextRef="#ctx0" brushRef="#br1" timeOffset="90083.04">7908 16011 362 0,'15'-8'197'0,"-15"8"-22"0,0 0-22 0,0 0-18 0,0 0-11 0,0 0-12 31,0 0-12-31,21-2-9 0,-21 2-5 0,0 0-9 0,0 0-2 0,0 0-16 0,0 0-5 0,0 0-5 16,0 0-6-16,27 4-2 0,-27-4 0 0,0 0-17 15,0 0-2-15,0 0-14 0,21 2-9 0,-21-2-16 16,0 0-13-16,0 0-17 0,26-2-43 0,-26 2-22 15,0 0-114-15,18-4-268 0,-18 4 78 0</inkml:trace>
  <inkml:trace contextRef="#ctx0" brushRef="#br1" timeOffset="91538.73">2513 17494 367 0,'0'0'214'16,"0"0"-16"-16,0 0-15 0,0 0-3 0,0 0-9 15,0 0-1-15,0 0-8 0,0 0-5 0,0 0-11 0,0 0-5 16,0 0-10-16,0 0-4 0,0 0-7 0,0 0-4 16,0 0-8-16,0 0-5 0,6 39-1 0,-7-24-13 15,1 2 7-15,-2-2-11 0,1 1-7 0,-1 1-4 16,0 0 0-16,-1 0-5 0,2 2 2 0,-1-2 1 15,1 2-8-15,0-3-2 0,-1 1 0 0,-2 0-8 16,5 1 0-16,-1-3 0 0,0 1-4 0,0-1-9 16,-1-2-7-16,1-13 4 0,0 19-6 0,0-19-8 0,0 15 7 15,0-15-8-15,1 13 1 0,-1-13-10 16,0 0 1-16,-1 17-13 0,1-17-15 0,0 0-18 0,0 11-15 16,0-11-16-16,0 0-27 0,0 0-28 0,0 0-26 15,0 0-23-15,0 0-26 0,0 0-41 0,0 0-200 16,0 0-518-16,0 0 141 0</inkml:trace>
  <inkml:trace contextRef="#ctx0" brushRef="#br1" timeOffset="92757.39">2815 17505 300 0,'0'0'190'0,"0"0"-23"0,0 0-16 0,0 0-18 0,0 0 2 15,0 0-2-15,0 0-10 0,0 0-9 0,0 0-4 16,0 0-7-16,0 0-2 0,-10-8-7 0,10 8-4 0,0 0-5 16,0 0-7-16,0 0-3 0,0 0-5 0,0 0-3 15,-22 1-8-15,22-1-3 0,0 0-5 0,0 0-3 16,-22 2-3-16,22-2-4 0,0 0-1 0,-17 1-2 16,17-1-4-16,0 0 0 0,0 0-1 0,-19 0-2 15,19 0-1-15,0 0-2 0,-17 2 0 0,17-2-6 16,0 0 1-16,0 0-1 0,-16 1-4 0,16-1-1 15,0 0-2-15,0 0-2 0,0 0-1 0,-17 2 1 16,17-2-3-16,0 0-1 0,-8 5-2 0,8-5 2 0,0 0-3 16,0 0 0-16,-9 8 0 0,9-8 3 0,0 0-5 0,-7 9-4 15,7-9 3-15,0 0 1 0,-4 14 1 0,4-14 0 16,-2 13-1-16,2-13 0 0,-2 14-1 0,2-14 5 16,-3 15-3-16,3-15 0 0,1 16 3 0,-1-16-3 15,0 16 0-15,0-16 2 0,0 17-2 0,0-17 1 0,1 14 0 0,-1-14-1 16,2 13-4-16,-2-13 5 0,2 11-4 0,-2-11 4 15,0 0-3-15,5 13-2 0,-5-13 1 0,0 0 2 16,4 9-3-16,-4-9 2 0,0 0-1 0,9 6 7 0,-9-6-7 16,0 0 1-16,10 3-3 0,-10-3 3 0,0 0 0 15,14 2-3-15,-14-2 0 0,12 2 3 0,-12-2-5 32,0 0 5-32,21 0-2 0,-21 0-1 0,16 0-2 15,-16 0 9-15,16 1-7 0,-16-1 1 0,14 3-1 0,-14-3 2 16,16 3-2-16,-16-3 2 0,17 3-1 0,-10 1 2 15,9 0-1-15,-5 1 0 0,-1-1 2 0,-10-4 0 16,18 10 2-16,-9-6 0 0,3 4 4 0,0 0-1 16,-2-1 2-16,-2 0 4 0,1 4-4 0,2 0 2 0,-3-2 4 15,-1 0 2-15,-1-2 1 0,-1 2 5 0,-5-9 1 0,9 15 0 16,-5-9 1-16,-4-6-1 0,6 13 6 0,-6-13 7 0,4 10-7 16,-4-10 3-16,5 13-4 0,-5-13 10 0,1 11-3 15,-1-11 0-15,0 0 0 0,0 11 5 0,0-11 3 0,0 0 3 16,0 0 1-16,-4 14-1 0,4-14-6 0,-6 9 3 15,6-9 5-15,-9 8 1 0,9-8-2 0,-14 8 8 16,5-5-9-16,9-3 2 0,-17 6 0 0,2 1-1 16,-3-1-1-16,4-3 1 0,-4 0-3 0,3 0-4 15,2 0-3-15,2-1-3 0,-5 1-1 0,6 1-1 0,10-4-4 32,-21 3-2-32,12-2-6 0,9-1 0 0,-16 1-1 15,16-1-3-15,-15 2-3 0,15-2-1 0,-14 1 0 0,14-1-3 16,-16 0-2-16,16 0-4 0,0 0 2 0,0 0-4 15,-20-2-4-15,20 2-5 0,0 0-10 0,0 0-11 16,-15-2-7-16,15 2-17 0,0 0-13 0,0 0-15 16,-12-2-20-16,12 2-11 0,0 0-18 0,0 0-19 0,-10-5-19 15,10 5-26-15,0 0-31 0,0 0-37 16,-10-9-34-16,10 9-160 0,0 0-543 0,-11-9 149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in"/>
          <inkml:channel name="T" type="integer" max="2.14748E9" units="dev"/>
        </inkml:traceFormat>
        <inkml:channelProperties>
          <inkml:channelProperty channel="X" name="resolution" value="393.73947" units="1/cm"/>
          <inkml:channelProperty channel="Y" name="resolution" value="393.73947" units="1/cm"/>
          <inkml:channelProperty channel="F" name="resolution" value="249.9771" units="1/in"/>
          <inkml:channelProperty channel="T" name="resolution" value="1" units="1/dev"/>
        </inkml:channelProperties>
      </inkml:inkSource>
      <inkml:timestamp xml:id="ts0" timeString="2021-02-15T21:39:51.87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4147 5031 246 0,'0'0'48'0,"0"0"-12"0,0 0 4 0,20 0-3 0,-20 0-20 0,0 0 20 16,0 0-13-16,0 0 3 0,0 0 0 0,0 0 4 16,0 0-2-16,0 0-8 0,0 0 3 0,19-2 7 15,-19 2-9-15,0 0-8 0,0 0 5 0,0 0-8 16,20 2 13-16,-20-2-7 0,0 0-12 0,17 1 13 0,-17-1-3 16,0 0-1-16,19 2 9 0,-19-2-10 0,16 1-4 15,-16-1 0-15,15 3 13 0,-15-3 4 0,18 0-9 16,-18 0 0-16,18 0 4 0,-18 0-3 0,19 1 3 0,-19-1 1 15,17 0-3-15,-17 0-14 0,19 1 2 0,-19-1 6 32,19-1 10-32,-19 1-3 0,18-1-2 0,-18 1 4 15,19 0-10-15,-19 0 10 0,17-1-13 0,-17 1 1 16,18 0 5-16,-18 0-11 0,0 0 8 0,23-2-5 0,-23 2-6 16,0 0 5-16,17-1 5 0,-17 1-9 0,0 0 3 15,0 0-5-15,16-2 10 0,-16 2-10 0,0 0 12 0,0 0-14 16,0 0 14-16,0 0-20 0,15-1-11 0,-15 1-5 15,0 0-12-15,0 0-12 0,0 0-21 0,14-2-69 0,-14 2-163 16,0 0 50-16</inkml:trace>
  <inkml:trace contextRef="#ctx0" brushRef="#br0" timeOffset="882.9">4164 5348 225 0,'0'0'59'0,"0"0"7"0,0 0-4 0,0 0-17 0,0 0 6 16,0 0 7-16,46-10-15 0,-46 10 12 0,14-2-10 0,-14 2-5 16,16-1-5-16,-16 1 1 0,18-3-2 0,-18 3-11 15,17-4 18-15,-1-1-9 0,-4 2-7 16,-12 3 10-16,23-4-4 0,-23 4-1 0,17-2-5 0,-17 2-8 16,21-1 10-16,-21 1-8 0,17-2 3 0,-17 2 0 15,17-2-6-15,-17 2-3 0,18-1-1 0,-18 1 8 16,17 0-5-16,-17 0 8 0,0 0-6 0,26 0-2 15,-26 0 0-15,17 1 5 0,-17-1-16 0,18 0 12 16,-18 0 2-16,17 1-7 0,-17-1 1 0,15 0-2 16,-15 0 2-16,0 0 2 0,22-1-4 0,-22 1 1 31,0 0-1-31,20 0-9 0,-20 0 5 0,0 0-3 0,0 0 10 16,18-1-5-16,-18 1-12 0,0 0 10 0,0 0-1 15,0 0-4-15,17 1 6 0,-17-1 6 0,0 0-9 16,0 0 5-16,0 0 2 0,0 0-9 0,15 1-9 15,-15-1 6-15,0 0-15 0,0 0-20 0,0 0-13 0,0 0-41 16,0 0-86-16,0 0-207 0,0 0 61 16</inkml:trace>
  <inkml:trace contextRef="#ctx0" brushRef="#br0" timeOffset="3954.5">5531 4539 295 0,'0'0'84'0,"0"0"7"0,0 0-2 0,0 0-14 0,0 0 1 15,0 0-2-15,-7-12 2 0,7 12 1 0,0 0-13 0,0 0-5 0,0 0 1 0,0 0-5 16,0 0-3-16,0 0-3 0,0 0-10 0,0 0 9 16,0 0-2-1,0 0-6-15,0 0-7 0,0 0 4 0,0 0-11 16,0 0 5-16,-9-7 0 0,9 7 1 0,0 0-2 15,0 0-3-15,0 0-6 0,0 0 4 0,-11-4-3 16,11 4-1-16,0 0-5 0,0 0 4 0,0 0-2 16,0 0-3-16,-13-4-2 0,13 4-5 0,0 0 2 15,0 0 1-15,-18-2-2 0,18 2 2 0,0 0-7 0,-21 1 1 0,21-1-3 16,-13 1 3-16,13-1-2 0,0 0 5 0,-21 2-6 16,21-2 0-16,-15 5 3 0,15-5-3 0,-14 5 0 15,6-2-1-15,8-3-1 0,-15 7 0 0,6-3-1 0,9-4-1 16,-14 7 2-16,7-3 3 15,7-4-5-15,-14 10 1 0,8-5 1 0,6-5 0 16,-15 9 0-16,8-4 0 0,7-5 1 0,-12 8-1 0,12-8-3 0,-9 9 3 16,9-9-2-16,-8 10 2 0,8-10-2 0,0 0 4 15,-9 9 0-15,9-9 0 0,-4 6-7 0,4-6 1 16,0 0 5-16,0 0-1 0,0 0-3 0,-7 12 3 16,7-12-1-16,0 0-2 0,0 0-3 0,0 0 7 0,0 0 0 15,0 0-1-15,0 0 1 0,3 20-1 0,-3-20 1 16,0 0 2-16,0 0-6 0,11 11 4 0,-11-11-6 0,0 0 8 15,15 8-11-15,-15-8 11 0,13 6-2 0,-13-6 3 16,11 9-5-16,-11-9-2 0,18 6 0 0,-10-2 3 16,-8-4 0-16,18 7-1 0,-4 0 2 0,-2-3-1 15,-12-4 0-15,19 9-3 0,-10-7 3 0,-9-2 0 16,16 9 0-16,-16-9 0 0,18 7 6 0,-10-2-5 16,-8-5 1-16,23 11-2 0,-12-5 1 0,-2 0-1 15,1 0 0-15,-10-6-1 0,14 11-2 0,-7-6 0 0,-7-5 7 16,13 11-4-16,-13-11-1 0,12 12-3 0,-6-6 5 15,-6-6-3-15,10 13 2 0,-10-13 2 0,9 13 0 16,-9-13-4-16,7 11 2 0,-7-11 3 0,6 14 0 16,-6-14-3-16,6 11 1 0,-6-11-1 0,3 14 1 15,-3-14 4-15,0 0-2 0,2 15-1 0,-2-15 1 0,0 0-2 16,0 0-1-16,0 20-1 16,0-20-3-16,0 0 8 0,-5 19-5 0,5-19 3 0,-6 12 1 15,6-12-2-15,0 0 1 0,-8 15-2 0,8-15 1 16,-7 10 0-16,7-10-2 15,-7 8 3-15,7-8-5 0,-9 9 5 0,9-9-2 0,-12 7 2 16,12-7-4-16,0 0 1 0,-13 9 4 0,13-9 2 16,-14 5 0-16,14-5-2 0,0 0-6 0,-14 6 10 0,14-6-5 15,0 0 1-15,0 0-1 0,-16 3-3 0,16-3 1 16,0 0 7-16,0 0-7 0,-21 0 1 0,21 0 5 16,0 0-1-16,0 0-4 0,0 0 1 0,-19-6-5 15,19 6 5-15,0 0-5 0,-12-7 8 0,12 7-7 16,0 0 4-16,-8-8 1 0,8 8 2 0,0 0-1 15,-8-10-3-15,8 10 4 0,0 0-3 0,-7-15-2 16,7 15 1-16,-6-10 0 0,6 10 1 0,0 0 0 0,-6-17-1 16,6 17-3-16,0 0 3 0,-2-18-1 0,2 18 4 15,0 0-10-15,-1-15 9 0,1 15 1 0,0 0-2 16,2-21-5-16,-2 21 4 0,0 0 1 0,5-17-2 16,-5 17 0-16,4-12-5 0,-4 12 5 0,4-11 2 15,-4 11 1-15,3-13-3 0,-3 13 0 0,7-13 2 16,-7 13 2-16,7-12-1 0,-7 12 2 0,4-10 0 15,-4 10 3-15,9-10-6 0,-9 10 0 0,8-10 5 16,-8 10-4-16,8-10 0 0,-8 10 1 0,9-9-3 16,-9 9 0-16,0 0 0 0,12-13 1 0,-12 13 1 0,9-11 0 15,-9 11 1-15,8-9 1 0,-8 9-3 0,9-9 5 16,-9 9 1-16,0 0 2 0,10-11 4 0,-10 11-9 0,0 0 2 0,8-11-2 31,-8 11 2-31,0 0 0 0,10-9-5 0,-10 9 4 16,0 0 0-16,8-10-3 0,-8 10 3 0,0 0-2 0,7-9 1 15,-7 9-4-15,8-9 2 0,-8 9-4 0,6-7 5 16,-6 7 0-16,0 0-2 0,6-9 4 0,-6 9-1 16,0 0 1-16,6-8 6 0,-6 8-3 0,0 0 6 15,0 0 2-15,6-8-1 0,-6 8 2 0,0 0-4 16,0 0 3-16,0 0-2 0,6-11 1 0,-6 11-1 0,0 0 0 0,0 0-1 16,0 0 3-16,4-11-3 0,-4 11-1 15,0 0-2-15,0 0 0 0,1-12 2 0,-1 12 0 0,0 0 0 16,0 0-1-16,0-13 1 0,0 13 0 0,0 0-3 15,0 0 2-15,0 0-3 0,0 0-2 0,-4-17 0 16,4 17 2-16,0 0-3 0,0 0-2 0,0 0-1 0,-5-15-1 16,5 15-2-16,0 0-3 0,0 0-4 0,0 0-8 0,-5-12-4 15,5 12-8-15,0 0-8 0,0 0-10 16,0 0-19-16,-7-12-20 0,7 12-16 0,0 0-19 0,0 0-18 16,0 0-126-16,-8-10-313 0,8 10 90 0</inkml:trace>
  <inkml:trace contextRef="#ctx0" brushRef="#br0" timeOffset="5140.76">5173 5294 223 0,'-11'-7'129'16,"11"7"-20"-16,0 0 6 0,0 0-8 0,0 0-6 0,0 0-8 16,0 0-7-16,0 0-5 0,0 0-9 0,0 0 4 0,0 0-9 0,0 0-2 0,0 0-4 15,0 0-6 1,0 0 3-16,0 0-21 0,0 0 6 0,0 0-1 16,0 0-6-16,0 0 3 0,0 0 1 0,0 0 3 15,0 0 0-15,0 0 3 0,0 0-7 0,0 0 4 0,0 0-6 16,0 0 4-16,0 0-1 0,0 0 0 0,0 0-1 15,0 0-2-15,52 6 2 0,-52-6 0 0,19 2-2 0,-19-2 0 0,25 4 2 0,-12-3-7 32,3-1 0-32,1 2-2 0,0-1-1 0,1 1 0 0,-1 0-1 0,1-1-2 0,0 0 0 0,-1 1-4 15,-1-1 0-15,2 0 0 16,0 0-1-16,0-1 1 0,1 2-3 0,-2-1 1 0,0 1-3 16,-2-2 0-16,3 0 0 0,-1 0-2 0,-1 4-2 15,1-3 0-15,-4 0 2 0,-13-1-2 0,29 0-1 16,-16 0 1-16,0 2-1 0,-13-2-2 0,27 2 4 15,-14-2-4-15,-13 0 1 0,25-1-1 0,-25 1 1 16,20 1 0-16,-3-2-2 0,-1-2-3 0,-16 3 0 0,24 0 0 16,-24 0 1-16,20-3-2 0,-20 3 2 15,19-1-3-15,-19 1 4 0,18 0-2 0,-18 0-4 0,20-1 1 16,-20 1-1-16,20 0 5 0,-20 0-5 0,18 1 0 16,-18-1-1-16,18 0 1 0,-18 0 0 0,0 0-1 15,24-1-1-15,-24 1-3 0,0 0-3 0,17 0-6 16,-17 0-8-16,0 0-9 0,15 1-9 0,-15-1-18 15,0 0-19-15,0 0-14 0,0 0-29 0,0 0-31 0,0 0-38 16,19-1-118-16,-19 1-366 0,0 0 103 0</inkml:trace>
  <inkml:trace contextRef="#ctx0" brushRef="#br0" timeOffset="6043.21">5393 5535 321 0,'0'0'103'16,"0"0"-4"-16,0 0-9 0,0 0 8 0,0 0-22 15,0 0-4-15,0 0-9 0,0 0-1 0,0 0-6 16,0 0-13-16,9-10-5 0,-9 10 1 0,0 0 3 0,0 0-1 16,0 0-14-16,0 0 12 0,0 0-8 0,0 0 6 15,0 0 6-15,0 0 0 0,0 0-11 0,6 30 9 16,-6-30-3-16,1 22 2 0,2-10-1 0,-3-12 0 15,2 27-7-15,0-12 4 0,-2 0-4 16,1 1 6-16,2 1-3 0,-2-1 1 0,2 0-4 16,-2 1-3-16,-1 1-1 0,3 1 0 0,-2-2 3 15,1-3-5-15,-2 2 0 0,1-1-1 0,-1-15 3 0,1 29-7 0,0-15 1 0,1 0-1 16,-2-14-3-16,1 20-1 0,-1-20 4 0,1 16-4 16,-1-16-2-16,0 0-1 0,2 14-2 0,-2-14-1 15,0 0 1-15,0 0-3 0,1 14 2 0,-1-14-3 16,0 0 1-16,0 0-2 0,0 0-1 0,0 0 4 0,0 0-3 15,0 0 2-15,0 0-2 0,0 16-4 0,0-16-10 16,0 0-11 0,0 0-20-16,0 0-22 0,0 0-24 0,0 0-18 0,0 0-22 15,0 0 1-15,0 0-21 0,0 0-84 0,0 0-268 16,0 0 77-16</inkml:trace>
  <inkml:trace contextRef="#ctx0" brushRef="#br0" timeOffset="7274.48">5801 5505 298 0,'0'0'131'0,"0"0"-17"0,0 0 2 0,0 0-20 0,0 0-10 16,0 0-2-16,0 0-5 0,0 0-13 0,0 0 7 15,0 0-11-15,0 0 2 0,0 0 1 0,0 0-3 0,0 0-6 16,0 0-4-16,0 0 2 0,0 0-5 16,0 0 3-16,0 0-5 0,0 0-1 0,0 0-8 15,0 0 1-15,0 0-1 0,0 0-1 0,0 0-3 0,0 0 2 16,-44 10-6-16,44-10-4 0,0 0-2 0,-16 2-6 15,16-2-1-15,0 0-1 0,-22 1-2 0,22-1-2 16,-15 2 5-16,15-2-5 16,0 0-5-16,-20 3 6 0,20-3-4 0,-14 4-3 15,14-4 9-15,-14 3-6 0,14-3-5 0,0 0-2 16,-17 4 6-16,17-4-3 0,0 0-3 0,-13 2 0 16,13-2 3-16,0 0-2 0,0 0 1 0,-13 6-2 15,13-6-1-15,0 0 2 0,0 0-2 0,0 0 1 0,-13 6-2 0,13-6-4 0,0 0 9 16,0 0-3-16,0 0 0 0,-10 7-2 0,10-7-2 0,0 0 3 15,0 0-1-15,-6 10 4 0,6-10-1 0,0 0-1 32,0 0-4-32,-5 14 2 0,5-14 2 0,0 0 3 0,0 0-3 15,0 0 3-15,-2 14-2 0,2-14-3 0,0 0-1 16,0 0 1-16,0 0 4 0,0 0 1 0,0 0-9 16,-2 17 4-16,2-17 7 0,0 0-5 0,0 0-1 15,0 0 4-15,0 0 4 0,0 0-4 0,10 15 3 16,-10-15-3-16,0 0 2 0,0 0 3 0,9 8 2 15,-9-8 3-15,0 0-5 0,0 0-1 0,15 5 1 16,-15-5 1-16,0 0 1 0,12 3 0 0,-12-3-2 0,0 0 5 16,18 2-4-16,-18-2 1 0,15 3-1 0,-15-3-1 15,16 0 1-15,-16 0-1 0,0 0 2 0,23 0-4 0,-23 0 0 0,16 2 9 0,-16-2-6 16,15 1 4-16,-15-1-5 0,18 3 1 0,-18-3 1 16,15 5 2-16,-15-5 0 0,16 4-1 0,-16-4 1 31,15 5 1-31,-15-5-1 0,16 7 1 0,-16-7-1 0,15 9 1 15,-9-4 0-15,-6-5 0 0,14 11-2 0,-8-5-1 16,-6-6 6-16,18 17-3 0,-11-7-1 0,0-1 0 16,2 3 0-16,1 0-1 0,-4-2 0 0,-6-10-1 15,8 17 0-15,-4-9 0 0,-4-8 0 0,4 17 1 16,-4-17-1-16,5 16-2 0,-5-16 0 0,3 15-4 16,-3-15 4-16,3 16 2 0,-3-16-1 0,1 15-2 0,-1-15 1 0,-1 14 2 15,1-14-2-15,0 0 1 0,-2 21-2 0,2-21 2 16,-6 12 1-16,6-12-2 0,-7 13 2 0,7-13-1 15,-5 12 1-15,5-12 3 0,-7 10 5 0,7-10-3 16,-7 10-1-16,7-10 1 0,-12 8 2 0,12-8-3 0,-10 7 1 16,10-7 3-16,-11 7 2 0,11-7 1 15,-13 6-4-15,13-6 5 0,-13 6-8 0,13-6 1 0,-13 4-6 16,13-4-2-16,0 0 2 0,-21 5-2 0,21-5 2 16,-13 1-6-16,13-1 3 0,0 0-1 0,-14 3-1 15,14-3-4-15,0 0-8 0,0 0-8 0,0 0-1 16,-21 0-6-16,21 0-10 0,0 0-12 0,0 0-16 15,0 0-7-15,-19-3-17 0,19 3-14 16,0 0-19-16,0 0-20 0,-13-4-29 0,13 4-13 16,0 0-159-16,0 0-402 0,-16-4 113 0</inkml:trace>
  <inkml:trace contextRef="#ctx0" brushRef="#br0" timeOffset="10001.76">4029 11312 332 0,'0'0'179'0,"0"0"-27"0,0 0-16 0,0 0-12 0,0 0-10 15,0 0-10-15,0 0-7 0,0 0-14 0,0 0 1 0,-15 2-7 16,15-2-9-16,0 0 1 0,0 0-3 0,0 0 2 16,0 0 0-16,0 0-1 0,0 0 2 0,0 0-4 15,0 0 5-15,0 0-8 0,0 0 0 0,0 0 2 16,0 0 0-16,42 6-2 0,-42-6-2 0,21-2-2 15,-6 2-5-15,3-3 1 0,1 2-6 0,-1-2 1 16,0 1-10-16,-1-1 2 0,1 0-1 0,-2 1-7 16,1 1 0-16,-17 1-3 0,29-2-5 0,-14 1 2 15,-15 1-5 1,22-3 1-16,-22 3-4 0,17-2-3 0,-17 2-2 0,15-3-2 0,-15 3-1 0,0 0 0 16,18-2 0-16,-18 2-1 0,0 0-5 0,13-2 1 15,-13 2-11-15,0 0-9 0,0 0-13 0,0 0-9 16,0 0-17-16,0 0-24 0,0 0-30 0,0 0-25 15,19-2-17-15,-19 2-23 0,0 0-146 0,0 0-381 0,0 0 107 16</inkml:trace>
  <inkml:trace contextRef="#ctx0" brushRef="#br0" timeOffset="10646.33">4001 11600 353 0,'0'0'126'16,"0"0"4"-16,0 0-2 0,23 7-9 0,-23-7 2 16,0 0-11-16,13 3-5 0,-13-3-1 0,0 0-1 15,20 0-10-15,-20 0 3 0,18 1-8 0,-18-1-4 16,16 2-1-16,1-1-3 0,-1 0-10 0,1 1 5 15,-17-2-6-15,29 2-4 0,-16-2-6 0,-13 0 1 0,25 2-8 0,-25-2 1 0,20 0-4 0,-5 2-6 16,-15-2-2-16,26 0-5 0,-26 0-4 0,20 0 3 16,-20 0-3-16,17 1-3 0,-17-1-1 0,18 2 0 31,-18-2-4-31,15 0-4 0,-15 0 0 0,0 0-3 16,22 0 1-16,-22 0-3 0,0 0-4 0,19 0 0 0,-19 0 2 15,0 0-2-15,17-1 0 0,-17 1-3 0,0 0-2 0,18-1 4 0,-18 1-9 0,0 0-11 16,15-2-8-16,-15 2-3 0,0 0-7 0,0 0-15 15,17-4-9-15,-17 4-14 0,0 0-19 0,0 0-15 16,23-11-19-16,-17 6-20 0,-6 5-24 0,10-8-119 16,-10 8-338-16,0 0 97 0</inkml:trace>
  <inkml:trace contextRef="#ctx0" brushRef="#br0" timeOffset="25548.26">6002 10747 250 0,'0'0'100'0,"0"0"-12"0,0 0-4 0,0 0 2 0,0 0-16 0,0 0 1 15,0 0-13-15,0 0-8 0,0 0-7 0,0 0 1 16,0 0-4-16,0 0-9 0,0 0 8 0,0 0-10 16,0 0-3-16,0 0 16 0,0 0-12 0,0 0 0 15,0 0 8-15,0 0 8 16,0 0 0-16,0 0 5 0,0 0-6 0,0 0 1 0,0 0-7 0,0 0 5 16,0 0-4-16,0 0-4 0,0 0 0 0,0 0 3 15,0 0-3-15,0 0 2 0,0 0-5 0,0 0 1 0,-18-12-19 16,18 12 15-16,0 0 0 15,0 0-1-15,0 0-6 0,0 0 7 0,0 0-7 0,0 0-3 16,-17-2-2-16,17 2 3 0,0 0-7 0,0 0 6 16,0 0-4-16,0 0-1 0,-20-1-1 0,20 1 3 15,0 0 0-15,0 0-7 0,-17 1 2 0,17-1-6 0,0 0 3 16,0 0 0-16,-22 2 0 0,22-2-2 0,-13 2-1 16,13-2-2-16,0 0-1 0,-22 4 3 0,22-4-11 15,-13 5 7-15,13-5 1 0,-15 3 0 0,15-3 1 16,-12 5-8-16,12-5 13 0,-14 7-12 0,14-7 2 0,-11 6 1 15,11-6 2-15,-12 7-1 0,12-7 3 16,-15 6 0-16,15-6-6 0,-12 7 8 0,12-7-6 16,-12 7 4-1,12-7-7-15,0 0 2 0,-12 9-1 0,12-9-3 0,0 0 4 16,-9 7 3-16,9-7-4 0,0 0 2 0,-10 7-1 16,10-7-1-16,0 0-1 0,0 0 3 0,0 0 3 15,-9 10-3-15,9-10-2 0,0 0 6 0,0 0-14 16,0 0 12-16,-5 10-10 0,5-10 10 0,0 0-1 0,0 0-2 0,0 0 4 0,0 0 0 15,0 0-6-15,0 0 3 0,0 0-3 0,0 0 5 16,12 23-1-16,-12-23-1 0,0 0-2 16,14 9 3-16,-14-9 0 0,11 6 0 0,-11-6-3 15,13 7 7-15,-13-7-1 0,15 7-2 0,-15-7 2 0,15 7 6 16,-15-7-4-16,18 7-4 0,-10-3 4 0,-8-4 3 16,18 5-3-16,-18-5 0 0,16 6 2 0,-7-2-6 15,-9-4 4-15,16 7 0 0,-16-7 1 0,19 6 3 16,-10-3-2-16,-9-3-3 0,18 5 2 0,-18-5-1 15,16 7-1-15,-16-7 2 0,16 4-1 0,-16-4-4 16,14 6 3-16,-14-6-2 0,15 5 4 0,-15-5-4 16,12 6 1-16,-12-6-1 0,12 6 4 0,-12-6-4 0,11 5 0 15,-11-5 2-15,0 0-2 0,15 8 5 0,-15-8 2 16,10 5 0-16,-10-5 3 0,0 0-2 0,10 7 7 16,-10-7-5-16,0 0-1 15,9 7 3-15,-9-7-2 0,0 0-4 0,8 9 6 16,-8-9-2-16,0 0-1 0,10 13-1 0,-10-13-2 15,6 9 0-15,-6-9 1 0,0 0-1 0,7 14-1 0,-7-14-1 16,4 10 0-16,-4-10-4 0,0 0 6 0,0 0-2 0,0 0-3 16,8 21-1-16,-8-21 2 0,0 0-1 0,3 16-2 15,-3-16 2-15,0 0 2 0,0 0-2 0,0 0 3 16,0 21-1-16,0-21 2 0,0 0-3 0,0 0-2 16,0 0 3-16,0 0 2 0,-3 23-4 0,3-23 2 15,0 0 0-15,0 0-2 0,-8 19 0 0,8-19 0 0,0 0 0 0,-7 12-3 16,7-12 0-16,0 0 5 0,0 0-4 0,-10 13 1 15,10-13 2-15,0 0-1 0,0 0-2 0,-13 12-1 16,13-12 6-16,0 0-5 0,0 0 0 0,-12 8 5 16,12-8-6-16,0 0 1 0,0 0-2 0,-16 8 3 15,16-8 0-15,0 0 2 0,0 0 1 0,0 0-1 0,-19 6 0 16,19-6 1-16,0 0-3 0,0 0 2 0,0 0-3 16,-23 2 4-16,23-2-6 0,0 0 2 0,0 0 0 15,0 0 2-15,0 0-3 0,-25-3 2 0,25 3-2 16,0 0 0-16,0 0 1 15,0 0-2-15,-20-7-2 0,20 7 6 0,0 0-4 0,0 0 1 16,-17-9 0-16,17 9 1 0,0 0-1 0,-11-9-3 16,11 9 6-16,-8-5-3 0,8 5-3 0,-9-10 3 15,9 10-1-15,0 0 3 0,-10-10-3 0,10 10-3 16,0 0 2-16,-7-10 0 0,7 10-1 0,0 0 5 16,-8-11-5-16,8 11 2 0,0 0-2 0,0 0 1 15,-4-12-1-15,4 12-1 0,0 0 2 0,0 0 0 16,-5-14 3-16,5 14-4 0,0 0-1 0,0 0 0 0,0 0 0 15,-2-14 0-15,2 14 2 0,0 0-2 0,0 0 1 16,0 0 2-16,0 0 1 0,4-21-3 0,-4 21-1 16,0 0 1-16,0 0 4 0,4-14 0 0,-4 14-2 15,0 0 2-15,5-11-3 16,-5 11 3-16,0 0-4 0,7-11 0 0,-7 11-1 0,0 0 2 16,7-11 2-16,-7 11 0 0,0 0-1 0,0 0-2 15,9-13 2-15,-9 13 0 0,0 0-2 0,0 0 1 16,8-11 1-16,-8 11 0 0,0 0-1 0,8-7-1 15,-8 7 0-15,0 0 3 0,0 0-2 0,8-9 1 0,-8 9 1 16,0 0-2-16,0 0-2 0,10-10 5 0,-10 10-2 16,0 0-1-16,0 0 0 0,12-8 1 0,-12 8-2 0,0 0 3 0,0 0-3 15,11-8 2-15,-11 8 0 0,0 0 2 0,0 0-1 16,12-7 2-16,-12 7-3 0,0 0 0 0,9-6-2 0,-9 6 3 16,0 0 0-16,11-6 0 0,-11 6 2 0,0 0-3 15,0 0 0-15,12-7 0 0,-12 7 4 0,0 0-6 16,0 0 4-16,11-8-1 0,-11 8-2 0,0 0 3 15,0 0-1-15,10-8 3 0,-10 8-2 0,0 0 3 16,0 0 2-16,0 0 0 0,9-8-2 0,-9 8 0 0,0 0-1 16,0 0 3-16,0 0 0 0,8-9 0 0,-8 9-1 15,0 0-2-15,0 0 2 0,0 0 3 0,0 0-6 16,8-11 2-16,-8 11-3 0,0 0 4 0,0 0-3 16,0 0 0-16,3-14 2 0,-3 14 1 0,0 0 2 15,0 0 0-15,0 0-1 0,2-13 0 0,-2 13 4 16,0 0-4-16,0 0 2 0,0 0-1 0,0 0 0 15,1-18-2-15,-1 18-1 0,0 0 2 0,0 0-3 0,0 0-1 16,0 0-1-16,0 0 1 0,-2-18 0 0,2 18-1 16,0 0-1-16,0 0 1 0,0 0 2 0,0 0-1 15,-3-14-2-15,3 14-1 0,0 0 5 0,0 0 0 16,-4-13-4-16,4 13 5 16,0 0-6-16,0 0 4 0,0 0-1 0,-4-15 1 0,4 15-2 15,0 0 1-15,0 0 0 0,0 0-2 0,-7-12 3 16,7 12 1-16,0 0-3 0,0 0 1 0,0 0-3 15,-5-11 1-15,5 11-3 0,0 0 0 0,0 0 4 16,0 0 2-16,0 0 0 0,-7-11-4 0,7 11 4 16,0 0 1-16,0 0-5 0,0 0 3 0,-8-10-2 0,8 10-3 15,0 0 3-15,0 0 2 0,0 0-6 16,0 0 8-16,-11-9-3 0,11 9-4 0,0 0 3 0,0 0 1 16,0 0-2-16,0 0 0 0,-8-10 2 0,8 10-1 15,0 0 2-15,0 0-4 0,0 0-1 0,0 0 3 16,-9-9-1-16,9 9-4 0,0 0 2 0,0 0 3 15,0 0-2-15,0 0 3 0,0 0-2 0,-7-8-3 16,7 8-5-16,0 0-5 0,0 0-4 0,0 0-10 16,0 0-13-16,0 0-17 0,0 0-13 0,0 0-22 15,0 0-13-15,0 0-27 0,-9-12-14 0,9 12-24 0,0 0-147 16,0 0-379-16,0 0 108 0</inkml:trace>
  <inkml:trace contextRef="#ctx0" brushRef="#br0" timeOffset="26804.98">5630 11501 289 0,'0'0'128'0,"0"0"5"0,0 0-19 0,0 0-9 0,0 0-6 16,0 0-1-16,0 0-3 0,0 0-7 0,0 0-4 0,0 0-4 16,0 0-1-16,0 0-2 0,0 0-8 0,0 0-7 15,0 0 3-15,0 0-5 0,0 0-2 0,0 0-8 16,0 0 6-16,0 0 1 0,0 0-3 0,0 0 2 16,0 0-1-16,0 0 0 0,0 0-8 0,0 0-2 15,0 0 3-15,0 0 0 0,33-19-3 0,-33 19-4 16,18-5 3-16,-18 5 1 0,19-4-2 0,-19 4 4 15,35-6 0-15,-18 2-4 0,-17 4 5 0,33-5-3 16,-15 3-3-16,-1-1 1 0,-17 3-6 0,35-5 3 16,-17 4-3-16,-2-3-2 0,-16 4-4 0,35-4 3 0,-19 2-1 15,-16 2-3-15,31-4 2 0,-15 4-7 16,-16 0 4-16,34-2 0 0,-34 2-2 0,29-1 0 16,-29 1 0-16,26-3-3 0,-26 3-8 0,21-1 12 15,-21 1-6-15,27 0 0 0,-27 0-1 0,25-1 0 0,-25 1 2 16,21-3 9-16,-21 3-11 0,25-1-4 0,-25 1-1 15,24-2 4-15,-24 2-3 0,22-2 0 0,-22 2-2 0,0 0-1 0,29-3 3 16,-29 3 0-16,17-3-3 0,-17 3 2 0,19-3 1 0,-19 3 6 16,19-4-2-16,-19 4-10 0,0 0 12 0,28-4-5 15,-28 4-3-15,16-3 3 0,-16 3-3 0,0 0-6 16,22-4 4-16,-22 4-3 0,0 0 2 0,18-4-6 16,-18 4 10-16,0 0-9 0,0 0 2 0,18-3-1 0,-18 3 0 15,0 0-1-15,0 0 3 0,0 0-5 0,0 0-1 16,0 0-1-16,20-4 0 0,-20 4-2 0,0 0 3 15,0 0-16-15,0 0-12 0,0 0-11 0,0 0-15 16,0 0-23-16,0 0-26 0,0 0-20 0,0 0-16 16,17-7-27-16,-17 7-13 0,0 0-24 0,0 0-13 15,0 0-162-15,0 0-447 0,2-18 126 0</inkml:trace>
  <inkml:trace contextRef="#ctx0" brushRef="#br0" timeOffset="27929.04">5850 11743 255 0,'0'0'129'15,"0"0"-4"-15,0 0-14 0,0 0 3 0,0 0-17 16,0 0-13-16,0 0-7 0,0 0 6 0,0 0-10 16,0 0-6-16,0 0-5 0,-6-22 5 0,6 22-15 15,0 0 8-15,0 0 1 0,0 0-5 0,0 0-4 16,0 0 1-16,20-28-4 0,-20 28-2 0,11-11-7 15,-11 11 7-15,10-13-5 0,-10 13-5 0,0 0 1 16,16-14-6-16,-16 14 0 0,10-9-3 0,-10 9-2 0,0 0 0 16,14-14-3-16,-14 14-6 0,0 0 1 0,11-8 2 15,-11 8-5-15,0 0-3 0,0 0 5 0,0 0-3 0,15-7 3 16,-15 7 1-16,0 0-1 0,0 0-2 0,13-1 4 16,-13 1 2-16,0 0-7 0,0 0 6 0,0 0-1 0,0 0 0 15,20 13 3-15,-20-13 0 0,6 10-1 0,-6-10-1 16,6 15 1-16,-6-15-3 0,3 17 4 0,-1-3-3 15,-1 1-2-15,-1 1 3 0,0 0-2 0,-2 2-2 16,2-18 1-16,-4 34 0 0,2-17-4 0,-2-1 0 16,4-16 0-16,-5 30 0 0,1-14 0 15,0-1-3-15,4-15 3 0,-11 25-3 0,4-13-2 16,7-12 1-16,-12 21-1 0,12-21 0 0,-9 15 2 0,9-15-3 16,-9 13-2-16,9-13 4 0,-11 14 0 0,11-14-4 15,-10 11 2-15,10-11 1 0,-10 11 4 0,10-11-2 16,0 0 2-16,-16 14-4 0,16-14 0 15,0 0-2-15,-11 11 2 0,11-11 0 0,0 0 1 16,0 0 1-16,0 0-2 0,-15 10 2 16,15-10 2-16,0 0-4 0,0 0 1 0,0 0-1 0,0 0-1 0,0 0 0 15,0 0-1-15,-11 9-1 0,11-9 5 0,0 0-5 0,0 0 1 16,0 0-2-16,0 0-1 0,0 0-2 0,0 0 3 16,0 0-4-16,0 0 2 0,0 0-2 0,0 0 1 15,0 0 2-15,0 0-3 0,0 0 2 0,0 0 0 16,0 0 2-16,0 0-1 0,0 0 2 0,0 0-1 15,0 0 5-15,44-24-3 0,-44 24 5 16,0 0-7-16,22-9 2 0,-22 9 3 0,16-5 2 16,-16 5 1-16,0 0 0 0,24-8-1 0,-24 8-2 0,14-5 2 15,-14 5-2-15,0 0 2 0,21-6-6 0,-21 6-1 16,0 0 3-16,0 0-2 0,18-4 0 0,-18 4-4 16,0 0 2-16,0 0 6 0,0 0-9 0,18-5 3 15,-18 5-4-15,0 0 4 0,0 0 0 0,0 0 1 16,21-2-4-16,-21 2 2 0,0 0 0 0,0 0-2 0,0 0 3 15,21-6-1-15,-21 6-10 0,0 0 0 0,0 0-8 16,0 0-11-16,22-3-11 0,-22 3-16 0,0 0-13 16,0 0-15-16,0 0-30 0,20-5 1 0,-20 5-17 15,0 0-17-15,0 0-22 0,15-8-15 0,-15 8-129 0,0 0-368 0,0 0 105 16</inkml:trace>
  <inkml:trace contextRef="#ctx0" brushRef="#br0" timeOffset="28705.17">6240 11600 321 0,'0'0'124'0,"0"0"-13"0,0 0-7 15,0 0-11-15,0 0-5 0,0 0 1 0,0 0 0 16,0 0-7-16,0 0-7 0,0 0-2 0,0 0 1 0,0 0-3 16,0 0-2-16,0 0 0 0,0 0 3 0,0 0-1 0,0 0-3 15,0 0 5-15,0 0-5 0,0 0 2 0,0 0-2 0,0 0 0 0,0 0 0 16,0 0-1-16,0 0-4 0,0 0 1 0,0 0-4 16,-7 60-4-16,7-60 3 15,-4 30-3-15,2-15-2 0,2-15-2 16,-5 32-3-16,4-15-2 0,-1-2-3 0,2-15-3 0,-4 30 4 15,2-12-5-15,0 0-7 0,2-18 4 0,-3 33-1 0,2-17 0 0,1-16-3 16,-2 30-6-16,2-30-2 0,-1 23-1 0,1-23 0 16,-2 25-1-16,2-25 2 15,0 22-2-15,0-22-5 0,0 0 0 0,-1 23 2 0,1-23-3 16,0 0 1-16,0 18-2 0,0-18-5 16,0 0 1-16,0 0-3 0,0 0-3 0,1 22 4 0,-1-22 0 15,0 0-4-15,0 0 5 0,0 0-4 0,0 0-4 16,0 0 5-16,0 19-2 0,0-19-2 0,0 0-3 15,0 0 3-15,0 0-1 0,0 0-1 0,0 0 2 0,0 0-6 0,0 0 6 16,0 0-3-16,0 0 1 0,0 0 4 0,1 20-5 16,-1-20 3-16,0 0-4 0,0 0 0 0,0 0 0 15,0 0-5-15,0 0-7 0,0 0-12 0,0 0-9 16,0 0-18-16,0 0-23 0,0 0-30 0,0 0-36 16,0 0-35-16,0 0-44 0,0 0-146 0,0 0-434 15,0 0 122-15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in"/>
          <inkml:channel name="T" type="integer" max="2.14748E9" units="dev"/>
        </inkml:traceFormat>
        <inkml:channelProperties>
          <inkml:channelProperty channel="X" name="resolution" value="393.73947" units="1/cm"/>
          <inkml:channelProperty channel="Y" name="resolution" value="393.73947" units="1/cm"/>
          <inkml:channelProperty channel="F" name="resolution" value="249.9771" units="1/in"/>
          <inkml:channelProperty channel="T" name="resolution" value="1" units="1/dev"/>
        </inkml:channelProperties>
      </inkml:inkSource>
      <inkml:timestamp xml:id="ts0" timeString="2021-02-15T21:48:40.724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3500 5046 333 0,'0'0'131'0,"0"0"-3"16,0 0-15-16,0 0-9 0,0 0-2 0,0 0-9 0,0 0-5 15,0 0 0-15,0 0-7 0,0 0-6 0,0 0-2 16,0 0-4-16,0 0 2 0,0 0-1 0,0 0-13 15,0 0 7-15,0 0-6 0,0 0 1 0,0 0-7 16,0 0-3-16,0 0-5 0,0 0 3 0,0 0-6 16,0 0 0-16,0 0 0 0,0 0-9 0,0 0 5 0,0 0-4 15,0 0 0-15,0 0 0 0,0 0 0 16,0 0-1-16,0 0-3 0,0 0-1 0,0 0-4 0,0 0 1 16,0 0 1-16,0 0-3 0,0 0 0 0,0 0-3 15,0 0-1-15,0 0 4 0,0 0-8 0,0 0 1 16,0 0-5-16,0 0 1 0,0 0 4 0,4 13-3 15,-4-13 2-15,0 0-3 0,0 0 2 0,0 0-4 16,0 0 3-16,0 0-4 0,0 0 2 0,0 0 6 16,18 0-3-16,-18 0 5 0,0 0-2 0,0 0-3 15,17 1 0-15,-17-1 0 0,0 0 3 0,21-1-5 0,-21 1 2 0,0 0 0 16,22 0 5-16,-22 0-2 0,17 0-4 0,-17 0-1 16,18 0 4-16,-18 0-5 0,16 1 2 0,-16-1-3 0,0 0-1 15,24 1-2-15,-24-1 2 0,16 1 0 0,-16-1-4 16,0 0 2-16,18 2-2 0,-18-2 2 15,0 0 0-15,15 3-4 0,-15-3-1 0,0 0-3 0,0 0 5 16,16 1-1-16,-16-1 1 0,0 0-1 0,0 0 2 16,17 2-2-16,-17-2-2 0,0 0 1 0,0 0 0 15,17 5-4-15,-17-5 4 0,0 0-4 0,13 4-9 16,-13-4-9-16,0 0-9 0,13 2-10 0,-13-2-14 0,0 0-17 16,0 0-25-16,0 0-25 0,20 1-28 0,-20-1-47 15,0 0-126-15,0 0-384 0,0 0 108 0</inkml:trace>
  <inkml:trace contextRef="#ctx0" brushRef="#br0" timeOffset="1142.92">3510 5298 248 0,'0'0'131'0,"0"0"-9"0,0 0-15 0,0 0-4 0,0 0-9 0,0 0-11 16,0 0-5-16,0 0-3 0,0 0-3 15,0 0-11-15,0 0 2 0,0 0-10 0,0 0 0 0,0 0-5 16,0 0 1-16,0 0 1 0,0 0 2 0,0 0-8 15,0 0-5-15,0 0-5 0,0 0 9 0,0 0-2 16,0 0 3-16,0 0-10 0,0 0 6 0,0 0 2 16,0 0-1-16,0 0-6 0,34 13 1 0,-34-13-8 15,0 0 7-15,0 0 1 0,23 3-3 0,-23-3 3 16,15 0 5-16,-15 0-8 0,15 3 1 16,-15-3-4-16,17 1 2 0,-17-1-2 0,17 1 0 0,-17-1-3 15,16 2-2-15,-16-2-1 0,0 0 0 0,20 0 2 16,-20 0-3-16,0 0-2 0,17 0-1 0,-17 0-3 15,0 0-3-15,0 0-1 0,18 2 3 0,-18-2-3 0,0 0 1 16,0 0 0-16,14 1-3 0,-14-1-6 16,0 0 4-16,0 0 0 0,0 0-3 0,0 0-2 15,17 1-1-15,-17-1-3 0,0 0 7 0,0 0-4 0,0 0 1 16,0 0-3-16,0 0 3 0,0 0 0 0,0 0 2 0,16 3-4 16,-16-3-2-16,0 0-5 0,0 0 0 0,0 0-11 15,0 0-17-15,0 0-22 0,0 0-15 16,0 0-19-16,0 0-34 0,0 0-19 0,0 0-25 15,0 0-108-15,0 0-327 0,0 0 93 0</inkml:trace>
  <inkml:trace contextRef="#ctx0" brushRef="#br0" timeOffset="4161.62">4244 4691 223 0,'0'0'118'0,"0"0"-9"0,0 0-11 0,0 0-8 0,0 0-9 16,0 0-9-16,0 0 3 0,0 0-17 0,0 0-2 16,0 0 3-16,0 0-9 0,0 0-3 0,0 0 2 0,0 0-8 15,0 0 1-15,0 0-2 0,0 0-7 0,0 0-3 16,0 0-5-16,0 0 3 0,0 0-1 0,0 0-3 15,0 0 1-15,0 0-5 0,0 0 0 0,0 0 3 16,0 0-10-16,0 0-1 0,0 0 1 0,0 0 13 0,0 0-5 16,0 0-2-16,0 0-3 0,22-33 1 15,-22 33-7-15,0 0 4 0,8-9 0 0,-8 9-3 16,0 0-3-16,9-8-4 0,-9 8-4 0,0 0 14 16,0 0-7-16,12-8-2 0,-12 8 0 0,0 0 2 15,0 0 0-15,12-6-1 0,-12 6 6 0,0 0 1 0,0 0 1 16,0 0-3-16,0 0 5 0,0 0 0 15,0 0 2-15,0 0-3 0,23 11-3 0,-23-11 4 0,0 0-5 16,6 12-15-16,-6-12 23 0,0 0-10 0,6 14 3 16,-6-14 0-16,5 13-1 0,-5-13-5 0,6 11 8 15,-6-11-4-15,3 16-1 0,-3-16-3 0,3 15 7 16,-3-15-6-16,2 15 5 0,-2-15-4 0,2 14 5 16,-2-14 1-16,0 0-2 0,-1 20-3 0,1-20 8 15,0 14-7-15,0-14 2 0,0 0-4 0,-1 20 3 16,1-20 1-16,-3 14-4 0,3-14 3 0,-4 13-2 0,4-13 1 15,0 0 1-15,-5 16 2 0,5-16 3 0,0 0-4 16,-6 14-1-16,6-14 2 0,0 0-4 0,-6 12 0 16,6-12 1-16,0 0-1 0,-7 14-1 0,7-14 1 15,0 0-2-15,-6 10 2 0,6-10-3 0,0 0 2 16,0 0 1-16,-8 11-3 0,8-11-1 0,0 0 2 16,0 0 0-16,0 0 0 0,-8 10 0 0,8-10 0 15,0 0 2-15,0 0-2 0,0 0 1 0,0 0 1 0,-7 9 1 16,7-9-5-16,0 0 2 0,0 0-1 0,0 0-2 15,0 0 0-15,0 0 1 0,0 0 0 0,0 0 0 16,0 0-2-16,0 0 1 0,0 0 1 0,0 0-2 16,0 0 0-16,0 0 1 0,0 0-3 0,0 0 0 15,0 0 2-15,0 0-3 0,0 0-5 0,0 0 5 16,0 0 2-16,0 0-3 0,0 0 1 0,0 0 3 16,0 0-2-16,0 0-1 0,0 0 2 0,0 0-3 0,0 0 0 15,0 0 1-15,0 0-1 0,45-10 1 0,-45 10-2 16,0 0 4-16,0 0 1 0,17 1-1 0,-17-1-2 15,0 0-1-15,0 0-3 0,15 2 7 0,-15-2-2 16,0 0 1-16,0 0 1 0,15 5-5 0,-15-5 4 16,0 0-2-16,12 2-4 0,-12-2 2 0,0 0 2 0,0 0 1 15,15 6-1-15,-15-6-3 16,0 0 4-16,0 0-3 0,14 4 4 0,-14-4-1 0,0 0-1 0,0 0 2 16,0 0-4-16,15 4 6 0,-15-4-4 15,0 0-3-15,0 0-3 0,0 0-6 0,12 4-10 16,-12-4-1-16,0 0-15 0,0 0-11 0,0 0-14 0,0 0-8 15,0 0-18-15,20-1-16 0,-20 1-14 0,0 0-20 16,0 0-105-16,0 0-290 0,0 0 84 0</inkml:trace>
  <inkml:trace contextRef="#ctx0" brushRef="#br0" timeOffset="5019.96">4835 4702 251 0,'0'0'125'0,"0"0"-6"0,0 0-8 15,0 0-3-15,0 0-6 0,0 0-8 0,0 0-4 0,0 0-8 16,0 0-5-16,0 0-1 0,0 0-6 0,0 0-5 16,0 0 3-16,0 0-2 0,0 0-5 0,0 0-2 15,0 0-8-15,0 0 1 0,0 0-3 0,0 0 3 16,0 0-5-16,-13 34-4 0,13-34-1 0,-8 12 4 16,8-12-9-16,-10 11 3 0,10-11-1 0,-10 12 2 15,4-5-4-15,6-7-1 0,-12 12 0 0,0-1 1 0,4-1 0 16,-3 2-5-16,1-2 1 0,1-1-8 0,2-1 1 15,7-8-3-15,-13 15 1 0,7-7-3 0,6-8 1 16,-10 12-2-16,2-5-3 0,8-7 2 0,-10 10-6 0,10-10 0 16,-8 9-2-16,8-9 2 0,-9 10 2 0,9-10-5 15,0 0 0-15,-9 10-6 0,9-10 5 0,0 0-4 16,0 0 0-16,-9 9 2 0,9-9-4 0,0 0-2 16,0 0 2-16,0 0-2 0,0 0-2 0,-8 8-6 15,8-8-4-15,0 0-10 0,0 0-3 0,0 0-8 16,0 0-11-16,0 0-17 0,0 0-9 0,0 0-12 15,0 0-15-15,0 0-26 0,0 0-5 0,0 0-19 0,0 0-103 16,0 0-295-16,0 0 85 0</inkml:trace>
  <inkml:trace contextRef="#ctx0" brushRef="#br0" timeOffset="5582.71">4604 4727 221 0,'0'0'131'16,"0"0"-10"-16,0 0-10 0,0 0-16 0,0 0-13 15,0 0 5-15,0 0-6 0,24 6 7 0,-24-6-16 16,0 0 1-16,0 0-1 0,0 0 0 0,11 15-2 15,-11-15-11-15,8 11-2 0,-8-11-5 0,8 10 2 16,-8-10 0-16,10 13-9 0,-10-13-1 16,8 13 0-16,-2-8-3 0,-6-5-2 0,16 20 0 15,-9-11 2-15,1-1-3 0,0 1-5 0,-8-9-3 0,12 14 1 0,-6-5-3 16,-6-9-3-16,16 17 2 0,-8-7-5 0,-1-1 3 16,-7-9-2-16,10 13 1 0,-3-7-4 0,-7-6-6 15,9 11 6-15,-9-11-4 0,8 11-1 0,-8-11-5 0,6 9-1 0,-6-9-3 16,0 0 0-16,8 9-1 0,-8-9 1 0,0 0-1 0,0 0 2 15,0 0-3-15,7 9 0 0,-7-9-3 0,0 0-3 32,0 0-10-32,0 0-11 0,0 0-18 0,0 0-23 0,0 0-11 0,0 0-22 15,0 0-26-15,0 0-23 0,0 0-91 16,0 0-283-16,0 0 81 0</inkml:trace>
  <inkml:trace contextRef="#ctx0" brushRef="#br0" timeOffset="6584.99">4920 4616 223 0,'0'0'93'16,"14"-16"-15"-16,-14 16-12 0,0 0 10 0,0 0-17 16,10-9-9-16,-10 9 10 0,0 0 1 0,0 0-5 15,15-11-3-15,-15 11 4 0,0 0-14 0,14-7-6 16,-14 7 11-16,0 0-9 0,17-7 1 0,-17 7 0 15,0 0-3-15,19-5 0 0,-19 5-7 0,0 0 8 16,22 0-8-16,-22 0 5 16,0 0-7-16,0 0 6 0,26 6 1 0,-26-6-5 15,0 0-1-15,17 8 5 0,-17-8-4 0,0 0 8 16,14 13 5-16,-14-13-3 0,7 11 1 0,-7-11-6 0,0 0 4 0,8 19-2 16,-8-19-4-16,0 0 1 0,1 20-4 0,-1-20-1 15,-2 14-6-15,2-14 3 0,-4 14-4 0,4-14 0 16,-6 16 0-16,6-16-2 0,-8 13 2 0,8-13-5 0,-9 12 6 15,9-12-7-15,-8 12 3 0,8-12 1 0,-9 10-4 16,9-10 2-16,-8 7-4 0,8-7 0 0,0 0 2 16,-9 9-4-16,9-9 3 15,0 0-4-15,0 0 3 0,-9 8-3 0,9-8-3 16,0 0 2-16,0 0-3 0,0 0-8 0,0 0 5 0,0 0 2 0,0 0-3 16,0 0 1-16,0 0 3 0,0 0-7 0,0 0 3 15,0 0-5-15,0 0 4 0,0 0-2 0,0 0 4 0,0 0-1 16,0 0-1-16,0 0 1 0,21 15-2 0,-21-15 0 15,15 7-1-15,-15-7 3 0,16 9-2 16,-8-4 5-16,4 5-5 0,0 0-5 0,-1-2 11 0,-2 0 0 16,-9-8-2-16,15 16 0 0,-4-6 0 0,0 3 5 0,-11-13 6 15,13 16-1-15,-7-10 6 0,-6-6 4 0,7 12 3 16,-7-12 0-16,6 12 6 0,-6-12 3 0,0 0 2 16,3 21-6-16,-3-21 1 0,1 12 0 0,-1-12-3 0,0 0-3 15,-2 19 2-15,2-19-3 0,-7 11-1 16,7-11-2-16,-8 11-3 0,8-11-4 0,-9 9 2 15,9-9-2-15,-11 8-4 0,11-8-1 0,-11 6 1 0,11-6-6 16,-13 7-5-16,13-7-8 0,0 0-11 0,-16 3-11 16,16-3-11-16,0 0-12 0,-21 0-17 0,21 0-12 15,0 0-18-15,0 0-9 0,0 0-19 0,-27-8-17 16,27 8-5-16,-14-5-24 16,14 5-100-16,0 0-323 0,-22-8 89 0</inkml:trace>
  <inkml:trace contextRef="#ctx0" brushRef="#br0" timeOffset="7702.14">4172 5093 236 0,'0'0'126'16,"0"0"-18"-16,0 0-1 0,0 0-10 0,0 0-8 16,0 0-2-16,-12 11-9 0,12-11-6 0,0 0 3 15,0 0-7-15,0 0 4 0,0 0 0 0,0 0-5 0,0 0-3 16,0 0-4-16,0 0-1 0,0 0-1 0,0 0 1 16,0 0 0-16,0 0-4 15,0 0 1-15,0 0-11 0,23 19 4 0,-23-19 5 0,0 0-4 16,13 6 0-16,-13-6 3 0,14 6-4 0,-14-6 4 15,13 3 0-15,-13-3-6 16,16 4 4-16,-16-4-2 0,18 4-1 0,-18-4-9 16,18 4 5-16,-18-4-2 0,19 4-3 0,-4-1 0 15,3-1-2-15,-3 2-1 0,-1-1-2 0,-14-3 1 0,29 2 2 16,-17 1-5-16,-12-3 1 0,28 2-5 0,-16 0-3 16,-12-2 0-16,25 1 1 0,-8 1-1 0,-4-1-2 15,-13-1-2-15,29 2 1 0,-14-2-3 0,-15 0 3 16,25 1-2-16,-25-1-2 0,20 0-2 0,-20 0 1 0,27 0-2 15,-12 1 0-15,-15-1 5 0,26 0-3 16,-14 0-4-16,-12 0 3 0,28-2 0 0,-16 2-1 16,-12 0 2-16,22 0-4 0,-22 0 1 0,19 0-4 0,-19 0 2 15,19 0-3-15,-19 0-2 0,20 1 1 0,-20-1-1 16,17 0 2-16,-17 0-3 0,19 2 0 0,-19-2 0 16,15 0 2-16,-15 0 0 0,17 2 5 0,-17-2-3 15,16 2-7-15,-16-2 5 0,0 0-3 0,26 1-1 16,-26-1-1-16,0 0-1 0,26 3 5 0,-26-3-4 15,0 0 2-15,25 3 2 0,-25-3-3 0,0 0 2 16,25 0-1-16,-25 0 0 0,16 2-1 0,-16-2-3 0,0 0 6 16,26 2-5-16,-26-2 4 0,0 0-3 0,24 1 3 15,-24-1-1-15,0 0-1 0,20 0-8 0,-20 0 9 0,0 0 3 0,0 0-4 16,24 0-1-16,-24 0 1 0,0 0 0 0,0 0-4 16,0 0 5-16,24 0-1 0,-24 0-3 0,0 0-3 0,0 0 3 15,0 0-1-15,21 0 5 0,-21 0-5 0,0 0-4 16,0 0 8-16,0 0-3 0,0 0 1 0,0 0-4 15,0 0 1-15,0 0-11 0,0 0-7 0,24 0-13 16,-24 0-15-16,0 0-20 0,0 0-14 0,0 0-15 0,0 0-13 16,0 0-20-16,0 0-18 0,0 0-8 0,0 0-11 15,0 0-16-15,0 0-142 0,9-14-386 0,-9 14 108 16</inkml:trace>
  <inkml:trace contextRef="#ctx0" brushRef="#br0" timeOffset="9067.86">4210 5406 219 0,'0'0'123'16,"0"0"-20"-16,0 0-29 0,0 0 18 0,0 0-2 16,0 0-15-16,0 0 3 0,0 0-10 0,0 0 4 0,0 0-14 15,0 0 6-15,0 0-7 0,0 0-8 16,61-7-4-16,-61 7 2 0,0 0-4 0,0 0 0 16,0 0-2-16,18-5 3 0,-18 5-5 0,0 0-3 0,19-3 5 15,-19 3 2-15,0 0-6 0,25 0 1 0,-25 0-1 16,18-2-1-16,-18 2-1 0,25 2-2 0,-12-1-2 15,-13-1-5-15,21 2 5 0,-21-2-1 0,19 1-1 16,-19-1 2-16,17 2 0 0,-17-2 2 0,13 5 1 16,-13-5 2-16,13 6-2 15,-13-6 4-15,11 6 1 0,-11-6-1 0,7 8-4 16,-7-8 1-16,0 0-8 0,7 14 5 0,-7-14-1 0,2 11-3 0,-2-11-7 0,0 0 3 16,-2 20-1-16,2-20-2 0,0 0-2 0,-7 19-1 15,7-19-1-15,-6 14-2 0,6-14 1 0,-6 11-5 16,6-11 1-16,-5 10-4 0,5-10-1 0,0 0 1 15,-5 12 0-15,5-12-3 0,0 0 2 0,0 0-2 0,-7 12-4 16,7-12 4 0,0 0-2-16,0 0 0 0,0 0 0 0,0 0-2 15,-5 12-3-15,5-12-3 0,0 0 5 16,0 0 0-16,0 0 0 0,0 0-1 0,0 0-2 0,0 0 3 16,0 0 0-16,7 18-3 0,-7-18 2 0,0 0-2 15,12 13 3-15,-12-13 0 0,11 10 0 0,-5-3-3 16,-6-7 4-16,17 16-2 0,-9-6 4 0,-1-2-1 15,-7-8 2-15,10 13 2 0,-10-13-1 0,8 12 0 0,-8-12 10 0,7 13 5 16,-7-13 1-16,6 11-2 0,-6-11 4 0,4 14-5 16,-4-14 3-16,0 0 1 0,2 15 3 0,-2-15 3 15,0 0-6-15,0 0 4 0,0 0-1 0,-4 18 0 16,4-18 1-16,0 0-1 0,-8 11-1 0,8-11-2 16,-10 7-2-16,10-7-4 0,0 0-3 0,-16 6-2 15,16-6 1-15,-13 4-1 0,13-4-3 16,-14 3 0-16,14-3-1 0,0 0 0 0,-22 1-5 0,22-1-4 15,0 0-3-15,-22-1-13 0,22 1-3 0,0 0-12 16,-20-3-8-16,20 3-11 0,0 0-15 16,-16-3-17-16,16 3-9 0,0 0-10 0,0 0-17 0,0 0-13 15,-19-7-7-15,19 7-17 0,0 0-10 16,0 0-104-16,0 0-327 0,0 0 92 0</inkml:trace>
  <inkml:trace contextRef="#ctx0" brushRef="#br0" timeOffset="9711.09">4874 5414 300 0,'0'0'105'0,"0"0"-5"0,0 0-4 0,0 0 1 0,0 0-3 0,0 0 1 16,0 0 8-16,0 0-11 0,0 0-14 0,0 0 21 15,0 0-7-15,0 0-3 0,0 0-3 0,0 0-4 16,0 0-8-16,0 0-2 0,6 33-2 0,-6-33-1 16,0 0-5-16,-13 23-5 0,7-10 5 0,-1-1-7 15,2 0-1-15,-4 2-7 16,0-2-1-16,2 2 0 0,0-1-1 0,-1-1-1 16,1-2-7-16,1-1-5 0,6-9 2 0,-10 17-1 0,10-17-7 0,-10 13-5 0,10-13 1 15,-7 11-3-15,7-11-5 0,-7 10 4 0,7-10-5 16,0 0 1-16,-8 10-5 15,8-10-1-15,0 0 2 0,0 0-6 0,-7 10-2 16,7-10-9-16,0 0-3 0,0 0-9 0,0 0-10 0,0 0-13 16,-7 9-9-16,7-9-12 0,0 0-12 0,0 0-12 15,0 0-11-15,0 0-11 0,0 0-9 0,0 0-9 16,0 0-7-16,0 0-109 0,0 0-286 0,0 0 81 0</inkml:trace>
  <inkml:trace contextRef="#ctx0" brushRef="#br0" timeOffset="10137.26">4693 5436 298 0,'0'0'138'0,"0"0"-18"0,0 0 0 0,0 0-13 0,0 0 0 16,0 0-12-16,0 0 0 0,0 0-10 0,0 0-1 15,23 43-8-15,-23-43-4 0,7 14 9 0,-7-14-8 0,8 12-3 16,-8-12 2-16,9 15-8 0,-4-8 0 15,-5-7-8-15,9 15-4 0,-9-15 0 16,9 14-5-16,-5-7-2 0,-4-7-4 0,9 12-2 16,-9-12-6-16,9 13 0 0,-9-13-7 0,8 12-5 15,-8-12 4-15,7 10-8 16,-7-10 2-16,0 0-3 0,7 11-3 0,-7-11 1 0,0 0-5 16,8 9-4-16,-8-9-8 0,0 0-9 0,0 0-12 15,0 0-13-15,0 0-19 0,0 0-18 0,0 0-19 0,0 0-15 16,16 8-11-16,-16-8-24 0,0 0-80 15,0 0-265-15,0 0 76 0</inkml:trace>
  <inkml:trace contextRef="#ctx0" brushRef="#br0" timeOffset="10712.93">4997 5344 303 0,'0'0'142'16,"0"0"-11"-16,0 0-6 0,0 0-14 0,0 0-14 15,0 0 1-15,0 0-11 0,-4 50 1 0,4-50-12 0,-6 22-3 16,1-7-5-16,5-15 1 0,-9 26-5 16,5-12-5-16,4-14 0 0,-7 21-7 0,4-7-5 0,3-14-4 15,-6 21-2-15,6-21 3 0,-3 17-6 0,3-17-5 16,-4 13-5-16,4-13-3 0,-2 15 0 0,2-15 0 0,-1 13-4 0,1-13 0 15,0 0 0-15,0 0 2 0,3 19-2 0,-3-19-1 16,0 0 0-16,6 10 2 0,-6-10 3 16,0 0 1-1,13 11-4-15,-13-11 2 0,0 0 2 0,20 8 4 0,-20-8-3 16,18 4-2-16,-18-4 4 0,26 2-2 0,-26-2 2 16,30 3-2-16,-30-3 3 0,31 0-6 0,-31 0 1 15,30-1-1-15,-15-1-2 0,-15 2-6 0,30-2 1 16,-30 2 3-16,22-1-7 0,-22 1 1 0,18-2-5 15,-18 2 2-15,0 0-1 0,23-3-1 0,-23 3-2 0,0 0-8 0,0 0-3 16,24-2-11-16,-24 2-10 0,0 0-12 0,0 0-12 16,17-3-12-16,-17 3-21 0,0 0-17 0,0 0-13 15,0 0-18-15,16-8-8 0,-16 8-17 0,0 0-92 0,0 0-293 16,0 0 85-16</inkml:trace>
  <inkml:trace contextRef="#ctx0" brushRef="#br0" timeOffset="11071.41">5156 5528 362 0,'0'0'170'0,"-3"17"-11"0,3-17-12 0,-7 29-15 16,3-14-9-16,2 2-5 0,2-17-10 0,-4 32-4 0,2-16-2 16,-1 1-10-16,1-2-5 0,1 1-6 0,-3 0-6 15,3 0-8 1,-3-2-4-16,1 1-4 0,3 0-10 0,0-15 0 0,-1 22-8 15,1-22-8-15,-2 17 1 0,2-17-3 0,0 14-9 16,0-14-5-16,0 0-15 0,0 0-17 0,0 0-16 16,0 0-8-16,0 0-24 0,0 25-20 0,0-25-19 15,0 0-22-15,0 0-122 0,0 0-291 16,0 0 84-16</inkml:trace>
  <inkml:trace contextRef="#ctx0" brushRef="#br0" timeOffset="11611.64">5525 5173 309 0,'0'0'144'16,"0"0"-20"-16,34 10-3 0,-34-10-6 0,0 0-12 16,0 0-4-16,23 4-9 0,-23-4-10 0,0 0-9 15,22 5-8-15,-22-5-4 0,0 0-12 0,25-1 1 16,-25 1-9-16,0 0-9 0,21 0-11 0,-21 0-16 16,0 0-16-16,0 0-17 0,24-3-28 0,-24 3-27 15,0 0-90-15,0 0-207 0,0 0 63 0</inkml:trace>
  <inkml:trace contextRef="#ctx0" brushRef="#br0" timeOffset="11816.24">5626 5253 223 0,'-1'20'210'15,"1"-20"-39"-15,0 0-14 16,0 0-17-16,0 0-15 0,0 0-16 0,6 21-16 0,-6-21-2 15,0 0-14-15,0 0-4 0,11 13-10 0,-11-13-7 16,0 0-11-16,0 0-8 0,15 9-18 0,-15-9-30 0,0 0-17 16,0 0-27-16,27 0-19 0,-27 0-38 0,0 0-68 15,22-11-211-15,-22 11 62 0</inkml:trace>
  <inkml:trace contextRef="#ctx0" brushRef="#br0" timeOffset="13113.09">6666 4473 263 0,'0'0'158'0,"0"0"-22"0,0 0-3 0,0 0-12 0,0 0-8 15,0 0-5-15,0 0-8 0,0 0-6 0,0 0-5 16,0 0-5-16,0 0 0 0,0 0-10 0,-29 40 4 15,29-40-8-15,-9 12-9 0,9-12 3 0,-10 14-4 16,10-14-4-16,-12 19-2 0,5-9-1 0,7-10-8 0,-10 20-3 16,10-20 7-16,-8 17-13 0,3-3 6 0,5-14-4 0,-13 26-7 15,8-12 4-15,-2-1 0 0,1 1-3 16,6-14-7-16,-7 22 10 0,2-8-3 0,5-14-4 16,-7 26 0-16,7-26 0 0,-5 21-1 0,5-21-3 0,-3 17-2 15,3-17 0-15,-3 16-2 0,3-16-1 0,0 0-2 16,1 23 3-16,-1-23-1 0,0 0-2 0,4 24 1 0,-4-24-3 15,3 14-1-15,-3-14 2 0,7 15 2 0,-7-15-2 0,9 14 3 16,-9-14-2-16,10 12-1 0,-10-12-4 0,13 12 3 31,-13-12-1-31,10 9-1 0,-10-9-2 0,14 9 2 0,-14-9-2 0,16 7-2 0,-16-7-1 0,0 0 3 16,23 7-1 0,-23-7 0-16,16 2-2 0,-16-2 2 0,0 0-1 15,24 2 0-15,-24-2-2 0,0 0 1 0,0 0 1 16,24-2-2-16,-24 2-1 0,0 0 1 0,0 0-2 0,24-7 2 15,-24 7-3-15,0 0 4 0,0 0-1 0,14-8 2 16,-14 8-2-16,0 0 1 0,0 0 0 0,10-12 0 16,-10 12 1-16,0 0 0 0,0 0 0 0,0 0-2 0,5-16 0 15,-5 16 1-15,0 0 6 0,0 0-2 0,0 0-2 16,0 0-1-16,0 0-1 0,0 0-1 0,0 0 1 16,-13-30-1-16,13 30 3 0,0 0-5 0,-13-10 1 15,13 10 2-15,0 0-3 0,-17-10 2 0,17 10-5 0,0 0 0 16,-19-7 0-16,19 7 2 0,0 0-2 15,-23-6 1-15,23 6-1 0,0 0-2 0,-18-4 2 0,18 4-3 0,0 0-4 0,-19-3-2 32,19 3-3-32,0 0-1 0,0 0-1 0,0 0-6 15,-26-2-7-15,26 2-4 0,0 0-10 0,0 0-7 0,0 0-10 0,-22-1-8 0,22 1-11 0,0 0-13 16,0 0-7-16,0 0-18 0,0 0-14 16,-21-1-12-16,21 1-28 0,0 0-142 0,0 0-369 0,0 0 105 15</inkml:trace>
  <inkml:trace contextRef="#ctx0" brushRef="#br0" timeOffset="13741.58">6298 5229 381 0,'0'0'176'15,"0"0"-18"-15,0 0-9 0,0 0-11 0,0 0-13 16,0 0-1-16,0 0-9 0,0 0-1 0,0 0-2 16,11 21-5-16,-11-21-5 0,0 0 1 0,0 0 0 15,20 11-6-15,-20-11-8 0,15 5-4 0,-15-5 2 16,20 4-3-16,-20-4-6 0,31 8-2 0,-16-6-5 16,-15-2 1-16,34 5-10 0,-16-3 0 0,-18-2 2 15,36 2-6-15,-16 1-1 0,10-3-5 0,-6 2-1 0,-5 0-4 0,-19-2-7 16,39-2-3-1,-20 2-5-15,2 0 3 0,-21 0-5 0,37 0-6 0,-21 1 0 16,-16-1-1-16,32 1-5 0,-32-1 0 0,29-3-2 16,-29 3-2-16,19-1-3 0,-19 1-6 0,0 0-10 15,24-3-12-15,-24 3-10 0,0 0-9 0,20-2-15 0,-20 2-25 16,0 0-21-16,0 0-15 0,15-9-29 0,-15 9-21 16,0 0-18-16,0 0-12 0,12-11-134 0,-12 11-388 15,0 0 110-15</inkml:trace>
  <inkml:trace contextRef="#ctx0" brushRef="#br0" timeOffset="14289.62">6491 5475 273 0,'0'0'156'0,"0"0"-19"0,0 0-11 0,0 0-2 0,0 0-1 15,-6 16-10-15,6-16-2 0,0 0-4 0,0 0-1 16,0 0-7-16,-4 17-2 0,4-17-5 0,0 0-1 15,-4 19-2-15,4-19-5 0,-5 16-5 0,5-16-8 0,-5 17-3 16,5-17 4-16,-4 30-4 0,1-16-4 16,-1 3-2-16,4-17-1 0,-5 33 0 0,1-16-4 15,3-1-1-15,-2 2-8 0,3-18-3 0,-3 35 0 16,-1-18 0-16,2-2-6 0,2-15-1 0,-3 27-3 16,3-27-2-16,-2 21-2 0,2-21-4 0,0 0-4 15,-2 23-5-15,2-23 1 0,0 0-1 0,-1 19-3 0,1-19-6 0,0 0-3 16,0 0-10-16,0 0-13 0,0 0-14 0,-1 20-14 15,1-20-27-15,0 0-29 0,0 0-24 0,0 0-16 16,0 0-24-16,0 0-23 0,0 0-113 0,0 0-356 0,0 0 101 16</inkml:trace>
  <inkml:trace contextRef="#ctx0" brushRef="#br0" timeOffset="15134.41">6625 5499 330 0,'0'0'127'16,"0"0"-8"-16,0 0-11 0,0 0-8 0,0 0-3 15,0 0-12-15,0 0-2 0,16-10-9 0,-16 10 2 16,0 0 2-16,0 0-9 0,0 0-3 0,14-10-2 15,-14 10 1-15,0 0-19 0,0 0 8 0,16-7-2 16,-16 7-5-16,0 0-2 0,0 0 1 0,21-6 3 0,-21 6-2 16,0 0-3-16,19 0-1 0,-19 0-2 0,0 0 6 15,0 0 0-15,26 8 1 0,-26-8-2 16,14 9-3-16,-14-9 6 0,10 12-3 0,-10-12-1 0,7 15-5 0,0-1 1 0,-7-14 2 16,8 26 2-16,-6-12-5 0,-2-14 1 0,1 30-2 15,-1-15 1-15,0-15-4 0,-1 30 0 0,1-30-1 16,-7 29 0-16,2-15-3 0,5-14 1 0,-7 22-4 0,7-22-4 31,-7 17-5-31,0-3 2 0,7-14-2 0,-10 19 1 16,10-19-6-16,-8 13 3 0,8-13-3 0,0 0 0 0,-11 14 0 15,11-14-4-15,0 0 2 0,0 0-4 0,-9 12 3 16,9-12-1-16,0 0-2 0,0 0 3 0,0 0 1 16,-9 11-3-16,9-11-3 0,0 0-1 0,0 0 5 0,0 0-4 0,0 0-1 15,0 0-2-15,0 0 0 0,0 0 2 0,0 0-4 16,0 0 0-16,0 0 4 0,-2 19-1 0,2-19 4 15,0 0 0-15,0 0 5 0,0 0-2 0,20 12 3 0,-20-12 2 16,0 0-4-16,20 10 8 0,-20-10-1 0,17 8 2 16,-17-8-5-16,18 8-1 0,-18-8 0 0,23 9 0 15,-13-3-4-15,-10-6 2 0,27 10-4 16,-16-6 2-16,-11-4-10 0,15 6 1 0,-15-6-6 0,0 0-11 16,25 7-15-16,-25-7-14 0,17 3-18 15,-17-3-26-15,0 0-25 0,0 0-27 0,30-5-22 0,-30 5-44 16,0 0-168-16,18-9-442 0,-18 9 121 0</inkml:trace>
  <inkml:trace contextRef="#ctx0" brushRef="#br0" timeOffset="25094.93">1588 7390 219 0,'0'0'65'0,"0"0"3"0,0 0-20 0,0 0 13 0,9-8-7 16,-9 8-6-16,0 0-3 0,0 0 8 0,0 0-8 0,0 0 4 15,0 0-1-15,0 0-1 0,0 0-2 16,0 0 6-16,0 0-10 0,0 0 7 0,0 0 3 0,0 0-8 16,0 0 3-16,0 0-5 0,0 0-5 0,0 0 1 15,0 0-3-15,0 0-8 0,0 0 3 0,0 0 10 16,0 0-9-16,0 0-7 0,0 0 3 0,0 0-1 16,0 0-6-16,0 0-2 0,0 0 8 0,0 0-1 15,0 0-1-15,0 0 2 0,-36 31-4 0,36-31 6 16,-11 7-4-16,11-7-1 0,0 0 1 0,-17 16-2 15,17-16-3-15,-12 12 2 0,12-12-7 0,-14 13 5 0,14-13-4 16,-11 14 1-16,11-14 2 0,-17 22-3 16,10-12-5-16,0 3 4 0,-1 0 0 0,8-13 1 15,-17 25-5-15,9-11 3 0,1-4 3 0,7-10-6 0,-14 28 2 16,9-18-1-16,-2 3 1 0,7-13 1 0,-13 28-5 16,10-17 0-16,-2 0-1 0,5-11 1 0,-5 18 0 0,3-9 3 15,2-9 2-15,-3 17 0 0,1-3-1 0,2-14 1 16,-3 22 0-16,3-22 0 0,-5 19 3 0,5-19-1 15,0 18-3-15,0-18 3 0,0 17-3 0,0-17-5 16,4 18 2-16,-4-18-1 0,4 18 0 0,-2-10-2 16,-2-8-2-16,4 17 3 0,-4-17-3 0,7 15 2 0,-3-8 1 15,-4-7-1-15,9 15-1 0,2-3-3 0,-5-4-2 16,-6-8 4-16,14 13-1 0,-8-8 2 0,-6-5 2 0,14 11-4 16,-14-11 4-16,15 8-3 0,-9-3 0 0,-6-5-2 31,17 7 4-31,-17-7-2 0,16 6-1 0,-16-6-3 0,13 4 5 15,-13-4 2-15,17 4 0 0,-17-4-4 0,13 2 5 16,-13-2-1-16,0 0 0 0,22-1 1 0,-22 1 2 0,0 0-1 0,19-3 4 16,-19 3 2-16,0 0-1 0,14-4-3 0,-14 4 4 15,0 0 1-15,0 0 2 0,14-8-1 0,-14 8 0 0,0 0 1 16,13-13 1-16,-13 13 0 0,0 0 0 0,9-15-2 16,-9 15 1-16,0 0-2 0,9-16-1 0,-9 16 1 15,0 0-1-15,7-16 1 0,-7 16-1 0,0 0-1 16,4-18 4-16,-4 18-2 0,0 0 0 0,0 0 0 15,1-21 1-15,-1 21-5 0,0 0 5 0,0 0-4 0,0 0 2 16,-6-25 2-16,6 25 2 0,0 0-2 16,0 0 1-16,-7-15-2 0,7 15-4 0,0 0 0 0,-12-13 3 15,12 13-3-15,0 0 2 0,-13-8-1 0,13 8-2 0,0 0-3 32,-16-10 3-32,16 10-4 0,0 0 1 0,-21-7-3 15,21 7 0-15,-17-3-2 0,17 3 4 0,0 0-4 16,-24-2 3-16,24 2-5 0,0 0 2 0,-26-3-1 15,26 3 1-15,0 0-2 0,-23-2 0 0,23 2-2 0,0 0 4 16,-24 2-1-16,24-2-2 0,0 0-1 0,-21 3 1 0,21-3-2 16,0 0 0-16,0 0-4 0,-23 2-5 0,23-2-6 15,0 0-9-15,0 0-12 16,0 0-14-16,0 0-12 0,-21 2-13 0,21-2-16 0,0 0-25 16,0 0-22-16,0 0-20 0,0 0-141 0,0 0-359 15,0 0 102-15</inkml:trace>
  <inkml:trace contextRef="#ctx0" brushRef="#br0" timeOffset="25935.74">1197 8300 235 0,'0'0'165'15,"-24"3"-22"-15,24-3-6 0,0 0-10 0,0 0-9 16,0 0-4 0,-10 2-12-16,10-2-5 0,0 0-9 0,0 0-9 15,0 0-6-15,0 0-3 0,0 0-11 0,0 0 1 16,0 0-16-16,0 0 1 0,0 0-4 0,0 0-4 0,0 0 3 15,0 0 2-15,0 0-1 0,0 0 2 0,0 0 2 16,0 0 3-16,0 0-1 0,0 0 3 0,0 0 2 16,0 0-4-16,0 0 2 0,0 0-1 0,0 0-3 15,51 0 1-15,-51 0 0 0,26-1 3 0,-26 1-4 0,34-3-4 0,-19 2 2 16,-15 1-5-16,36-5 2 0,-17 2 0 0,1 2 0 16,10 0-3-16,-8 0-2 15,0-1 0-15,-2 1 7 0,-4 1-9 0,3-3 1 16,0 3-1-16,1-2-5 0,0 0 3 0,-2 1-7 0,2 0 1 15,-1-1 1-15,0 0 0 0,1 1-6 0,11 1 0 16,-7 0-3-16,-5-1 1 0,-1-1-3 0,-2 1-1 0,2 0-1 16,-1-1 1-16,0 0-2 0,-17 2 0 15,27-2-1-15,-16 0 0 0,-11 2 0 0,19-1-1 0,-19 1-4 0,17-2 5 16,-17 2-9-16,17-1 5 0,-17 1-3 0,15-4 0 0,-15 4 0 16,0 0-3-16,0 0-1 0,20 0 5 0,-20 0-4 15,0 0-2-15,0 0 4 0,0 0 1 0,17-1-2 16,-17 1 0-16,0 0-5 0,0 0-12 0,0 0-7 0,0 0-6 15,0 0-15-15,0 0-9 0,16-1-13 0,-16 1-13 16,0 0-21-16,0 0-31 0,0 0-26 0,0 0-17 16,0 0-21-16,7-10-147 0,-7 10-406 0,0 0 115 15</inkml:trace>
  <inkml:trace contextRef="#ctx0" brushRef="#br0" timeOffset="26649.05">1282 8586 274 0,'0'0'140'0,"0"0"-19"0,0 0-11 0,0 0-1 0,0 0-11 16,0 0-7-16,0 0-3 0,0 0-5 0,-9 14-1 0,9-14-8 16,0 0 2-16,-4 18-1 0,4-18-1 0,0 0-4 15,-4 25 0-15,4-25-8 0,-3 30 2 0,1-14-2 0,2-16 1 16,-2 33-7-16,2-16-4 0,-1 9-3 0,0-2 2 15,1-6-5-15,0-18-3 0,2 33 1 16,-2-19-7-16,0-14-2 0,0 30 3 0,0-14-3 0,0-16-1 16,0 32-2-1,0-32-5-15,2 22 1 0,-1-8-5 0,-1-14-2 16,2 25-3-16,-2-25-1 0,2 17-2 0,-2-17 1 0,0 0-6 16,2 18 1-16,-2-18-2 0,0 0 0 0,0 0-6 15,0 0-1-15,2 19-10 0,-2-19-12 0,0 0-6 16,0 0-12-16,0 0-19 0,0 0-20 0,0 0-22 15,0 0-26-15,0 0-23 0,0 0-123 0,0 0-323 0,0 0 92 16</inkml:trace>
  <inkml:trace contextRef="#ctx0" brushRef="#br0" timeOffset="27468.91">1479 8618 277 0,'0'0'111'0,"14"-6"-6"0,-14 6-19 0,0 0-2 0,0 0 2 0,20-12-5 16,-20 12-9-16,16-7 0 0,-16 7-16 0,14-7 10 15,-14 7 1-15,17-5-13 0,-17 5-8 0,18-6 4 0,-18 6-9 0,19-4 5 16,-19 4-5-16,0 0-7 0,27-3 0 0,-27 3-1 16,0 0-2-16,27 4 0 0,-27-4 1 0,16 6 1 15,-16-6-3-15,17 8 4 0,-17-8-4 0,12 12 6 0,-12-12-2 16,16 20 1-16,-9-6-5 0,-1-1-4 0,-6-13 5 15,8 30 0-15,-6-15-4 0,-2-15-2 0,2 32 0 16,-3-15 0-16,1-17-3 0,-4 32 3 0,-1-15-3 16,0-1-1-16,1 1-1 0,4-17-5 0,-9 32 3 15,5-17 1-15,-1-1-6 0,5-14 0 0,-11 25-1 16,7-15 3-16,4-10-6 0,-11 23 2 0,4-13-1 0,7-10 0 16,-10 16 2-16,10-16-2 0,0 0 3 0,-9 17 0 15,9-17 1-15,0 0 3 0,-8 12-1 16,8-12-1-16,0 0-5 0,0 0 2 0,0 0-2 0,0 0-2 15,0 0 0-15,-8 13-6 0,8-13 3 0,0 0-2 16,0 0-3-16,0 0-1 0,0 0 4 0,0 0-2 16,0 0-1-16,0 0 0 0,0 0 0 0,0 0-1 15,0 0 1-15,0 0-3 0,0 0 5 0,0 0 4 0,0 0-3 16,0 0-4-16,0 0 4 0,0 0-2 16,39 5 1-16,-39-5 2 0,0 0 1 15,33-2-1-15,-33 2 0 0,23-3 5 0,-23 3-4 16,23-1 4-16,-23 1 0 0,26-1 0 0,-26 1-4 0,25-1 0 15,-25 1 4-15,20 0-6 0,-20 0 2 0,0 0-2 16,26-1-1-16,-26 1 1 0,0 0-12 0,25-4-18 0,-25 4-21 16,16-3-10-16,-16 3-27 0,15-8-29 0,-15 8-26 15,21-14-19-15,-8 4-102 0,-1-1-310 0,-2-1 88 32</inkml:trace>
  <inkml:trace contextRef="#ctx0" brushRef="#br0" timeOffset="28035.26">2627 7956 346 0,'0'0'156'0,"0"0"-14"0,0 0-17 0,0 0-10 16,29 2-12-16,-29-2-8 0,0 0-4 0,0 0-13 16,30 3-6-16,-30-3-9 0,0 0-4 0,25 2-7 15,-25-2-7-15,0 0-4 0,24 1-5 0,-24-1 0 16,0 0-4-16,22 0-18 0,-22 0-8 0,0 0-21 0,0 0-22 0,25 0-20 15,-25 0-28-15,0 0-24 0,0 0-70 0,0 0-211 16,0 0 64-16</inkml:trace>
  <inkml:trace contextRef="#ctx0" brushRef="#br0" timeOffset="28251.77">2695 8114 219 0,'0'0'143'0,"12"10"-20"0,-12-10-17 0,0 0-13 0,16 7-16 16,-16-7-16-16,0 0 9 0,0 0-9 0,18 7-22 16,-18-7 4-16,0 0-18 0,20 1-23 0,-20-1-15 15,0 0-26-15,23 1-21 0,-23-1-53 0,0 0-133 16,26-1 42-16</inkml:trace>
  <inkml:trace contextRef="#ctx0" brushRef="#br0" timeOffset="28971.06">3992 7520 273 0,'0'0'171'0,"0"0"-31"0,0 0-1 0,0 0-7 0,0 0-18 16,0 0-7-16,0 0-6 0,0 0-4 0,0 0-4 0,0 0 7 16,0 0-6-16,0 0-3 0,0 0-3 0,0 0-7 15,0 0 1-15,0 0-6 0,0 0-1 0,0 0-7 16,-6 66 0-16,6-49 1 0,0-17 4 0,-2 36-6 16,3-18 0-16,0 9-3 0,-1-5-3 0,0-2-3 0,2 8 0 15,-3-9-1-15,1 0-4 0,0-19-1 0,-1 33-2 16,2-17-7-16,-1-16 5 0,2 31-11 0,-2-31 3 15,1 27-8-15,-1-27-5 0,0 21-3 0,0-21 0 16,0 0 0-16,0 22-3 0,0-22-8 0,0 0 2 0,2 18-8 31,-2-18-6-31,0 0-11 0,0 0-8 0,0 0-17 16,0 0-20-16,0 0-20 0,2 19-31 0,-2-19-13 0,0 0-32 16,0 0-20-16,0 0-25 0,0 0-116 0,0 0-372 15,0 0 103-15</inkml:trace>
  <inkml:trace contextRef="#ctx0" brushRef="#br0" timeOffset="29486.76">3676 8125 264 0,'0'0'136'16,"0"0"-5"-16,0 0-2 0,0 0-3 0,0 0-4 15,0 0-3-15,0 0 1 0,0 0 0 0,0 0-10 16,0 0-9-16,0 0-3 0,0 0-2 0,0 0-4 16,0 0-4-16,0 0 0 0,33 22-3 0,-33-22 2 15,20 2-4-15,-20-2-1 0,31 4-4 0,-13-1 4 16,-18-3-8-16,34 2-4 0,-16-2 2 0,-18 0-6 16,35-1-2-16,-17 1-5 0,-18 0 3 0,39 2-6 0,-21-2 3 0,-18 0-6 15,37 1-6-15,-18 0-6 0,0 0 1 16,-19-1-5-16,36 0-1 0,-21 0-1 0,-15 0 2 15,29-2-10-15,-29 2-1 0,24-2-5 0,-24 2-1 16,20-4 0-16,-20 4-3 0,19-1-4 0,-19 1 1 0,0 0-2 16,25-3-1-16,-25 3 0 0,0 0-6 0,24-4-8 0,-24 4-8 15,0 0-14-15,22-7-7 0,-22 7-14 0,0 0-10 16,18-5-27-16,-18 5-27 0,0 0-2 0,0 0-7 16,19-6-19-16,-19 6-29 0,0 0-23 0,0 0-139 15,0 0-391 1,0 0 109-16</inkml:trace>
  <inkml:trace contextRef="#ctx0" brushRef="#br0" timeOffset="30612.86">3761 8496 322 0,'0'0'141'0,"0"0"-23"0,0 0 2 0,0 0-10 0,0 0-7 15,0 0 0-15,0 0-5 0,0 0-4 0,0 0-7 16,0 0-1-16,0 0-12 0,0 0-5 0,0 0-3 0,37-35-8 16,-37 35-1-16,0 0-6 0,18-8-1 0,-18 8-5 15,0 0-3-15,20-7 0 0,-20 7-4 16,0 0 1-16,23-1 2 0,-23 1-5 0,0 0 5 0,0 0-6 16,30 8 1-16,-30-8-1 0,15 11 5 0,-15-11 1 15,15 11-6-15,-7 3 1 0,1-1 0 0,-2-1 0 0,1 4-6 0,-2-1 1 16,-1 0 0-16,0 3-1 0,-2-1 0 0,-3-17-2 15,3 34-4-15,-3-9-2 0,2-2 0 0,-5-5-2 16,3-18 0-16,-3 34-2 16,-1-18 0-16,0 2-2 0,-1-2-1 0,0 0 1 15,-3-1-3-15,8-15-1 0,-9 28-3 0,3-15 0 0,6-13-1 16,-10 21 2-16,10-21-2 0,-10 17-1 0,10-17 0 0,-9 14-1 16,9-14 0-16,-8 11 1 0,8-11 2 0,0 0 2 15,0 0-1-15,-12 15-1 0,12-15-2 0,0 0 3 16,0 0-5-16,0 0 0 0,-11 10 2 0,11-10-4 15,0 0 0-15,0 0-3 0,0 0 2 0,0 0-2 16,0 0 1-16,0 0-3 0,0 0 0 0,0 0 1 16,0 0 0-16,-11 10-1 0,11-10 1 0,0 0-2 0,0 0 2 15,0 0 3-15,0 0-4 0,0 0 0 0,0 0 2 16,0 0-1-16,0 0 1 0,0 0-1 0,0 0 1 16,0 0 1-16,0 0 5 0,0 0-3 0,0 0 3 15,0 0 1-15,59-14 0 0,-59 14-1 0,0 0 7 16,26 0-4-16,-26 0 0 0,0 0-2 0,27 1 3 15,-27-1-1-15,18 2 3 0,-18-2-4 0,0 0-2 16,27 0 1-16,-27 0-1 0,0 0-1 0,28 0 1 16,-28 0-3-16,0 0 4 0,24 1-3 15,-24-1 4-15,19 0-1 0,-19 0-6 0,0 0-11 0,27 0-2 16,-27 0-10-16,0 0-22 0,25 0-24 0,-25 0-27 16,16-5-17-16,-16 5-30 0,0 0-39 0,22-9-153 15,-22 9-397-15,12-10 111 0</inkml:trace>
  <inkml:trace contextRef="#ctx0" brushRef="#br1" timeOffset="43629.88">1983 7268 338 0,'0'0'131'0,"0"0"-9"0,0 0-4 16,0 0-6-16,-11 11 1 0,11-11-12 0,0 0-4 16,0 0-4-16,0 0-10 15,0 0 2-15,0 0-9 0,0 0-4 0,0 0 0 16,0 0-10-16,0 0 4 0,0 0-8 0,0 0-4 0,0 0 0 16,0 0 0-16,0 0-5 0,0 0-5 0,0 0-4 15,0 0 5-15,0 0-2 0,0 0-7 0,0 0-1 16,0 0-2-16,0 0-1 0,0 0 0 0,0 0-7 15,0 0 0-15,0 0-2 0,0 0 0 0,0 0-6 16,0 0 4-16,0 0-4 0,0 0-1 0,0 0 0 0,0 0 0 16,0 0-2-16,0 0-3 0,0 0 1 0,0 0 0 15,0 0 1-15,0 0 0 0,0 0 0 0,0 0-5 0,0 0 3 16,30-24-2-16,-30 24 3 0,13-8-1 0,-13 8-1 16,14-10 0-16,-14 10-3 0,13-11 2 0,-7 7-1 15,-6 4 0-15,15-10 3 0,-15 10-2 0,15-8-3 16,-15 8 2-16,14-10-1 0,1 4-3 0,-6-1 2 15,1 1 1-15,-10 6-2 0,18-9-1 0,-18 9 4 0,16-7-5 16,-16 7 4-16,17-8-1 16,-9 3-2-16,-8 5 3 0,18-8-1 0,-18 8-2 15,15-7 3-15,-15 7-2 0,19-7-2 0,-19 7 0 16,19-8 2-16,-19 8-1 0,18-5-1 0,-18 5 1 16,26-11 3-16,-14 8-3 0,-12 3 3 0,21-7-2 0,-21 7-2 15,18-5 1-15,-18 5 0 0,18-7 4 0,-18 7-2 16,25-8-2-16,-9 2 3 0,-16 6-1 0,29-10 3 15,-13 5-3-15,-16 5 3 0,24-8 2 0,-24 8 0 16,18-7-7-16,-18 7 1 0,18-6 0 0,-18 6 3 16,18-6 0-16,-18 6 0 0,18-6-3 0,-18 6 1 0,17-4 1 15,-17 4 0-15,16-6-2 0,-16 6-1 0,18-5-2 16,-18 5 1-16,0 0 0 0,26-6 2 0,-26 6 0 16,16-5-2-16,-16 5 0 0,0 0 2 15,25-5 0-15,-25 5 0 0,19-3-3 0,-19 3 5 0,0 0-1 16,26-4 0-16,-26 4-3 0,18-3-1 0,-18 3 0 15,0 0 3-15,26-3-2 0,-26 3 3 0,0 0-6 16,23-2 2-16,-23 2 0 0,0 0-1 0,25-1 2 0,-25 1 0 16,0 0 2-16,28-1-2 0,-28 1-3 0,0 0 2 15,26 0 2-15,-26 0-2 0,0 0 0 0,25 0 2 0,-25 0-1 16,0 0-1-16,25 2 0 0,-25-2 1 0,0 0-2 16,22 0 4-16,-22 0-5 0,0 0 3 0,23 2-3 15,-23-2 4-15,0 0-3 0,22 0-1 0,-22 0 3 16,0 0-2-16,23 1 4 15,-23-1-4-15,0 0-1 0,21 2 1 0,-21-2 1 0,0 0 0 16,21 3-2-16,-21-3 2 0,0 0 0 0,21 4 0 16,-21-4 1-16,0 0-4 0,19 2 2 0,-19-2 0 15,0 0-2-15,18 4 3 0,-18-4 0 0,0 0 0 16,0 0-2-16,21 7-1 0,-21-7 2 0,0 0 2 16,0 0-1-16,17 7-2 0,-17-7 0 0,0 0-1 0,17 5 1 15,-17-5 2-15,0 0-2 0,0 0 0 0,18 6-2 16,-18-6 1-16,0 0 0 0,0 0 1 0,16 7 0 15,-16-7 1-15,9 2-3 0,-9-2 1 0,0 0 3 16,0 0-1-16,0 0-1 0,20 10 0 0,-20-10 1 0,8 4 1 16,-8-4-1-16,0 0 1 0,0 0-1 0,0 0-1 15,20 9-2-15,-20-9 7 0,8 4-6 0,-8-4 3 16,0 0-1-16,0 0-3 0,14 7 2 0,-14-7 1 16,0 0-2-16,0 0 3 0,14 8 3 0,-14-8-2 0,0 0-5 15,11 5 3-15,-11-5 0 0,0 0-3 0,0 0 2 16,0 0 0-16,15 8-3 0,-15-8 4 0,0 0-2 15,10 5 4-15,-10-5-1 16,0 0 5-16,9 6-9 0,-9-6 1 0,0 0 3 0,12 6-3 16,-12-6 0-16,0 0 2 0,0 0-3 0,0 0 2 15,15 12-1-15,-15-12 2 0,0 0-3 0,0 0 2 16,12 8 5-16,-12-8-7 0,0 0 3 0,8 7-2 0,-8-7 1 16,0 0 0-16,0 0-1 0,10 7 2 0,-10-7-2 15,0 0-1-15,8 7 2 0,-8-7 4 0,0 0-3 16,0 0 0-16,11 7-3 0,-11-7 4 0,0 0-3 15,0 0 1-15,0 0-2 0,0 0 1 0,13 12 2 0,-13-12-3 16,0 0 3-16,0 0-2 0,0 0-2 0,13 11 4 16,-13-11-3-16,0 0 3 0,0 0 0 0,0 0-3 15,0 0 2-15,11 9 5 0,-11-9 0 0,0 0-6 16,0 0-1-16,0 0 4 0,0 0-4 16,0 0 3-16,13 11-1 0,-13-11-1 0,0 0 1 15,0 0 1-15,0 0-1 0,0 0 0 0,12 10-1 16,-12-10 5-16,0 0-3 0,0 0-1 0,0 0-1 0,0 0 2 15,13 13-2-15,-13-13-1 0,0 0 3 0,0 0-1 16,12 9 1-16,-12-9-2 0,0 0 1 0,0 0 1 16,0 0-1-16,12 12-2 0,-12-12 5 0,0 0-4 15,0 0 1-15,9 10 0 0,-9-10 0 0,0 0 2 16,0 0-1-16,0 0-2 0,11 12-1 0,-11-12 4 0,0 0 3 16,0 0-7-16,0 0-1 0,0 0 6 0,11 11-2 0,-11-11 0 15,0 0-3-15,0 0 6 16,0 0-6-16,0 0 1 0,9 12 0 0,-9-12 3 15,0 0-1-15,0 0-1 0,0 0 1 0,0 0 1 16,0 0 0-16,0 0-1 0,12 11-2 0,-12-11 1 0,0 0 1 16,0 0-1-16,0 0-1 0,0 0 2 0,0 0-1 15,0 0 2-15,0 0-1 0,0 0 1 0,0 0 0 16,0 0 1-16,0 0-3 0,10 11 7 0,-10-11-1 16,0 0-5-16,0 0 3 0,0 0 3 0,0 0-3 0,0 0 2 15,0 0 2-15,0 0 2 0,0 0-2 0,0 0 5 16,0 0-1-16,0 0-2 0,0 0-4 0,0 0 4 15,0 0-8-15,0 0 3 0,0 0 0 0,0 0-1 0,0 0 2 16,0 0-4-16,0 0 2 0,0 0 0 0,0 0-4 16,0 0 3-16,0 0-3 0,0 0 4 0,0 0-3 15,-10-51 2-15,10 51-3 0,0 0 1 0,-8-21 2 16,8 21-3-16,0 0-2 0,-4-21 3 0,4 21-3 16,0 0 3-16,-3-18 0 0,3 18-1 0,0 0 0 0,-4-17 1 15,4 17 0-15,0 0 1 16,0 0-1-16,-4-18-1 0,4 18 3 0,0 0-2 15,0 0 0-15,0 0 2 0,-4-19-3 0,4 19-2 16,0 0 2-16,0 0 2 0,0 0-4 0,0 0 4 16,-4-18 2-16,4 18-5 0,0 0 1 0,0 0 1 0,0 0-2 15,-5-18-2-15,5 18 3 0,0 0 0 0,0 0 1 16,0 0 0-16,0 0-2 0,-5-17 5 0,5 17-3 0,0 0-1 16,0 0 4-16,0 0-1 0,0 0 4 0,0 0-3 15,0 0 1-15,0 0 1 0,-7-17-1 0,7 17 0 16,0 0-2-16,0 0-1 0,0 0 1 0,0 0-2 15,0 0 5-15,0 0-2 0,0 0-4 0,0 0 2 16,0 0-2-16,-4-17 4 0,4 17-3 0,0 0 1 16,0 0 0-16,0 0 1 0,0 0 4 0,0 0-2 0,0 0 3 15,0 0-4-15,0 0 5 0,0 0-8 0,0 0 6 16,0 0-8-16,0 0 8 0,0 0-2 0,0 0-5 16,0 0 4-16,-7-14-8 0,7 14 4 0,0 0-2 15,0 0 1-15,0 0-2 0,0 0 1 16,0 0 2-16,0 0-6 0,0 0 3 0,0 0 2 15,0 0-1-15,0 0 1 0,0 0-5 0,0 0 4 16,0 0 1-16,0 0 0 0,0 0 4 0,0 0-5 16,0 0 5-16,0 0 0 0,0 0-3 0,0 0 0 15,0 0-3-15,-6 45 3 0,6-45 2 0,0 0 0 0,0 0 1 16,1 25-2-16,-1-25 0 0,0 0-4 0,0 0 1 16,-1 20 2-16,1-20 2 0,0 0-2 0,0 0-1 15,0 0 0-15,0 0-3 0,0 23 7 0,0-23-5 16,0 0 0-16,0 0 1 0,0 0 1 0,0 0 0 15,0 22 0-15,0-22 0 0,0 0 0 0,0 0-1 0,0 0 3 16,0 0-5-16,1 20 4 0,-1-20-1 0,0 0-2 16,0 0 4-16,0 0-3 0,0 0 0 0,0 0-1 15,0 0 1-15,1 18 1 0,-1-18-2 16,0 0 2-16,0 0 0 0,0 0 0 0,0 0-3 0,0 0 6 16,0 0-3-16,0 0 0 0,0 0 2 0,0 0-1 15,0 0 0-15,3 18-3 0,-3-18 2 0,0 0 0 16,0 0 1-16,0 0-2 0,0 0 1 0,0 0 1 15,0 0-2-15,0 0 1 0,0 0 0 0,0 0-2 16,0 0 1-16,0 0 5 0,0 0-6 0,0 0 4 16,0 0-3-16,0 0 2 0,0 0-2 0,0 0 4 0,0 0-4 15,0 0 3-15,0 0 2 0,0 0-4 0,0 0 3 16,0 0-1-16,0 0-2 0,0 0 1 0,0 0-1 16,1 19 0-16,-1-19 4 0,0 0-2 0,0 0 1 15,0 0-3-15,0 0 3 0,0 0-1 0,0 0-1 16,0 0 7-16,0 0-4 0,0 0 1 0,0 0 6 15,0 0 2-15,0 0 0 0,0 0-1 0,0 0 6 0,0 0 3 16,0 0 3-16,0 0-5 0,0 0 2 0,0 0-2 16,0 0-4-16,0 0 1 0,0 0 5 0,0 0-8 15,0 0 4-15,0 0-6 0,0 0 1 0,0 0-2 0,0 0-7 16,0 0 13-16,0 0-9 16,0 0-2-16,-26 1-1 0,26-1 8 0,0 0-10 15,0 0 2-15,0 0 5 0,0 0-12 0,0 0 3 16,-31-2 3-16,31 2 1 0,0 0-3 0,-23 0 1 15,23 0-4-15,0 0-3 0,-23 2 8 0,23-2-4 0,0 0-1 16,-20 2 2-16,20-2 0 0,0 0 0 0,0 0 1 16,-24 3 2-16,24-3-2 0,0 0-4 0,-21 3 3 15,21-3 3-15,0 0-6 0,0 0 11 0,-18 3-9 16,18-3 3-16,0 0-1 0,0 0-5 0,0 0 5 16,-21 3-3-16,21-3 2 0,0 0 0 0,0 0 5 0,0 0-3 15,0 0-5-15,0 0 2 0,0 0 1 0,-21 2-3 16,21-2 1-16,0 0-1 0,0 0 4 0,0 0 0 15,0 0-5-15,0 0 4 0,0 0 5 0,0 0-6 16,-19 4 2-16,19-4-1 0,0 0 1 0,0 0 0 0,0 0-1 16,0 0 4-16,0 0-9 0,0 0 3 0,0 0-7 15,0 0-2-15,0 0-7 0,0 0-1 0,0 0 0 16,0 0-6-16,0 0-6 0,-22 0-12 0,22 0-12 16,0 0-14-16,0 0-16 0,0 0-21 0,0 0-24 15,0 0-17-15,0 0-27 0,0 0-24 0,0 0-17 0,-13-14-135 16,13 14-418-16,0 0 117 0</inkml:trace>
  <inkml:trace contextRef="#ctx0" brushRef="#br1" timeOffset="45217.11">2492 6568 268 0,'0'0'140'0,"0"0"-13"16,0 0-5-16,0 0-13 0,0 0-11 0,0 0-4 0,0 0 0 16,0 0-9-16,0 0-3 0,0 0-5 0,10 7-4 15,-10-7-9-15,0 0-2 0,0 0-6 0,0 0-4 0,0 0-1 16,0 0 0-16,0 0-10 0,0 0-2 0,0 0-5 16,0 0-3-16,0 0-2 0,0 0 1 0,0 0 0 15,0 0 4-15,0 0-2 0,0 0 2 0,0 0-2 16,12 6-1-16,-12-6-2 0,0 0-2 0,0 0-3 15,0 0 0-15,0 0 1 0,16 3 3 0,-16-3-1 16,0 0-3-16,0 0 3 0,20 4-4 0,-20-4 2 16,0 0 1-16,21-2-2 0,-21 2 0 0,15 0-2 15,-15 0 4-15,0 0-1 0,20 2 0 0,-20-2-5 0,0 0-1 16,18 0-2-16,-18 0 1 0,0 0-2 16,0 0-5-16,17-2 3 0,-17 2-3 0,0 0 1 0,0 0-3 15,0 0 3-15,17-1-2 0,-17 1-2 0,0 0 3 16,0 0-5-16,0 0 2 0,0 0-2 0,0 0-1 15,19 0 1-15,-19 0 0 0,0 0 0 0,0 0 0 16,0 0 1-16,0 0-3 0,15-3-1 0,-15 3-3 16,0 0-6-16,0 0-8 0,0 0-16 0,13-6-8 15,-13 6-25-15,0 0-8 0,0 0-19 0,0 0-23 0,12-15-25 16,-12 15-21-16,2-11-117 0,-2 11-330 0,0 0 94 16</inkml:trace>
  <inkml:trace contextRef="#ctx0" brushRef="#br1" timeOffset="45912.03">2595 6350 223 0,'0'0'110'0,"0"0"-10"0,0 0-7 0,0 0-14 0,0 0-15 16,0 0-4-16,0 0 2 0,0 0-5 0,0 0-1 15,0 0-7-15,12-5 13 0,-12 5-15 0,0 0 5 0,0 0-8 16,0 0 0-16,0 0-5 0,0 0-6 0,0 0-1 16,0 0 1-16,0 0 4 0,0 0-11 0,0 0 2 15,0 0 2-15,0 0-10 0,0 0 2 0,0 0 2 16,0 0-9-16,0 0-5 0,0 0 5 0,0 0-7 16,0 0 2-16,0 0 4 0,0 0-6 0,0 0-8 0,0 0 16 15,0 0-3-15,0 0-6 0,0 0 5 0,0 0-1 16,0 0-7-16,0 0 5 0,0 0-7 0,0 0-1 15,0 0 8-15,0 0-2 0,0 0 0 0,0 0 0 16,0 0 0-16,0 0 0 0,0 0 3 0,0 0-3 0,0 0-4 16,0 0-1-16,0 0 5 0,0 0 0 0,0 0-2 15,0 0 1-15,0 0 1 16,0 0 3-16,0 0-5 0,0 0 5 0,0 0-3 16,0 0 5-16,0 0-4 0,0 0-2 0,5 29 1 15,-5-29-2-15,0 0-5 0,0 0 2 0,0 0-2 0,0 0-11 0,0 0-5 16,0 0-17-16,0 0-22 0,0 0-25 0,0 0-19 15,0 0-102-15,0 0-237 0,0 0 70 0</inkml:trace>
  <inkml:trace contextRef="#ctx0" brushRef="#br1" timeOffset="46884.63">2612 6692 214 0,'0'0'68'16,"0"0"-1"-16,0 0-13 0,0 0-7 0,0 0-8 16,0 0 11-16,0 0-10 0,0 0 7 0,0 0-1 0,0 0-9 15,0 0 3-15,0 0-3 0,0 0-5 0,0 0-11 16,0 0 15-16,0 0-3 0,0 0 7 0,0 0-7 15,0 0-9-15,0 0 10 0,0 0-3 0,0 0-2 16,0 0 1-16,0 0-2 0,0 0-5 0,0 0-12 16,0 0 1-16,0 0 4 0,0 0-9 15,0 0 5-15,0 0-3 0,0 0 2 0,0 0-4 16,0 0-2-16,0 0 11 0,0 0-4 0,4 12 1 0,-4-12 1 16,0 0 5-16,0 0-3 0,0 0 1 0,0 0 5 15,0 0-9-15,0 0 10 0,0 0 2 0,0 0-7 16,0 0 3-16,0 0-7 0,0 0 10 0,0 0-1 15,0 0-7-15,0 0 8 0,0 0-7 0,0 0 7 16,0 0-4-16,0 0-7 0,0 0 12 0,0 0 3 0,0 0-3 16,0 0 1-16,0 0-5 0,0 0 1 0,0 0 0 15,0 0-5-15,0 0 5 0,0 0-4 0,0 0-2 16,0 0-4-16,0 0-2 0,0 0-2 0,0 0 1 16,0 0 3-16,0 0-2 0,0 0 5 0,0 0 0 0,0 0-3 15,0 0-3-15,0 0 2 0,0 0-4 0,0 0 4 16,0 0 4-16,0 0-3 0,0 0-5 0,0 0 0 15,0 0 0-15,0 0-2 0,0 0-1 0,0 0 3 0,-10 16-3 16,10-16 0-16,0 0 2 0,0 0-2 0,0 0-3 16,0 0-1-16,0 0 0 0,0 0 3 0,0 0-2 15,0 0 1-15,0 0-2 16,0 0 2-16,-7 9-8 0,7-9 7 0,0 0-2 16,0 0-9-16,0 0-2 0,0 0-16 0,0 0-9 0,0 0-16 15,0 0-24-15,0 0-11 0,0 0-13 0,0 0-125 16,0 0-269-16,0 0 78 0</inkml:trace>
  <inkml:trace contextRef="#ctx0" brushRef="#br1" timeOffset="48202.25">2998 6359 219 0,'0'0'133'15,"0"0"-12"-15,0 0-6 0,0 0-9 0,0 0-12 16,0 0-18-16,0 0 1 0,0 0-17 0,0 0-5 16,0 0 3-16,0 0-13 0,0 0 5 0,0 0-10 0,0 0-1 15,0 0-6-15,0 0-2 0,0 0 0 0,0 0-2 16,0 0 6-16,0 0-14 0,0 0 5 0,0 0-6 15,0 0 1-15,0 0-7 0,-32 37 3 0,32-37-1 0,-7 14 1 16,7-14-7-16,-9 12 6 0,9-12 1 16,0 0 0-16,-11 19 2 0,6-13-2 0,5-6 1 15,-6 14-11-15,6-14 13 0,-8 14-6 0,8-14-2 0,-4 13 1 0,4-13-4 16,-7 14 0-16,7-14 0 0,-5 16-3 0,5-16 0 16,-5 14 0-16,5-14 4 0,-4 16-3 0,4-16 0 15,-3 16-4-15,3-16 3 0,-2 15-9 0,2-15 5 0,0 15 4 16,0-15-5-16,0 0 5 15,0 21-2-15,0-21-6 0,3 14 1 0,-3-14 6 16,3 11-1-16,-3-11 1 0,5 13 0 0,-5-13-6 16,5 12 6-16,-5-12 2 0,3 13-1 0,-3-13 9 15,5 11-7-15,-5-11 0 0,5 11-3 0,-5-11 1 0,0 0 3 16,6 11-6-16,-6-11 0 0,0 0-4 16,10 9 4-16,-10-9 3 0,0 0 4 0,7 8-3 15,-7-8 2-15,0 0-2 0,13 9 2 0,-13-9 3 0,10 5-3 16,-10-5 1-16,0 0-4 0,13 5 0 0,-13-5 0 15,0 0 2-15,0 0-6 0,19 6 7 0,-19-6-2 16,11 4 0-16,-11-4-4 0,0 0 8 0,0 0-3 16,19 2-1-16,-19-2 0 0,0 0 1 0,0 0 2 0,20 2-2 15,-20-2 1-15,0 0 0 0,17 0-9 0,-17 0 11 16,0 0-4-16,0 0 0 0,0 0 4 0,19-2-1 16,-19 2 2-16,0 0-7 0,13-6 6 0,-13 6-1 15,0 0 0-15,0 0-1 0,14-5 0 0,-14 5 1 16,0 0 1-16,0 0 1 0,12-8-5 0,-12 8 2 0,0 0-1 15,0 0 8-15,10-7-6 0,-10 7-1 0,0 0-3 16,0 0 2-16,7-12-1 0,-7 12-2 0,0 0 1 16,0 0 1-16,5-12 7 0,-5 12-3 0,0 0 1 15,0 0-4-15,4-14 3 0,-4 14 4 0,0 0 0 16,0 0-4-16,0-16-2 0,0 16 2 0,0 0 0 0,0 0-3 16,0 0 3-16,-6-18-1 0,6 18 1 0,0 0-6 15,0 0 5-15,-7-14-3 16,7 14 1-16,0 0-5 0,-7-10 0 0,7 10 1 15,0 0 4-15,0 0-2 0,-11-10-3 0,11 10 1 16,0 0 1-16,-11-7-4 0,11 7-2 0,0 0 2 0,-13-3 2 16,13 3-1-16,0 0 2 0,-16-3 1 0,16 3-5 15,0 0 1-15,-18-3-1 0,18 3-1 0,0 0 1 0,-20 1 3 16,20-1 0-16,0 0-3 0,-18 3-2 0,18-3 0 16,-14 3 1-16,14-3 0 0,0 0 4 0,-19 5-3 15,19-5 0-15,0 0 0 0,-15 3 3 0,15-3-4 16,0 0-4-16,-16 3 6 0,16-3-1 0,0 0 2 0,-12 5-3 15,12-5 1-15,0 0 1 0,0 0-1 0,-15 3-3 16,15-3-9-16,0 0-4 0,0 0-6 0,0 0-15 16,0 0-14-16,0 0-9 0,0 0-25 0,0 0-13 15,-21 6-22-15,21-6-24 0,0 0-123 0,0 0-318 16,0 0 90-16</inkml:trace>
  <inkml:trace contextRef="#ctx0" brushRef="#br1" timeOffset="51656.05">2230 8981 246 0,'0'0'150'0,"0"0"-14"0,0 0-7 0,0 0-17 0,0 0-2 15,0 0-14-15,0 0-3 0,0 0-13 0,0 0-1 16,0 0-8-16,0 0 0 0,0 0-10 0,0 0-7 16,0 0-4-16,0 0-4 0,0 0 0 0,0 0-10 0,0 0 0 15,0 0-3-15,0 0-11 0,0 0 6 0,0 0 3 16,0 0-18-16,0 0 9 0,0 0-2 0,0 0-1 0,0 0-2 16,-4 12 0-16,4-12 3 0,0 0-5 0,0 0 6 15,0 0-3-15,0 0 0 0,0 0 3 0,0 0-1 16,0 0 3-16,0 0-4 15,8 22-1-15,-8-22 2 0,6 10 6 0,-6-10-4 16,7 11 1-16,-7-11-6 0,5 10 0 0,-5-10-2 0,7 10 2 16,-7-10 0-16,7 11-5 0,-7-11 3 0,0 0 0 15,11 13-3-15,-11-13 8 0,10 11-2 0,-10-11-5 0,9 8 3 16,-9-8-4-16,9 9 0 0,-9-9 6 0,9 9-5 16,-9-9 2-16,11 7 0 0,-11-7 0 0,11 9 1 15,-11-9-2-15,12 10-2 0,-5-4-1 16,-7-6 1-16,12 8 4 0,-12-8-3 0,15 7-3 0,-15-7 1 15,14 7 2-15,-14-7 1 0,13 7 0 0,-13-7-3 0,12 7-1 16,-12-7 2-16,13 6 0 0,-13-6 2 16,16 8-1-16,-8-4-3 0,-8-4 5 0,18 7-4 15,-18-7 1-15,14 5-4 0,-14-5 0 0,16 6 1 0,-16-6 1 0,14 6-2 16,-14-6-1-16,15 6 3 0,-15-6-1 0,15 5 1 16,-15-5-2-16,14 4-2 0,-14-4 1 0,14 4 0 15,-14-4 4-15,16 5-1 16,-16-5-3-16,15 4 0 0,-15-4 0 0,13 5-1 0,-13-5 1 15,14 3-2-15,-14-3 1 0,15 3 0 16,-15-3 2-16,16 2-5 0,-16-2 8 0,16 3 0 0,-16-3-2 16,16 1-3-16,-16-1 1 0,15 3 1 0,-15-3 0 15,16 1-1-15,-16-1 0 0,17 2 1 0,-17-2 1 16,18 1-2-16,-18-1-1 0,16 2 0 0,-16-2-1 16,16 1 0-16,-16-1-3 0,18 0 6 0,-18 0-4 15,17 1 0-15,-17-1 0 0,17 2-3 0,-17-2 1 16,16 1 0-16,-16-1 2 0,19 0-2 0,-19 0 3 0,18 2-1 0,-18-2 0 15,16 0 1-15,-16 0-3 0,17 0-1 0,-17 0 4 16,19 0-3-16,-19 0 2 0,20 1-1 0,-20-1-2 16,17-1 4-16,-17 1-3 0,19-1 4 0,-19 1-2 15,18-1-1-15,-18 1 0 0,17-1-1 0,-17 1 1 0,18-3 1 16,-18 3 1-16,14-1-3 16,-14 1-1-16,18-2 1 0,-18 2-1 0,16-4 0 0,-16 4 2 0,17-3-3 15,-17 3 0-15,14-1 1 16,-14 1 3-16,16-4-4 0,-16 4 1 0,15-4 3 15,-15 4-3-15,15-3 1 0,-15 3-3 0,15-4 0 0,-15 4 5 16,14-3-7-16,-14 3 5 0,15-4-3 0,-15 4 5 16,16-5-2-16,-16 5-2 0,13-2 3 0,-13 2-4 15,14-6 1-15,-14 6-2 0,15-3 6 0,-15 3-4 16,16-6 2-16,-16 6 0 0,16-6-1 0,-16 6 0 0,15-4 2 16,-15 4-2-16,14-4-3 0,-14 4 4 0,13-5-1 15,-13 5 0-15,13-5 1 0,-13 5-1 0,11-6 1 16,-11 6-1-16,13-4-1 0,-13 4 2 0,0 0-4 15,16-7 7-15,-16 7-4 0,0 0 1 0,15-6-4 16,-15 6 4-16,0 0-3 0,13-5 1 0,-13 5 3 0,0 0-4 16,14-4 0-16,-14 4 0 0,10-6 2 0,-10 6-1 15,0 0 0-15,16-8 2 16,-16 8-3-16,13-8 4 0,-13 8-5 0,10-7 0 0,-10 7 2 16,14-10 3-16,-14 10-1 0,13-8 0 0,-13 8-1 15,13-10 2-15,-13 10-3 0,12-8-1 0,-12 8 2 0,10-7 2 16,-10 7-2-16,13-9 1 0,-13 9-4 0,10-8 3 15,-10 8 0-15,0 0-1 0,13-10-2 0,-13 10 1 16,0 0-3-16,11-9 3 0,-11 9 3 0,0 0-4 16,9-6 3-16,-9 6-1 0,0 0-2 0,8-8 5 15,-8 8 0-15,0 0-3 0,0 0 0 0,11-9 0 16,-11 9-2-16,0 0 5 0,0 0-5 0,10-8 2 16,-10 8 1-16,0 0 0 0,8-8-1 0,-8 8-2 0,0 0 0 15,9-10 5-15,-9 10-2 0,8-8-2 0,-8 8 2 16,0 0-1-16,11-10 2 0,-11 10-2 0,0 0-3 15,8-11 1-15,-8 11 4 0,0 0 1 0,8-10-5 16,-8 10 3-16,0 0 2 0,0 0-5 0,0 0 2 16,9-9-1-16,-9 9 2 0,0 0-1 0,0 0 3 15,0 0-1-15,0 0-4 0,0 0 1 0,8-9-1 16,-8 9-1-16,0 0-2 0,0 0-1 0,0 0 0 0,0 0-2 16,0 0-3-16,0 0 6 0,0 0-1 0,0 0-5 15,9-8 5-15,-9 8 2 0,0 0-5 0,0 0 0 0,0 0 1 0,0 0-2 0,0 0-3 16,0 0 0-16,0 0 0 0,0 0-4 0,0 0 2 31,0 0-3-31,0 0 2 0,0 0-10 0,0 0 4 16,0 0 2-16,0 0 3 0,0 0 0 0,0 0-2 15,0 0 3-15,0 0 4 0,0 0-1 0,0 0 2 0,0 0 1 16,0 0 1-16,0 0-3 0,0 0 2 0,0 0-1 16,9-9-1-16,-9 9 2 0,0 0-7 15,0 0 6-15,0 0 1 0,0 0 0 0,0 0 5 0,0 0 0 16,0 0-1-16,0 0-1 0,0 0 0 0,0 0 4 15,0 0-6-15,0 0 7 0,0 0-3 0,0 0 4 16,0 0-5-16,0 0 6 0,0 0-1 0,0 0 2 16,0 0-1-16,0 0 1 0,0 0 1 0,0 0-3 15,0 0 0-15,0 0 1 0,0 0-1 0,0 0 4 16,0 0 0-16,0 0 2 0,0 0 1 0,0 0-2 16,0 0-2-16,0 0 1 0,0 0-2 0,0 0 3 0,0 0 0 0,0 0 0 0,0 0 2 15,0 0-1-15,0 0 0 0,0 0-7 0,-35 19 8 16,35-19-3-16,0 0 2 0,0 0 1 0,0 0-2 15,-16 4 2-15,16-4-2 0,0 0 1 0,-13 4 0 16,13-4 1-16,0 0 0 0,-17 5-5 0,17-5 1 16,0 0 1-16,-14 2 1 0,14-2 0 0,0 0-1 15,-15 2 1-15,15-2-1 0,0 0-2 0,-19 4-1 0,19-4 2 16,0 0-1-16,-17 3 2 0,17-3-3 0,0 0-1 16,-14 2 4-16,14-2-1 0,0 0-1 15,0 0-1-15,-17 1 1 0,17-1-2 0,0 0 2 0,0 0-2 16,0 0 4-16,-17 2-2 0,17-2-1 0,0 0-1 15,0 0 1-15,0 0-1 0,0 0 2 0,-15 2 1 16,15-2-2-16,0 0 5 0,0 0-5 0,0 0 1 16,0 0 0-16,0 0 3 0,0 0-1 0,0 0-4 15,0 0-1-15,-19 0 4 0,19 0-2 0,0 0 4 16,0 0-3-16,0 0-2 0,0 0 1 0,0 0 1 16,0 0 1-16,0 0-4 0,0 0 1 0,0 0 3 0,0 0-1 15,0 0-4-15,0 0 3 0,0 0 0 0,0 0-1 16,-15 1-1-16,15-1-3 0,0 0 2 0,0 0 0 15,0 0 2-15,0 0-1 0,0 0 2 0,0 0-1 16,0 0 0-16,0 0-5 0,0 0 7 0,0 0 1 16,0 0 0-16,0 0-3 0,0 0 0 0,0 0 0 15,0 0 2-15,0 0-1 0,0 0 2 0,0 0-4 16,0 0 3-16,0 0-4 0,0 0 3 0,0 0-1 0,0 0 2 16,0 0 0-16,0 0-2 0,0 0 2 0,0 0-2 15,30-21 3-15,-30 21 1 0,0 0-7 0,0 0 5 16,0 0-2-16,15-6 3 0,-15 6-3 0,0 0 1 15,0 0-1-15,14-5 5 0,-14 5-3 0,0 0 0 16,11-6-1-16,-11 6 3 0,0 0 0 0,0 0 1 16,15-5-2-16,-15 5-2 0,0 0 1 0,0 0 0 15,0 0-2-15,13-6-1 16,-13 6 1-16,0 0 5 0,0 0-3 0,0 0 4 0,14-4-6 16,-14 4 1-16,0 0 2 0,0 0 3 0,0 0-2 0,12-7-4 15,-12 7-1-15,0 0 2 0,0 0 3 0,11-5-2 16,-11 5 1-16,0 0 0 0,0 0-1 0,0 0 1 15,0 0-1-15,13-6-4 0,-13 6-1 0,0 0 4 16,0 0 2-16,0 0-5 0,0 0 3 0,0 0 2 16,11-6 2-16,-11 6-1 0,0 0-6 0,0 0 1 0,0 0 4 0,0 0-1 15,0 0-1-15,10-6 1 0,-10 6-3 0,0 0 3 16,0 0 0-16,0 0-2 0,0 0 1 16,0 0 3-16,0 0-4 0,0 0 1 0,0 0-1 0,0 0 3 15,0 0-2-15,0 0 4 16,0 0-4-16,0 0 0 0,14-5-5 0,-14 5 8 15,0 0 1-15,0 0-1 0,0 0 3 0,0 0-2 16,0 0-1-16,0 0 1 0,0 0-7 0,0 0 7 0,0 0-1 0,0 0 2 16,0 0 0-16,0 0 1 0,0 0 1 0,0 0-1 15,0 0-3-15,0 0 2 0,0 0 2 0,0 0-2 0,0 0 1 16,0 0-3-16,0 0 0 0,0 0 2 16,0 0 0-16,0 0-1 0,0 0-2 0,0 0 0 0,0 0-2 15,0 0 0-15,0 0 2 0,0 0 2 0,0 0-1 16,0 0-2-16,0 0 3 0,0 0 1 0,16 14-5 15,-16-14 1-15,0 0 4 0,0 0-2 0,0 0-3 0,0 22 2 16,0-22 1-16,0 0-4 0,1 15 1 0,-1-15 1 16,3 12 2-16,-3-12 0 0,0 0-1 0,0 19 0 0,0-19 0 15,0 0 0-15,0 14 1 0,0-14 1 16,0 0-2-16,0 0 2 0,0 0 1 0,-2 17-4 0,2-17 2 16,0 0-3-16,0 0 6 0,0 0 0 0,0 0-2 15,0 0-1-15,4 16-1 0,-4-16 3 0,0 0-1 16,0 0 4-16,0 0-7 0,0 0 3 0,0 0-1 15,-1 15 1-15,1-15-4 0,0 0 4 0,0 0-2 16,0 0 1-16,0 0-1 0,0 0-1 0,0 0-2 16,0 0 4-1,0 0 0-15,0 0-2 0,0 0-1 0,0 0 2 16,0 0-2-16,0 16 0 0,0-16-2 0,0 0-6 16,0 0-8-16,0 0-6 0,0 0-9 0,0 0-4 0,0 0-9 0,0 0-6 0,0 0-20 0,0 0-2 15,0 0-16-15,0 0-22 0,0 0-15 0,0 0-7 16,0 0-11-16,0 0-6 0,0 0-4 0,0 0-97 15,0 0-298-15,0 0 85 0</inkml:trace>
  <inkml:trace contextRef="#ctx0" brushRef="#br1" timeOffset="52840.07">2405 9742 231 0,'0'0'166'15,"0"0"-20"-15,18 0-3 0,-18 0-17 0,0 0-10 16,0 0-5-16,0 0-4 0,21-1-6 0,-21 1-7 16,0 0-7-16,0 0-8 0,18 0-3 0,-18 0-3 15,0 0-7-15,20 0-3 0,-20 0 5 0,0 0-5 16,20-1-6-16,-20 1-4 0,0 0 1 0,21 1-4 16,-21-1 0-16,0 0-4 0,21-1-1 0,-21 1-5 15,13-1-1-15,-13 1-10 0,0 0 2 0,21 0-4 0,-21 0-1 16,0 0-3-16,0 0-2 0,17-3-3 0,-17 3-2 15,0 0 0-15,0 0-1 0,0 0-4 0,16 0-2 16,-16 0-5-16,0 0-12 0,0 0-6 0,0 0-11 16,0 0-12-16,0 0-16 0,0 0-21 0,0 0-11 15,0 0-20-15,0 0-26 0,17-3-17 0,-17 3-104 16,0 0-299-16,0 0 86 0</inkml:trace>
  <inkml:trace contextRef="#ctx0" brushRef="#br1" timeOffset="53354.02">2551 9562 251 0,'0'0'212'0,"0"0"-22"0,3-14 0 0,-3 14-13 0,0 0-6 16,0 0-4-16,0 0-5 0,0 0-8 0,0 0-4 16,0 0-8-16,0 0-5 0,0 0-7 0,0 0-6 15,0 0-8-15,0 0-9 0,0 0-11 0,0 0-13 31,0 0 0-31,0 0-12 0,0 0-11 0,0 0-2 0,0 0-3 16,0 0-9-16,0 0-3 0,0 0-5 0,0 0-4 16,0 0-6-16,0 0-4 0,0 0-11 0,0 0-11 15,0 0-15-15,0 0-19 0,0 0-19 0,0 0-23 16,0 0-20-16,0 0-22 0,0 0-20 0,0 0-18 16,0 0-13-16,0 0-17 0,0 0-121 0,0 0-365 15,0 0 102-15</inkml:trace>
  <inkml:trace contextRef="#ctx0" brushRef="#br1" timeOffset="53865.96">2498 9876 328 0,'0'0'212'0,"0"0"-14"0,0 0-7 0,0 0-4 0,8 7-3 16,-8-7-9-16,0 0-8 0,0 0-5 0,0 0-9 15,0 0-8-15,0 0-11 0,0 0-7 0,0 0-10 0,0 0-11 16,0 0-14-16,0 0-3 0,0 0-8 0,0 0-12 15,0 0-3-15,0 0-12 0,0 0 3 0,0 0-7 16,0 0-11-16,0 0-3 0,0 0-5 0,0 0-10 16,0 0-12-16,0 0-15 0,0 0-21 0,0 0-17 15,0 0-23-15,0 0-26 0,0 0-24 0,0 0-24 16,0 0-23-16,0 0-22 0,0 0-140 0,0 0-389 16,0 0 109-16</inkml:trace>
  <inkml:trace contextRef="#ctx0" brushRef="#br1" timeOffset="54877.85">2794 9529 325 0,'0'0'125'0,"0"0"-6"0,0 0-16 0,0 0 4 0,0 0-14 0,0 0-3 16,0 0-10-16,0 0 3 0,0 0-1 0,0 0-12 15,0 0-4-15,0 0 3 0,-30 32-3 0,30-32-2 16,-11 12-8-16,11-12-1 0,-9 14-2 0,5-6-7 16,4-8 1-16,-9 16 3 0,2-3-5 0,0 0-11 15,1-2 8-15,1-2-3 0,5-9-5 0,-7 17-1 0,7-17-5 16,-6 15-2-16,6-15 2 0,0 0-4 0,-6 23 0 15,6-23-1-15,-5 16-9 16,5-16 6-16,-4 14-6 0,4-14 0 0,0 0 3 0,-1 23-4 16,1-23-1-16,0 0 1 0,1 24 0 0,-1-24 1 15,0 0-1-15,4 19 4 0,-4-19-7 0,0 0-4 16,8 19 5-16,-8-19-1 0,6 13 5 0,-6-13-1 16,0 0 2-16,11 15 0 0,-11-15-2 0,0 0 1 15,10 10 1-15,-10-10 1 0,0 0 0 0,0 0 0 0,18 10-4 16,-18-10 1-16,0 0 1 0,15 5-3 0,-15-5 2 15,0 0-1-15,0 0 0 0,21 2-3 0,-21-2 2 16,14 1-5-16,-14-1 1 0,0 0 4 0,21-3-4 16,-21 3 3-16,13-5-6 0,-13 5 1 0,14-4 4 15,-14 4-1-15,14-4-2 0,-14 4-1 0,12-7 2 16,-12 7 1-16,12-7 1 0,-12 7-3 0,11-8-2 16,-11 8 0-16,9-9 4 0,-9 9 1 0,10-9-5 0,-10 9 6 15,0 0 3-15,9-10-2 0,-9 10-4 0,0 0 2 16,5-11 1-16,-5 11 0 0,0 0 2 0,6-10-1 15,-6 10-1-15,0 0 3 0,0 0 4 0,4-13 0 16,-4 13 1-16,0 0 1 0,0 0-2 0,0 0 2 16,-1-19-2-16,1 19 3 0,0 0-4 0,0 0 5 15,0 0-2-15,-7-15 0 0,7 15-1 0,0 0-1 16,-10-10-3-16,10 10 0 0,0 0-5 0,-11-7 0 0,11 7 3 16,0 0 0-16,0 0-2 0,0 0-2 0,-24-10-2 0,24 10 0 15,0 0 0-15,-19-7 4 0,19 7-4 0,0 0 1 0,-20-3-4 16,20 3 0-16,0 0 0 0,0 0 0 0,-24 2-1 15,24-2 0-15,-15 0 1 0,15 0-4 0,0 0 1 0,0 0 5 16,-20 5-7-16,20-5 1 0,0 0 1 0,0 0 1 31,0 0-5-31,-22 7 3 0,22-7-3 0,0 0 3 0,-10 4-2 16,10-4-1-16,0 0-2 0,0 0-8 0,0 0-5 16,-11 6-10-16,11-6-11 0,0 0-8 0,0 0-16 15,0 0-15-15,0 0-19 0,0 0-20 0,0 0-17 16,0 0-9-16,0 0-31 0,-17 9-158 0,17-9-395 15,0 0 110-15</inkml:trace>
  <inkml:trace contextRef="#ctx0" brushRef="#br0" timeOffset="63555.8">7371 5248 338 0,'0'0'194'0,"0"0"-17"0,0 0-13 0,0 0-6 0,0 0-9 16,0 0-14-16,0 0 3 0,0 0-7 0,0 0-10 0,0 0-7 16,0 0-4-16,0 0-8 0,0 0-14 0,0 0 1 15,0 0-6-15,0 0-8 0,0 0-1 0,0 0-9 0,0 0-12 16,0 0-2-16,0 0-4 0,0 0-4 0,0 0-6 15,-14-13-3-15,14 13-2 0,0 0 0 0,0 0-4 16,0 0-1-16,0 0 3 0,0 0-7 0,0 0 1 16,0 0-1-16,0 0-11 0,0 0 3 0,0 0-1 15,25-1 1-15,-25 1-3 0,0 0 0 0,0 0-1 16,0 0-1-16,0 0 1 0,19 1-3 0,-19-1 0 16,0 0-2-16,0 0-1 0,0 0-7 0,0 0-8 15,15 2-16-15,-15-2-15 0,0 0-12 0,0 0-17 16,0 0-18-16,0 0-21 0,0 0-3 0,0 0-21 15,0 0-25-15,23 0-22 0,-23 0-105 0,0 0-339 16,0 0 96-16</inkml:trace>
  <inkml:trace contextRef="#ctx0" brushRef="#br0" timeOffset="64142.34">7311 5559 305 0,'0'0'110'16,"0"0"-3"-16,0 0-10 0,0 0-3 0,0 0-8 16,0 0 1-16,0 0-3 0,0 0 5 0,0 0-7 15,0 0-8-15,0 0-8 16,13 4 9-16,-13-4-8 0,0 0 4 0,0 0-7 0,0 0 5 15,0 0-9-15,19-2 5 0,-19 2-10 0,0 0-1 16,0 0-6-16,17 0 0 0,-17 0-2 0,0 0 1 0,0 0-1 16,0 0-6-16,24-1-2 0,-24 1-5 0,0 0 2 15,14 0-6-15,-14 0-5 0,0 0 0 0,0 0-5 0,0 0 0 0,20-1-2 16,-20 1-4 0,0 0 1-16,0 0-2 0,0 0-4 0,0 0-5 15,16-2-12-15,-16 2-10 0,0 0-15 0,0 0-22 16,0 0-25-16,0 0-46 0,0 0-35 0,10-7-93 15,-10 7-302-15,0 0 86 0</inkml:trace>
  <inkml:trace contextRef="#ctx0" brushRef="#br0" timeOffset="65096.78">8005 4624 290 0,'0'0'110'0,"0"0"-8"0,0 0 1 0,0 0-24 0,0 0 3 15,0 0-10-15,0 0 3 0,0 0-1 16,0 0-1-16,9-10 10 0,-9 10-5 0,0 0 0 0,0 0 3 0,0 0 2 15,0 0 2-15,0 0-6 0,0 0-4 0,0 0-2 16,0 0-2-16,-3 35-1 0,3-35-3 0,0 0-1 16,0 24-1-16,-3-9-4 0,3-15 0 0,3 28-3 15,-3-13 2-15,0-3-5 0,0-12 0 0,0 21-3 0,0-6-4 0,3-1-1 16,-3 1-3-16,1 0 2 0,-1-15-8 0,4 22 4 16,-4-22-6-16,0 18-2 0,0-18-2 0,2 17-3 15,-2-17-2-15,0 15 1 0,0-15-4 0,2 15 0 16,-2-15-3-16,2 15 2 0,-2-15-5 0,3 13-4 15,-3-13-2-15,0 0-1 0,1 17 0 0,-1-17-2 16,0 0 1-16,0 0-2 0,2 13-4 0,-2-13 3 0,0 0 0 16,0 0-5-16,0 0-8 15,0 0-10-15,5 14-7 0,-5-14-15 0,0 0-18 0,0 0-16 16,0 0-13-16,0 0-34 16,0 0-21-16,0 0-22 0,0 0-15 0,0 0-125 15,0 0-365-15,0 0 103 0</inkml:trace>
  <inkml:trace contextRef="#ctx0" brushRef="#br0" timeOffset="65818.42">7754 5156 290 0,'0'0'136'0,"0"0"-7"0,0 0-4 0,-3 14-9 0,3-14-6 16,0 0-7-16,0 0 1 0,0 0 0 0,0 0-4 15,0 0-5-15,0 0-4 0,0 0 1 0,0 0-7 16,0 0 0-16,0 0-6 0,0 0 1 0,17 13 0 16,-17-13-11-1,0 0 3-15,12 5-7 0,-12-5-3 0,14 4-2 16,-14-4-6-16,15 3 4 0,-15-3-2 0,16 1-1 0,-16-1-3 16,18 2-1-16,-18-2-5 0,18 3 5 0,-18-3-8 15,0 0 0-15,26 1-1 0,-26-1-1 0,30 1-5 16,-30-1-1-16,20 3-5 0,-20-3-1 0,19 1 0 15,-19-1-1-15,0 0-1 0,27 1-4 0,-27-1-1 16,15 1-1-16,-15-1-1 0,18 1-2 0,-18-1 0 16,16 1-5-16,-16-1 2 0,18 0 0 0,-18 0-4 15,15 1 2-15,-15-1-4 0,0 0 2 0,23 0 0 0,-23 0-3 16,14 2-3-16,-14-2 5 0,0 0-3 0,20 0-3 16,-20 0 1-16,0 0 1 0,22 0-1 0,-22 0 1 15,0 0-2-15,18 0 0 0,-18 0-2 0,0 0 0 16,0 0-1-16,18-1 4 0,-18 1-4 0,0 0 2 15,0 0-8-15,0 0-9 0,19 1-7 0,-19-1-12 16,0 0-13-16,0 0-15 0,0 0-23 0,0 0-28 16,0 0-28-16,0 0-22 0,0 0-22 0,15-5-163 0,-15 5-411 15,0 0 115-15</inkml:trace>
  <inkml:trace contextRef="#ctx0" brushRef="#br0" timeOffset="66855.07">7818 5634 260 0,'0'0'140'16,"0"0"-4"-16,0 0-8 0,0 0-16 0,0 0 3 16,0 0-11-16,38-20-2 0,-38 20-12 0,12-8-7 15,-12 8-1-15,11-8 0 0,-11 8-9 0,12-7-2 16,-12 7-7-16,13-6 3 0,-13 6-5 0,11-8-3 16,-11 8-8-16,13-6 1 0,-13 6-4 0,12-6-1 0,-12 6-8 15,14-5 4-15,-14 5-4 0,12-4 0 0,-12 4-1 16,0 0 1-16,19-4-5 0,-19 4-4 0,0 0 0 15,18 1 0-15,-18-1-1 0,0 0-3 0,16 7 3 0,-16-7-3 0,10 10-1 16,-10-10-3-16,9 14 0 0,-4-7-2 0,4 6 1 0,-2-1-3 16,-3 0 0-16,-4-12-5 0,9 24 4 0,-4-10 2 15,-2 0-5-15,3 2 1 0,-4-2-1 0,-2 0-2 16,0-14 2-16,0 27 2 0,-2-14-6 0,2 2 0 0,0-15 0 16,-2 27 0-16,2-17 1 0,0-10-1 0,-2 24 1 15,-3-10-1-15,0-2-2 0,0 1-4 0,1-2 1 16,4-11 1-16,-8 19-1 0,1-7 6 0,0-1-5 15,7-11-3-15,-7 17 0 0,2-10 2 0,5-7-1 16,-6 12 0-16,6-12-1 0,-9 10 0 0,9-10 0 16,-9 10-2-16,9-10 4 0,0 0 1 0,-7 9-2 15,7-9-1-15,0 0 0 16,0 0 0-16,-7 10-1 0,7-10 1 0,0 0-1 16,0 0 1-16,0 0-1 0,-8 10-2 15,8-10 3-15,0 0-2 0,0 0 0 0,0 0 0 0,0 0-3 0,0 0 1 16,-8 9 1-16,8-9-1 0,0 0 0 0,0 0-3 15,0 0 0-15,0 0 5 0,0 0-5 0,0 0 2 0,0 0 0 16,0 0-1-16,0 0-1 0,0 0 1 0,0 0 1 16,0 0 2-16,0 0 0 0,0 0 0 0,0 0 0 15,0 0 4-15,19 11 1 0,-19-11 4 0,0 0-3 16,0 0 3-16,23 2 3 16,-23-2 0-16,13 2-1 0,-13-2 3 0,20 2 0 0,-20-2 1 15,16 2 7-15,-16-2-4 0,20 2-2 16,-20-2 1-16,17 1-3 0,-17-1 5 0,19 1-4 0,-19-1-4 0,20 3 3 0,-20-3-4 15,16 1 3-15,-16-1-2 0,18 0-3 0,-18 0-2 16,15 0 2-16,-15 0 0 0,0 0-3 0,20 1-8 0,-20-1-15 16,0 0-10-16,0 0-18 0,16-1-21 0,-16 1-27 15,0 0-33-15,0 0-35 0,16-4-44 0,-16 4-133 16,0 0-403-16,0 0 114 0</inkml:trace>
  <inkml:trace contextRef="#ctx0" brushRef="#br0" timeOffset="68979.14">3575 11448 258 0,'0'0'178'0,"0"0"-17"0,0 0-13 0,0 0-10 0,0 0-6 15,0 0-8-15,0 0-6 0,0 0-11 0,0 0-2 0,0 0-11 16,0 0-11-16,0 0-1 0,0 0-4 0,0 0-9 15,0 0-6-15,0 0-8 0,32-1-1 0,-32 1-5 16,0 0-5-16,0 0-4 0,17 0-1 0,-17 0-6 16,0 0-2-16,0 0-4 0,19 2 1 0,-19-2-5 15,0 0-4-15,15 2-1 0,-15-2-4 0,14 2-14 16,-14-2-13-16,0 0-16 0,0 0-21 0,17 2-21 0,-17-2-15 16,0 0-26-16,0 0-28 0,0 0-112 0,18-1-298 15,-18 1 86-15</inkml:trace>
  <inkml:trace contextRef="#ctx0" brushRef="#br0" timeOffset="69277.88">3629 11590 263 0,'0'0'178'0,"0"0"-25"0,0 0-10 0,0 0-21 0,20 15 5 15,-20-15-17-15,0 0-7 0,0 0-6 0,0 0-16 16,14 6-4-16,-14-6-10 0,0 0-8 0,0 0-3 0,0 0-10 16,19 5 1-16,-19-5-12 0,0 0-4 0,0 0-6 31,0 0-15-31,0 0-27 0,0 0 2 0,24 3-17 0,-24-3-27 15,0 0-26-15,12-2-25 0,-12 2-84 0,0 0-231 16,0 0 70-16</inkml:trace>
  <inkml:trace contextRef="#ctx0" brushRef="#br0" timeOffset="70369.42">4074 11040 260 0,'0'0'139'0,"0"0"-2"0,0 0-16 0,0 0-15 0,0 0-10 16,0 0-12-16,0 0 8 0,0 0-3 0,0 0-6 15,0 0-9-15,4-17-1 0,-4 17-2 0,0 0-13 16,0 0 1-16,0 0-5 0,9-13 0 0,-9 13 1 16,0 0-10-16,9-13 3 0,-9 13-6 0,0 0-1 15,17-15-7-15,-17 15 0 0,10-9 3 0,-10 9 2 16,0 0-9-16,18-14-1 0,-18 14 1 0,12-7-4 0,-12 7-3 16,0 0 2-16,18-6-4 0,-18 6 2 0,0 0-4 15,18-4-1-15,-18 4 4 0,0 0-5 0,0 0 1 16,0 0 2-16,0 0-2 0,30 8 1 0,-30-8 3 15,12 9-4-15,-12-9 0 0,0 0-1 0,9 19 3 16,-9-19-2-16,5 15-3 0,-5-15 1 0,5 22 0 16,-5-22-2-16,-1 27-5 0,1-27 2 0,-3 26 0 31,0-11-8-31,3-15 7 0,-7 28-6 0,5-16 5 0,2-12-5 0,-10 28 1 0,5-14 3 0,5-14-3 16,-11 20 1-16,11-20-1 0,-10 16-2 15,10-16 0-15,-10 16 0 0,10-16-2 0,-7 12-1 0,7-12 5 16,-10 13-1-16,10-13-1 0,0 0 1 0,-13 15-1 15,13-15-3-15,0 0 0 0,-8 12 2 0,8-12-5 16,0 0 6-16,0 0-3 0,0 0-2 0,0 0-1 16,0 0 2-16,-9 15 0 0,9-15-1 0,0 0-1 0,0 0-4 15,0 0 4-15,0 0 0 0,0 0 3 0,0 0 0 16,0 0-4-16,0 0 4 0,0 0 1 16,-5 14-1-16,5-14-3 0,0 0-3 0,0 0 10 0,0 0-4 0,0 0 4 15,0 0-3-15,0 0 1 0,0 0-5 16,0 0 2-16,29 8 0 0,-29-8 0 0,0 0 1 0,19 4 2 15,-19-4-1-15,0 0 1 0,21 1-3 0,-21-1 4 16,0 0-2-16,23 1 0 0,-23-1 3 0,0 0-5 16,21 0 0-16,-21 0-6 0,0 0 2 0,0 0-8 15,28-1-5-15,-28 1-7 0,0 0-12 0,0 0-9 16,25-1-7 0,-25 1-18-16,0 0-5 0,0 0-19 0,26-2-14 0,-26 2-12 15,0 0-8-15,19-3-114 0,-19 3-288 16,0 0 83-16</inkml:trace>
  <inkml:trace contextRef="#ctx0" brushRef="#br0" timeOffset="71128.81">4817 11081 273 0,'0'0'135'16,"0"0"-15"-16,0 0-10 0,0 0-10 0,0 0-8 15,0 0-4-15,0 0-9 0,0 0 5 0,0 0-7 16,0 0-10-16,0 0 8 0,0 0-2 0,0 0-11 0,0 0 0 16,0 0 0-16,0 0-4 0,0 0-3 0,0 0-9 15,0 0-3-15,-49 25-2 0,39-14-1 0,10-11-3 16,-20 20-1-16,10-9-6 0,1 0-3 0,-2-1 4 15,11-10-9-15,-19 23 3 0,10-14-7 16,9-9-2-16,-13 16-3 0,13-16-2 0,-12 14-1 16,12-14-2-16,-9 13 0 0,9-13 1 0,-9 12-3 15,9-12 5-15,0 0-8 16,-11 16 1-16,11-16 1 0,0 0-4 0,-10 12-9 0,10-12-8 16,0 0-13-16,0 0-14 0,0 0-15 0,0 0 2 15,-9 13-23-15,9-13-13 0,0 0-2 0,0 0-24 16,0 0-86-16,0 0-243 0,0 0 73 0</inkml:trace>
  <inkml:trace contextRef="#ctx0" brushRef="#br0" timeOffset="71562.93">4651 11126 245 0,'0'0'131'0,"0"0"-6"0,0 0-18 0,0 0-6 15,0 0-11-15,0 0-1 0,0 0 0 0,0 0-11 16,0 0-1-16,0 0-4 0,0 0-1 0,0 0 2 0,37 22-7 16,-37-22 0-16,12 8 0 0,-12-8-6 0,12 9-7 15,-12-9-2-15,13 8 1 0,-13-8-8 0,12 10-5 16,-12-10-1-16,13 9-7 0,-13-9 1 0,12 9-6 16,-12-9 2-16,0 0-9 0,18 13 2 0,-18-13-4 15,0 0 1-15,13 9-5 0,-13-9 0 16,0 0 1-16,0 0-8 0,12 12 1 0,-12-12-4 15,0 0-17-15,0 0-9 0,0 0-11 0,13 8-29 16,-13-8-8-16,0 0-18 0,0 0-19 0,0 0-24 0,0 0-81 16,0 0-250-16,0 0 74 0</inkml:trace>
  <inkml:trace contextRef="#ctx0" brushRef="#br0" timeOffset="72496.66">5094 10869 330 0,'0'0'118'15,"0"0"-14"-15,0 0 0 0,0 0-13 0,0 0-8 16,0 0-20-16,0 0 14 0,0 0-1 0,0 0-6 16,0 0-5-16,0 0-7 0,0 0 1 0,0 0-11 15,0 0 2-15,0 0-4 0,0 0-10 0,-35 41 7 16,35-41-6-16,-11 16 2 0,11-16-7 0,-11 22 0 15,5-10-3-15,-1 1 0 0,1 2-4 0,6-15 1 0,-10 25 2 0,5-14-10 16,5-11-1-16,-9 25 2 0,9-25-3 0,-6 18 0 16,6-18 0-16,-3 15-1 0,3-15-12 0,0 0 8 0,-4 25 5 15,4-25 1 1,0 0-2-16,-1 21-4 0,1-21 3 0,0 0 2 0,1 20-3 0,-1-20-4 0,0 0 6 16,6 19 1-16,-6-19 1 0,0 0-3 0,9 16-4 15,-9-16 1-15,0 0 6 0,8 14-7 0,-8-14 6 16,8 11-4-16,-8-11 0 0,0 0 0 0,14 11-2 15,-14-11-1-15,0 0 1 0,0 0 3 0,14 9 0 16,-14-9 1-16,0 0 0 0,0 0-1 0,15 6-5 16,-15-6 0-16,0 0 1 0,0 0-4 0,18 5 2 15,-18-5 1-15,0 0 0 0,0 0 1 0,0 0 1 0,0 0-2 0,23 0 4 16,-23 0-2-16,0 0 2 0,0 0-1 0,0 0 3 16,0 0-5-16,0 0 4 0,0 0-3 0,24-6 0 15,-24 6 3-15,0 0-4 0,0 0-1 0,0 0-2 16,0 0-1-16,12-11 2 0,-12 11 2 0,0 0 1 0,0 0-6 15,0 0 5-15,8-14 1 0,-8 14-1 0,0 0 1 32,0 0-1-32,0 0 0 0,0 0-2 0,1-21 2 15,-1 21 0-15,0 0-1 0,0 0 2 0,0 0 3 0,0 0-3 16,0 0-1-16,0 0-2 0,0 0 2 0,-11-29-1 16,11 29-3-16,0 0 0 0,0 0 0 0,-11-10-1 15,11 10-1-15,0 0 1 0,0 0 3 0,-15-8-5 16,15 8 0-16,0 0-2 0,0 0 4 0,-20-5-5 0,20 5 2 0,0 0-1 0,-23-1-1 15,23 1 2-15,0 0-1 0,0 0 2 0,0 0-5 16,-31 3 4-16,31-3 1 0,0 0-2 0,0 0 0 16,-23 3-2-16,23-3-4 0,0 0-6 0,0 0-8 15,0 0-4-15,-21 2-15 0,21-2-9 0,0 0-7 0,0 0-18 16,0 0-12-16,0 0-17 0,-20 3-5 0,20-3-25 16,0 0-27-16,0 0-88 0,0 0-294 15,0 0 83-15</inkml:trace>
  <inkml:trace contextRef="#ctx0" brushRef="#br0" timeOffset="73922.17">4088 11533 290 0,'0'0'143'0,"0"0"-6"0,0 0-15 0,0 0-5 0,0 0-18 15,0 0-10-15,-22 8 1 0,22-8-9 0,0 0 0 16,0 0-7-16,0 0 5 0,0 0 0 0,0 0-4 0,0 0 8 15,0 0 1-15,0 0-3 0,0 0-1 0,0 0-1 16,0 0-2-16,0 0-9 0,0 0 1 16,0 0-4-16,0 0-1 0,0 0 2 0,49 10-3 0,-49-10-4 15,16 0 4-15,-16 0-6 0,18 2-2 0,-18-2-2 16,21 2 1-16,-5 0 1 16,1-1-8-16,-2 1 6 0,-15-2-5 0,32 0 6 15,-18 1-5-15,2 0-2 0,2 0-3 0,0 1 0 16,-18-2-3-16,33-1-3 0,-17 1 2 0,-1 0-5 15,2-1-7-15,0 2 5 0,-1 0-2 0,-16-1-6 16,32-2-3-16,-14 1 2 0,-3 1 1 0,-15 0-1 0,31 0-4 16,-17-2 5-16,-14 2-3 0,29-2-1 0,-15 2-2 15,-14 0-2-15,28-1 3 0,-15-1-11 0,-13 2 6 16,23 0 4-16,-23 0-5 0,21-1-5 0,-21 1 6 16,26-3-1-16,-13 2-8 0,3 0 5 0,-16 1 7 15,27-1-10-15,-16 0 0 0,-11 1-5 0,21-1 8 16,-21 1-5-16,27 0-1 0,-27 0 3 0,22 0-3 15,-22 0 1-15,0 0-9 0,29-2 9 0,-29 2-1 0,0 0-1 16,29 2-1-16,-29-2-1 0,19 0 14 0,-19 0-22 16,0 0 7-16,26 0 3 0,-26 0 7 0,0 0-11 15,25 0 2-15,-25 0-1 0,0 0-2 0,23-2 1 16,-23 2 5-16,0 0-2 0,24 0-1 0,-24 0-3 16,0 0 3-16,23-1 1 0,-23 1 1 0,0 0-2 15,22-2-5-15,-22 2 5 0,0 0 3 0,20-2-6 16,-20 2-1-16,0 0 5 0,0 0-7 0,24-1 5 0,-24 1 3 15,0 0-3-15,0 0-5 0,24-2 9 0,-24 2-5 16,0 0 2-16,0 0-2 0,20-1 2 0,-20 1-1 16,0 0-4-16,0 0 2 15,0 0-1-15,22-2 5 0,-22 2-3 0,0 0 0 16,0 0 3-16,0 0-7 0,21-1 7 0,-21 1-5 0,0 0 10 16,0 0 0-16,0 0-3 0,0 0 11 0,0 0-21 15,21-3 1-15,-21 3-4 0,0 0-5 0,0 0-8 16,0 0-12-16,0 0-5 0,0 0-12 0,0 0-10 15,20-3-18-15,-20 3-26 0,0 0-24 0,0 0-12 16,0 0-15-16,0 0-17 0,0 0-24 0,0 0-25 16,0 0-129-16,0 0-418 0,0 0 118 0</inkml:trace>
  <inkml:trace contextRef="#ctx0" brushRef="#br0" timeOffset="75061.14">4048 11861 338 0,'0'0'134'15,"0"0"-14"-15,0 0-2 0,0 0-19 0,0 0-7 16,0 0-9-16,0 0-6 0,-24-6 3 0,24 6-7 16,0 0-4-16,0 0 2 0,0 0-4 0,0 0-8 15,0 0 3-15,0 0-5 0,0 0 0 0,0 0-2 0,0 0-4 16,0 0-1-16,28-26 1 0,-28 26-8 15,12-11 0-15,-3 7-2 0,-9 4-3 0,20-10-1 0,-8 5-4 16,-2-1 5-16,-10 6-3 0,19-4-4 0,-19 4 0 16,15-1-1-16,-15 1-3 0,18-1 1 0,-18 1-1 15,0 0 0-15,21 6 0 0,-21-6-1 0,14 6-2 16,-14-6 2-16,10 9 1 0,-10-9 0 0,8 11 2 16,-8-11-7-16,8 13 3 0,-8-13 0 0,3 13-4 15,-3-13 0-15,2 14-1 0,-2-14 1 0,0 0-5 16,1 20 3-16,-1-20-5 0,0 0-1 0,0 13-1 15,0-13 1-15,0 0 0 0,0 0-2 0,0 0 2 0,0 15-1 16,0-15-1-16,0 0-1 0,0 0-7 16,0 0 2-16,0 0-2 0,0 0 1 0,0 0-2 0,0 0-2 15,4 14 0-15,-4-14 2 0,0 0 2 0,0 0-3 16,0 0 0-16,0 0 0 0,9 7-4 0,-9-7 5 16,0 0-3-16,17 7 1 0,-17-7-1 0,13 6 2 15,-13-6 3-15,15 10-2 0,-7-5-2 0,-8-5 0 16,15 12 0-16,-8-5 3 0,-7-7 1 0,15 18-2 0,-9-8 4 15,2-1 2-15,-8-9 5 0,6 18 0 16,-6-18-1-16,5 17 2 0,-5-17-3 0,2 17 5 0,-2-17-2 16,-1 15 4-16,1-15-1 0,1 15 6 0,-1-15-3 15,0 0 2-15,-5 18 5 0,5-18 2 0,0 0-1 16,-10 17 3-16,10-17-6 0,0 0 1 0,-14 14-5 16,14-14-2-16,-12 7-1 0,12-7-6 0,0 0 2 15,-22 7-8-15,22-7-1 0,0 0-1 0,-22 4-5 0,22-4-4 16,0 0-13-16,-20 0-8 0,20 0-12 0,0 0-14 15,0 0-9-15,-26-7-19 0,26 7-19 0,0 0-13 16,-19-10-18-16,19 10-15 0,0 0-16 0,-9-11-14 16,9 11-127-16,0 0-365 0,-8-14 103 0</inkml:trace>
  <inkml:trace contextRef="#ctx0" brushRef="#br0" timeOffset="75769.2">4805 11872 300 0,'0'0'133'16,"0"0"-9"-16,0 0 5 0,0 0-10 0,0 0-8 15,0 0 2-15,0 0-10 0,0 0 0 0,0 0-2 16,0 0-11-16,0 0 8 0,-20 42-9 0,11-30-3 0,0-1-6 15,1 2-1-15,0 1-6 0,-2 0-6 16,2-3-7-16,0 3-3 0,-2 0-9 0,1-2 0 0,1 0-6 16,0 0-4-16,0-1-4 0,2-2-3 0,6-9-8 15,-10 17 5-15,6-9-3 0,4-8-4 0,-9 13-3 16,9-13-3-16,-10 14 3 0,10-14-2 0,-6 11-4 16,6-11-4-16,-5 11-10 0,5-11-4 0,0 0-14 15,0 0-14-15,0 0-14 0,-10 15-20 0,10-15-13 0,0 0-5 16,0 0-18-16,0 0-18 0,0 0-138 0,0 0-308 15,0 0 87-15</inkml:trace>
  <inkml:trace contextRef="#ctx0" brushRef="#br0" timeOffset="76190.53">4648 11951 228 0,'0'0'172'16,"0"0"-12"0,0 0-6-16,0 0-9 0,0 0-2 0,0 0-9 0,0 0-6 0,0 0-8 15,0 0-2-15,0 0-5 0,22 36-11 0,-22-36-2 0,5 13-4 0,-5-13-6 0,9 14-7 16,-4-5-6-16,-5-9-5 0,8 16-6 0,-4-9-9 16,-4-7 0-16,9 15-9 0,-9-15-3 15,8 14-4-15,-3-7-8 0,-5-7-2 0,7 13-4 0,-7-13 0 31,6 9-4-31,-6-9-3 0,9 10-10 0,-9-10-12 16,0 0-13-16,7 9-14 0,-7-9-19 0,0 0-21 0,0 0-20 16,0 0-22-16,9 10-26 0,-9-10-26 0,0 0-109 15,0 0-323-15,0 0 89 0</inkml:trace>
  <inkml:trace contextRef="#ctx0" brushRef="#br0" timeOffset="77059.38">4838 11765 290 0,'0'0'127'0,"0"0"-8"0,0 0-7 0,0 0-18 0,0 0 2 15,0 0-2-15,0 0-1 0,0 0-3 0,18-4-2 16,-18 4-8-16,0 0-6 0,0 0-3 0,0 0-4 16,0 0-2-16,28 8-3 0,-28-8-3 0,0 0-5 0,22 4 3 15,-22-4-5-15,16 2-1 0,-16-2 1 16,16 1-2-16,-16-1-2 0,14 2-3 0,-14-2-4 0,15 1 2 16,-15-1-1-16,15 3-4 0,-15-3-4 0,0 0-2 15,22 0 0-15,-22 0-4 16,0 0-2-16,17 0 2 0,-17 0-7 0,0 0 2 15,0 0-3-15,21-2-7 0,-21 2 6 0,0 0-1 16,0 0-3-16,17 0 1 0,-17 0-1 0,0 0 2 16,0 0-3-16,0 0 6 0,0 0-2 15,0 0 4-15,16 2-3 0,-16-2-1 0,0 0 1 16,0 0-3-16,0 0-3 0,0 0 5 0,0 0 0 0,13 4 3 16,-13-4 0-16,0 0 1 0,0 0 2 0,7 13-5 15,-7-13 4-15,0 0 3 0,4 18 1 0,-4-18-4 0,2 16 1 16,-1-1-3-16,-1-15-1 0,1 27 7 0,-1-13-3 15,0 1 1-15,0-15-2 0,-3 28 5 0,1-16-2 16,2-12-2-16,-2 20 0 0,2-20-4 0,0 0 0 16,-4 25 1-16,4-25-3 0,-3 14-1 0,3-14-2 15,0 0-4-15,-5 22 1 0,5-22-4 0,0 0-1 0,-5 17 3 16,5-17-2-16,0 0-5 0,-4 17 2 0,4-17 4 16,0 0-2-16,0 0-5 0,-4 14-4 0,4-14-4 0,0 0-7 15,0 0-8-15,0 0-10 0,-2 11-11 0,2-11-8 16,0 0-16-16,0 0-26 15,0 0-15-15,0 0-31 0,0 0-36 0,0 0-23 0,0 0-143 16,0 0-405-16,0 0 114 0</inkml:trace>
  <inkml:trace contextRef="#ctx0" brushRef="#br0" timeOffset="77618.42">5538 11382 274 0,'0'0'171'0,"0"0"-8"0,0 0-14 0,0 0-9 0,0 0 2 15,0 0-14-15,0 0-3 0,19-5-8 0,-19 5-4 16,0 0-11-16,0 0-10 0,0 0-5 0,0 0-8 0,0 0-11 16,30 5-4-16,-30-5-6 0,0 0-9 15,0 0-4-15,25 4-3 0,-25-4-5 0,0 0-4 16,0 0-11-16,21 3-15 0,-21-3-14 0,0 0-22 0,0 0-22 16,0 0-17-16,21 4-13 0,-21-4-13 0,0 0-29 15,8 2-120-15,-8-2-290 0,0 0 85 0</inkml:trace>
  <inkml:trace contextRef="#ctx0" brushRef="#br0" timeOffset="77845.69">5589 11502 321 0,'0'0'164'0,"0"0"-11"0,0 0-15 0,0 0-21 0,0 0-11 15,0 0-17-15,0 0-10 0,21 20-7 0,-21-20-7 16,0 0-9-16,0 0-11 0,0 0 6 0,0 0-8 16,0 0-13-16,19 3-16 0,-19-3-10 0,0 0-17 15,0 0-27-15,0 0-33 0,18 4-24 0,-18-4-70 16,0 0-198-16,0 0 59 0</inkml:trace>
  <inkml:trace contextRef="#ctx0" brushRef="#br0" timeOffset="79159.36">6234 10849 333 0,'0'0'157'15,"0"0"-17"-15,0 0-4 0,0 0-14 0,0 0-9 16,0 0-5-16,0 0-7 0,0 0-6 0,0 0 2 16,0 0-4-16,0 0-6 0,0 0-3 0,0 0-4 0,0 0-5 15,0 0-5-15,0 0-3 0,0 0-3 16,0 0 0-16,0 0-6 0,0 0-5 0,0 0-1 0,0 0-3 16,0 0-1-16,0 0-2 0,0 0-4 0,0 0-3 15,0 0 5-15,-4 47-3 0,4-34-4 0,0-13 4 0,1 24-1 0,-1-9-2 0,1 0 1 16,0 1-2-16,0-1 0 0,1-1-2 0,0 1 1 15,-2-15 0-15,3 27-4 0,-3-27-1 0,3 20-2 16,-3-20 0-16,2 17-7 0,-2-17 4 0,0 0-1 16,4 23-3-16,-4-23-3 0,4 16-3 0,-4-16 1 15,0 0-2 1,4 19-4-16,-4-19-1 0,0 0 0 0,0 0-1 0,3 20-3 0,-3-20 3 0,0 0-1 16,0 0-3-16,0 0-6 0,4 14-6 0,-4-14-5 15,0 0-11 1,0 0-7-16,0 0-10 0,0 0-12 0,0 0-17 0,0 0-16 15,0 0-18-15,5 16-27 0,-5-16-22 0,0 0-26 16,0 0-143-16,0 0-384 0,0 0 108 0</inkml:trace>
  <inkml:trace contextRef="#ctx0" brushRef="#br0" timeOffset="79967.55">6354 10930 251 0,'0'0'142'15,"0"0"-12"-15,0 0-25 0,0 0 5 0,0 0-15 0,0 0 4 0,0 0-1 16,0 0-12-16,0 0-6 0,0 0 4 0,0 0-11 15,0 0 0-15,0 0-2 0,3-14-2 0,-3 14-5 0,0 0-1 16,0 0-6-16,0 0-1 0,0 0-6 0,11-6-7 16,-11 6 0-16,0 0 0 0,0 0-6 0,15-5-2 0,-15 5 3 15,0 0-7-15,0 0-3 0,17-2 1 0,-17 2-1 16,0 0-4-16,21 2 2 0,-21-2 1 16,0 0 0-16,18 8-4 0,-18-8 1 0,12 8-1 15,-12-8-1-15,10 8 5 0,-10-8 1 0,0 0 0 16,13 18-1-16,-10-11 2 0,-3-7 1 0,0 0 0 15,9 21 3-15,-9-21-2 0,2 15-3 0,-2-15-3 16,0 0 3-16,-1 25-3 0,1-25 0 0,0 0 3 0,-6 24-7 16,6-24-1-16,-10 28 1 0,5-17-2 0,5-11-4 15,-9 17 2-15,9-17-1 0,-9 17-2 0,9-17 3 16,-8 13-6-16,8-13 0 0,-9 11-1 0,9-11 4 16,0 0-3-16,-10 14 2 0,10-14-6 0,0 0 0 15,0 0 2-15,-8 12-1 0,8-12-1 0,0 0 2 0,0 0-4 16,0 0 1-16,0 0-3 0,0 0-2 0,0 0 0 15,-10 14 1-15,10-14-1 0,0 0-1 0,0 0-2 16,0 0 3-16,0 0 0 0,0 0 2 0,0 0-3 16,0 0 2-16,0 0 1 0,0 0 5 0,0 0 1 15,0 0-4-15,0 0 3 0,0 0-1 0,0 0 3 16,29 14 5-16,-29-14 0 0,0 0 0 0,21 3 2 16,-21-3-1-16,0 0-2 15,24 2 2-15,-24-2 2 0,0 0-5 0,24 3 1 16,-24-3 0-16,0 0 1 0,23 3-5 0,-23-3-3 15,0 0 0-15,23 2 2 0,-23-2-7 0,0 0 3 0,20 2-2 0,-20-2-3 0,0 0-3 0,0 0-9 16,20 3-9-16,-20-3-16 0,0 0-17 0,0 0-17 16,0 0-27-16,0 0-11 0,26-2-28 0,-26 2-22 15,0 0-28-15,0 0-12 0,0 0-111 0,18-9-368 16,-18 9 105-16</inkml:trace>
  <inkml:trace contextRef="#ctx0" brushRef="#br0" timeOffset="80651.39">6210 11418 292 0,'0'0'144'0,"0"0"-14"0,0 0-2 0,0 0-4 0,0 0-14 15,0 0-11-15,0 0-1 0,0 0-2 0,0 0-4 16,0 0-8-16,0 0-3 0,-26-2-3 0,26 2-12 15,0 0 1-15,0 0-7 0,0 0-2 0,0 0-11 0,0 0 2 16,0 0 8-16,0 0 1 0,0 0 5 0,0 0-4 16,0 0 4-16,0 0-1 0,0 0-2 15,0 0 4-15,0 0-1 0,0 0-3 0,0 0 3 0,0 0-2 16,0 0 1-16,0 0 0 0,0 0-1 0,64 6-2 16,-64-6 1-1,30 0-1-15,-30 0-5 0,29-2 1 0,-29 2-5 16,32-2 2-16,-16 1 4 0,-16 1 0 0,33-2 1 15,-18 0-6-15,-15 2 6 0,29-2-16 0,-29 2 3 16,22-1-6-16,-22 1 8 0,0 0-11 0,27-2-8 16,-27 2-1-16,0 0 0 0,26 0-3 0,-26 0-6 0,0 0 0 0,21 2-1 0,-21-2-1 15,0 0-1-15,0 0-4 0,0 0-1 0,25-2 1 16,-25 2-1-16,0 0-8 0,0 0-4 0,0 0-8 16,0 0-9-16,0 0-11 0,22 0-13 0,-22 0-11 15,0 0-16-15,0 0-17 0,0 0-20 0,0 0-14 16,0 0-26-16,0 0-24 0,0 0-24 0,18-4-28 0,-18 4-127 15,0 0-422-15,0 0 118 0</inkml:trace>
  <inkml:trace contextRef="#ctx0" brushRef="#br0" timeOffset="81517.61">6239 11730 319 0,'0'0'147'16,"0"0"-21"-16,0 0-17 0,0 0 3 0,0 0-17 15,0 0 4-15,0 0-9 0,0 0 1 16,0 0-6-16,0 0 2 0,0 0-9 0,0 0-4 0,0 0-3 15,0 0-4-15,0 0 1 0,0 0-8 0,0 0 1 16,0 0-4-16,0 0 3 0,0 0-12 0,0 0-1 16,0 0-7-16,0 0-2 0,39-19-2 0,-39 19-6 15,0 0-4-15,13-4-5 0,-13 4-4 0,0 0 10 0,0 0 1 16,15-2-5-16,-15 2 0 0,0 0-3 0,0 0-2 0,0 0 1 0,0 0-1 16,20 13-1-16,-20-13-3 0,5 10-1 0,-5-10 2 15,4 14-4-15,-4-14 1 0,0 0-2 0,1 26-3 16,-2-12-1-16,-1 2 2 0,-1-1 0 0,-2 1 0 15,5-16 0-15,-11 31 0 0,6-16-5 0,-2 0 1 16,0-1 0-16,-1-1-2 0,8-13 2 0,-11 27 2 16,6-16-3-16,5-11-1 0,-10 20 3 0,4-13-4 0,6-7-1 15,-8 14 2-15,8-14-1 0,0 0-1 0,-11 20-2 16,11-20 3-16,-6 12-1 0,6-12-1 0,0 0-3 16,0 0 0-16,-10 15 3 0,10-15 0 0,0 0-3 15,0 0 7-15,0 0-3 0,0 0-3 0,0 0 3 16,0 0-1-16,0 0-1 0,0 0 4 0,2 21-4 15,-2-21 6-15,0 0-6 0,0 0 6 0,0 0-1 16,0 0 3-16,23 7 0 0,-23-7-1 0,0 0-5 0,0 0 9 16,28 2-6-16,-28-2-1 0,0 0 2 0,21-1-1 15,-21 1-2-15,0 0 1 0,22-1 1 0,-22 1 3 16,0 0-5-16,23-4 3 0,-23 4-6 0,0 0-6 16,24-5-13-1,-24 5-6-15,15-4-17 0,-15 4-8 0,0 0-23 16,20-7-19-16,-20 7-19 0,0 0 1 0,21-9-20 15,-21 9-130-15,9-8-311 0,-9 8 90 0</inkml:trace>
  <inkml:trace contextRef="#ctx0" brushRef="#br0" timeOffset="81950.64">6497 11733 235 0,'0'0'185'0,"0"0"-18"0,0 0-7 0,0 0-10 0,0 0-16 15,0 0-3-15,0 0-1 0,0 0-2 0,0 0-7 16,0 0-6 0,16 44-5-16,-16-44-6 0,2 24-5 0,-2-24-4 15,4 28-9-15,-3-14-4 0,-1-14-11 0,2 32-5 16,0-17-6-16,-2-15-9 0,4 29-4 0,-3-14-1 0,-1-15-7 0,6 26-5 0,-6-26-4 15,2 20 2-15,-2-20-9 0,1 16-5 0,-1-16-11 0,0 0-7 16,3 19-18-16,-3-19-14 0,0 0-26 0,0 0-15 16,3 18-21-16,-3-18-27 0,0 0-45 0,0 0-126 15,0 0-347-15,0 0 99 0</inkml:trace>
  <inkml:trace contextRef="#ctx0" brushRef="#br0" timeOffset="82562.14">6964 11225 214 0,'0'0'210'16,"0"0"-30"-16,0 0-15 0,0 0-14 0,0 0-9 16,0 0-8-16,16-8-5 0,-16 8-12 0,0 0-8 15,0 0-8-15,0 0-12 0,17-5-9 0,-17 5-5 16,0 0-9-16,0 0-9 0,0 0-4 0,18-3-6 15,-18 3-5-15,0 0-5 0,0 0-16 0,0 0-13 16,0 0-18-16,24-3-18 0,-24 3-14 0,0 0-23 0,0 0-13 16,0 0-31-16,0 0-37 0,0 0-82 0,0 0-271 15,0 0 78-15</inkml:trace>
  <inkml:trace contextRef="#ctx0" brushRef="#br0" timeOffset="82753.77">6980 11360 370 0,'0'0'153'15,"0"0"-9"-15,0 0-29 0,0 0-10 0,19 5-11 16,-19-5-15-16,0 0-7 0,0 0-6 0,0 0-9 16,0 0-5-16,18 2-5 0,-18-2-15 0,0 0-13 0,0 0-28 15,0 0-20-15,22 3-23 0,-22-3-25 0,0 0-78 16,0 0-182-16,0 0 55 0</inkml:trace>
  <inkml:trace contextRef="#ctx0" brushRef="#br0" timeOffset="83622.53">7618 10793 290 0,'0'0'165'0,"0"0"-14"0,0 0-11 0,0 0-7 0,0 0-1 16,0 0-20-16,0 0 4 0,0 0-4 0,0 0 0 15,0 0-9-15,0 0-4 0,0 0-2 0,0 0-3 0,0 0-18 16,0 0-2-16,0 0-3 0,-20 44-3 16,14-30-9-16,1 0 0 0,1 0-8 0,-5-1-7 15,2 0 0-15,1-1-2 0,6-12-5 0,-13 27-1 0,7-16-4 16,6-11-4-16,-7 19 0 0,7-19-3 0,-6 15-3 15,6-15-2-15,0 0-1 0,-6 18-3 0,6-18-3 16,0 0 5-16,-6 12-8 0,6-12 7 0,0 0 3 16,0 0 1-16,0 0 4 0,0 0 6 0,0 0 2 0,0 0 0 15,0 0 5-15,0 0 2 0,12 24 0 0,-12-24 4 16,0 0 0-16,20 1 3 0,-20-1-3 0,0 0 8 16,26-1-8-16,-26 1 4 0,0 0 2 0,36-3-4 15,-20-1 3-15,-16 4-11 0,28-6-3 0,-11 4-1 16,-17 2-4-16,23-6 1 0,-23 6-4 0,21-3-7 15,-21 3-3-15,19-4 4 0,-19 4 0 0,0 0-5 16,20-6-6-16,-20 6 3 0,0 0-2 0,19-2-3 0,-19 2-6 16,0 0-7-16,0 0-15 0,20-5-8 0,-20 5-10 15,0 0-14-15,0 0-15 0,0 0-19 0,18-6-35 16,-18 6-23-16,0 0-23 0,0 0-28 0,0 0-35 16,0 0-132-16,0 0-435 0,0 0 121 0</inkml:trace>
  <inkml:trace contextRef="#ctx0" brushRef="#br0" timeOffset="83969.26">7704 10909 258 0,'0'0'181'0,"0"0"-8"0,0 0-9 0,0 0-11 0,0 0-6 15,0 0-6-15,0 0-5 0,0 0-4 0,-13 37-2 16,13-37-5-16,-3 16-7 0,3-16-4 0,-2 24-1 16,2-24-5-16,-4 29-12 0,4-29-8 0,0 28-8 0,-1-16-5 0,1-12-4 31,-1 21-12-31,1-21 0 0,0 0-11 0,0 25-2 0,0-25-7 15,0 0-4-15,2 24-4 0,-2-24 1 0,0 0-3 16,0 23-3-16,0-23-5 0,0 0-3 0,2 20-5 16,-2-20-12-16,0 0-9 0,0 0-8 0,4 17-12 15,-4-17-14-15,0 0-23 0,0 0-22 0,0 0-21 16,0 0-31-16,0 0-16 0,4 16-33 0,-4-16-108 0,0 0-352 16,0 0 98-16</inkml:trace>
  <inkml:trace contextRef="#ctx0" brushRef="#br0" timeOffset="85719.95">7493 11408 399 0,'0'0'213'0,"3"-14"-22"0,-3 14-14 0,0 0-10 0,0 0-14 15,0 0 1-15,0 0-7 0,0 0-3 0,0 0-10 16,0 0-6-16,0 0-5 0,0 0-11 0,0 0-6 0,0 0-3 16,0 0-8-16,0 0-10 0,0 0-10 15,0 0 1-15,0 0 2 0,0 0-4 0,0 0 0 16,0 0-3-16,0 0 0 0,0 0-4 0,0 0-5 0,0 0-9 15,26 3 0-15,-26-3-3 0,0 0 2 0,24 11-1 16,-14-8 0-16,-10-3-7 0,17 6 2 0,0-3-2 0,-3-1 0 0,3 1 2 16,-1-1-3-16,0 1-5 0,0-1 1 0,1-1-3 15,0 2 2-15,0-3 1 0,1 0 0 0,-18 0-12 16,26 3 3-16,-10-2 1 0,-16-1-4 0,23 1-6 16,-23-1 3-16,18 1-10 0,-18-1-2 0,18 0 6 15,-18 0 0-15,0 0-4 0,25 1 0 0,-25-1-2 16,0 0 3-16,19 2-9 0,-19-2 2 0,0 0-3 0,0 0-5 15,0 0 4-15,0 0-10 0,25 1-11 16,-25-1-4-16,0 0-15 0,0 0-15 0,14 1-8 0,-14-1-17 31,0 0-13-31,0 0-18 0,0 0-20 0,0 0-24 16,0 0-24-16,0 0-24 0,0 0-36 0,16 0-177 0,-16 0-490 16,0 0 135-16</inkml:trace>
  <inkml:trace contextRef="#ctx0" brushRef="#br0" timeOffset="86530.19">7596 11705 407 0,'0'0'198'0,"0"0"-17"0,0 0-14 0,0 0-11 0,0 0-8 15,0 0-12-15,0 0-7 0,0 0-9 0,-5 11-8 16,5-11-15-16,0 0 0 0,0 0 0 0,0 0-8 0,0 0-4 15,0 0-5-15,0 0 3 0,0 0 3 0,0 0-5 16,0 0-3-16,0 0-1 0,0 0-11 0,0 0 0 16,0 0 0-16,0 0-4 0,0 0-1 0,23 9-4 15,-23-9 4-15,14 3-8 0,-14-3-7 0,18 1-2 16,-18-1-5-16,0 0 2 0,22 0-2 0,-22 0-5 0,18 0-5 16,-18 0 4-16,16 0 2 0,-16 0-2 0,0 0-4 15,24-2-4-15,-24 2-1 0,14-2 1 0,-14 2-3 16,0 0 2-16,23 0-8 0,-23 0 1 0,0 0-1 15,15-1-6-15,-15 1 4 0,0 0-4 0,0 0-2 0,0 0 1 16,16-1 5-16,-16 1-6 0,0 0 2 0,0 0-1 16,0 0-5-16,0 0 3 0,0 0 1 0,0 0-1 15,0 0 1-15,0 0-2 0,0 0-2 0,0 0 4 16,22 0 0-16,-22 0-2 0,0 0 4 0,0 0 1 16,0 0-6-16,0 0 11 0,6 20-6 0,-6-20 12 15,0 22 13-15,0-22-17 0,-3 33-4 16,2-16 2-16,1-17 2 0,-7 35-7 0,3-18 9 0,-2 10 1 15,0-6-8-15,2-1 3 0,-2-4 12 0,2 2-11 16,-4 8 10-16,2-5-7 0,-1-3 1 0,2-5-7 16,5-13 1-16,-9 28 5 0,5-14-1 0,4-14-11 15,-7 21 8-15,7-21-8 0,-6 16-2 0,6-16 6 16,0 0-4-16,-5 16-7 0,5-16 7 0,0 0-6 0,0 0 3 16,-6 15 0-16,6-15-10 0,0 0-5 0,0 0-10 15,0 0-8-15,0 0-17 0,-5 15-4 0,5-15-14 16,0 0-14-16,0 0-21 0,0 0-37 0,0 0-43 15,0 0-35-15,0 0-46 0,0 0-184 0,0 0-531 0,0 0 146 16</inkml:trace>
  <inkml:trace contextRef="#ctx0" brushRef="#br0" timeOffset="88816.5">1581 14215 277 0,'0'0'192'0,"0"0"-19"0,0 0-15 0,0 0 4 0,0 0-5 16,0 0 0-16,0 0 4 0,0 0-10 0,0 0 1 16,0 0-10-16,0 0 0 0,0 0-3 0,0 0-5 15,0 0-10-15,0 0-8 0,0 0-3 0,0 0-8 0,0 0-7 0,0 0 0 16,0 0-11-16,0 0 1 0,13 21-9 0,-13-21 5 15,3 22-7-15,-3-22-4 0,5 30-7 0,-3-15-4 16,2 2-9-16,-2 0 3 0,1 1 2 0,-3-18-7 0,7 32-4 0,-3-15-1 16,-2-1-1-16,1 4-3 15,0-5-3-15,0 2 0 0,-3-17-6 0,9 31-8 0,-7-17 2 16,-2-14-2-16,8 28 4 0,-6-18-12 0,-2-10-6 16,4 18 10-16,-4-18-2 0,0 0-3 0,4 20 0 15,-4-20-4-15,0 0 4 0,6 18-7 0,-6-18-7 16,0 0-5-16,0 0 7 0,0 0-27 0,4 16-11 0,-4-16-10 15,0 0-15-15,0 0-13 0,2 10-19 16,-2-10-25-16,0 0-32 16,0 0-30-16,0 0-27 0,0 0-33 0,0 0-185 15,0 0-505-15,0 0 140 0</inkml:trace>
  <inkml:trace contextRef="#ctx0" brushRef="#br0" timeOffset="89816.38">1852 14333 214 0,'0'0'124'0,"0"0"-12"0,0 0-7 0,0 0-16 0,9-13 4 15,-9 13-14-15,0 0 2 0,7-9-1 0,-7 9-3 16,0 0-2-16,13-13-7 0,-13 13-2 0,12-9-5 16,-12 9-6-16,10-10-2 0,-10 10-5 0,15-9-2 15,-8 4 1-15,-7 5-3 0,14-6 0 0,-14 6-6 16,15-8-4-16,-15 8-1 0,15-6-1 0,-15 6-2 15,16-5 0-15,-16 5 3 0,16-5-6 0,-16 5 3 0,15-3 5 16,-15 3-8-16,0 0 6 0,19 0-4 0,-19 0 3 0,0 0 3 16,16 4-2-16,-16-4 2 0,12 7-2 0,-12-7 7 15,11 8 2-15,-11-8 2 0,9 11 0 0,-9-11 0 16,8 13-4-16,-4-5 2 0,-4-8 2 0,6 22-5 16,-4-10 0-16,-2-12 1 0,4 27-4 0,-4-13 1 15,-1 2 0-15,0-1-2 0,-2 1-2 0,2-1-2 16,-5-1 1-16,3 0-6 0,-1 4-1 0,-1-2-1 0,1-3 2 15,4-13-1-15,-12 31-1 0,7-20-4 0,-1 3-1 16,6-14-3-16,-9 18 0 0,9-18-2 0,-7 17-2 16,7-17-1-16,-9 13 2 0,9-13 0 0,-8 12-1 15,8-12 1-15,0 0 3 0,0 0-3 0,-10 15 3 0,10-15-2 32,0 0-4-32,0 0 0 0,0 0 1 0,-9 12 1 15,9-12-2-15,0 0-2 0,0 0-4 0,0 0-1 16,0 0 1-16,0 0-1 0,0 0-1 0,0 0 1 0,0 0 4 15,0 0-8-15,0 0 0 0,0 0-1 0,0 0 1 16,0 0-3-16,0 0 5 0,0 0-5 0,0 0 2 16,0 0-4-16,0 0 7 0,0 0-2 0,0 0 1 15,0 0 1-15,0 0-2 0,0 0 4 0,35 6-1 16,-35-6 2-16,0 0 2 0,22-1 2 0,-22 1-3 16,0 0 1-16,28 0 0 0,-28 0 2 0,0 0-1 15,27 2 2-15,-27-2 0 0,18 2-2 0,-18-2 0 0,0 0-1 16,25 5-1-16,-25-5-3 0,0 0 4 0,22 3-2 15,-22-3 3-15,0 0-3 0,20 4-3 0,-20-4-2 16,0 0-12-16,20 4-4 0,-20-4-17 0,0 0-13 16,0 0-13-16,26-1-23 0,-26 1-18 0,0 0-26 15,0 0-26-15,21-4-26 0,-21 4-182 0,0 0-431 16,0 0 120-16</inkml:trace>
  <inkml:trace contextRef="#ctx0" brushRef="#br0" timeOffset="91152.46">1456 14877 287 0,'0'0'180'16,"0"0"-9"-16,0 0-17 0,0 0-9 0,0 0-15 15,0 0 7-15,-21 5-9 0,21-5-5 0,0 0-9 16,0 0-8-16,0 0-6 0,0 0-3 0,0 0-7 16,0 0-6-16,0 0-6 0,0 0-4 0,0 0-3 15,0 0-1-15,0 0 2 0,0 0 1 16,0 0 2-16,0 0 1 0,0 0 0 0,0 0 1 15,0 0 0-15,0 0 3 0,0 0-3 0,0 0-3 16,0 0 4-16,71 9 0 0,-53-8-6 0,-18-1 5 0,49-4-2 0,-25 4-7 0,-2 0-4 16,-2 0-4-16,11 0-1 0,-5-1-4 0,3 1 7 15,-4 0 0-15,5 0-4 0,0-1 0 0,0-2-1 16,-5 3-11-16,6 1 1 0,-1-1-4 0,-5 0 3 16,-4-1 0-16,8 1 0 0,-4-1-9 0,-5 1-5 15,-20 0-1-15,39-3 0 0,-19 3-5 0,0 1 1 16,11-2-3-16,-7 1 1 0,-24 0-6 0,36-2 3 0,-19 2-6 15,-17 0 5-15,32-1-11 0,-32 1 5 0,26-1-3 0,-26 1-4 16,19-1-1-16,-19 1-4 0,0 0 1 0,21-1 8 16,-21 1-8-16,0 0 8 0,0 0-11 0,23 0 3 31,-23 0 4-31,0 0-2 0,0 0 1 0,0 0-2 0,0 0-2 0,25 0-3 0,-25 0-7 0,0 0-15 16,0 0-3-16,0 0-12 0,0 0-10 0,0 0-18 15,0 0-17-15,0 0-14 0,19-1-13 0,-19 1-20 16,0 0-28-16,0 0-36 0,0 0-24 0,0 0-14 15,0 0-33-15,0 0-157 0,0 0-503 0,0 0 137 16</inkml:trace>
  <inkml:trace contextRef="#ctx0" brushRef="#br0" timeOffset="92253.75">1639 15261 347 0,'0'0'142'0,"0"0"-19"0,0 0-1 0,0 0-8 0,0 0-9 15,0 0 7-15,0 0-17 0,0 0 1 0,0 0-12 16,0 0-6-16,0 0 3 0,0 0-4 0,0 0 0 15,0 0-10-15,0 0-2 0,0 0-10 0,0 0 4 16,0 0-4-16,22-36-2 0,-22 36-3 0,12-11 1 16,-12 11-5-16,12-9-5 0,-12 9-4 0,12-7-4 15,-12 7 0-15,13-8-1 0,-13 8 1 0,13-5-5 0,-13 5-3 16,15-2 1-16,-15 2 1 0,0 0 0 0,16 0 0 0,-16 0-7 0,0 0 2 16,22 6 1-16,-22-6 0 0,11 6-6 0,-11-6 3 15,13 10 0-15,-13-10 0 0,10 13 1 0,-6-5-4 16,-4-8 3-16,7 15-1 15,-7-15-2-15,6 17-2 0,-6-17-1 0,4 23-1 16,-4-9 3-16,-1 0-2 0,1-14-1 0,-3 29-2 16,0-13-1-16,-1-1-1 0,-1-1-1 0,-1 0 1 0,0 0-3 15,1-2-1-15,-3 3 0 0,2-2 0 0,0-3 2 16,6-10-4-16,-9 17 0 16,5-9 3-16,4-8 1 0,-11 11-3 0,11-11 0 0,-5 10 2 15,5-10 2-15,-9 11-2 0,9-11 0 16,0 0-2-16,-9 9 4 0,9-9-5 0,0 0 0 0,0 0 0 0,-7 10-3 0,7-10 1 15,0 0 1-15,0 0-5 0,0 0 4 0,0 0-2 16,0 0-2-16,-7 10 3 0,7-10-4 0,0 0 1 16,0 0 0-16,0 0 0 15,0 0 1-15,0 0-1 0,0 0 5 0,0 0-3 0,0 0-1 16,0 0-2-16,0 0 3 0,0 0-2 0,0 0 5 0,0 0-6 0,35 1 9 0,-35-1 4 16,0 0 1-16,22 0 0 0,-22 0 3 15,19 0 1-15,-19 0 2 16,17 0-2-16,-17 0 0 0,19 1 1 0,-19-1 5 15,19 3 7-15,0-2-15 0,-19-1-2 0,18 1 1 16,-18-1-2-16,16 1 5 0,-16-1-5 0,17 2 3 16,-17-2-3-16,16 2-2 0,-16-2-1 15,0 0 0-15,20 2 0 0,-20-2-5 0,0 0-1 0,15 1 3 16,-15-1-6-16,0 0-10 0,15 1-12 0,-15-1-4 16,0 0-14-16,0 0-9 0,0 0-21 0,0 0-14 15,0 0-20-15,0 0-21 0,31-4-27 0,-31 4-22 16,9-4-140-16,-9 4-378 0,0 0 104 0</inkml:trace>
  <inkml:trace contextRef="#ctx0" brushRef="#br0" timeOffset="92874.64">2144 15251 258 0,'0'0'154'15,"0"0"-14"-15,0 0-12 0,0 0-3 16,0 0-8-16,0 0-4 0,0 0-8 0,4-22-4 15,-4 22-4-15,0 0-5 0,0 0-9 0,0 0-1 16,0 0-8-16,0 0 2 0,0 0 0 0,0 0-3 16,0 0 3-16,0 0-6 0,0 0-6 0,0 0 7 0,0 0-1 0,0 0 1 15,0 0-3-15,10 46 3 0,-5-33-1 16,-4 1-5-16,1 2-5 0,1-2 3 0,-1-1-5 0,0 3-3 0,0-1 3 16,-1-1-1-16,1 1-3 0,-2-15-8 0,4 22-4 0,-1-8 1 15,-1-2-4-15,-2-12-5 0,0 0-4 0,3 28-1 16,-2-21 1-16,-1-7-5 0,0 0 0 0,5 21-3 15,-5-21-6-15,1 12 2 0,-1-12-4 0,0 0-3 16,3 13-3-16,-3-13-1 0,0 0-6 0,0 0-8 16,0 0-5-16,2 14-8 0,-2-14-10 0,0 0-11 0,0 0-8 15,0 0-16-15,0 0-10 0,0 0-20 0,0 0-22 16,0 0-24-16,0 0-25 0,4 12-28 16,-4-12-131-16,0 0-386 0,0 0 110 0</inkml:trace>
  <inkml:trace contextRef="#ctx0" brushRef="#br0" timeOffset="93715.23">2690 14762 372 0,'0'0'191'0,"0"0"-13"0,0 0-13 0,0 0-12 0,0 0 2 16,0 0-5 0,28 1-10-16,-28-1-3 0,0 0-7 0,0 0 1 15,23 1-5-15,-23-1-4 0,0 0-8 0,0 0-6 0,28 3-7 16,-28-3-8-16,0 0-7 0,21 0-10 0,-21 0-2 0,0 0-9 0,25-1-1 0,-25 1-10 15,0 0-6-15,21 3-7 0,-21-3-5 0,0 0 1 16,0 0-6-16,0 0-4 0,24-1-10 0,-24 1-11 16,0 0-12-16,0 0-13 0,0 0-15 0,0 0-18 15,23 0-16-15,-23 0-21 0,0 0-23 0,0 0-19 16,0 0-17-16,0 0-29 0,0 0-144 0,0 0-380 16,0 0 107-16</inkml:trace>
  <inkml:trace contextRef="#ctx0" brushRef="#br0" timeOffset="94044.8">2792 14891 332 0,'0'0'235'0,"0"0"-26"0,0 0-19 0,0 0-15 0,0 0-15 16,15 22-13-16,-15-22-8 0,0 0-8 0,0 0-7 15,0 0-1-15,16 7-10 0,-16-7-8 0,0 0-6 16,0 0-11-16,0 0-6 0,0 0-7 0,20 5-7 16,-20-5-4-16,0 0-8 0,0 0-6 0,0 0-8 0,0 0-3 15,20 2-5-15,-20-2-1 16,0 0-4-16,0 0-6 0,0 0 2 0,23 2-7 16,-23-2-1-16,0 0-12 0,0 0-9 0,0 0-13 0,29-2-4 15,-29 2-18-15,0 0-13 0,20-7-21 0,-20 7-25 0,0 0-28 16,21-7-22-16,-21 7-181 0,14-6-391 0,-14 6 109 15</inkml:trace>
  <inkml:trace contextRef="#ctx0" brushRef="#br0" timeOffset="95941.93">3649 14154 385 0,'0'0'174'0,"0"0"-14"0,0 0-9 0,0 0-2 0,0 0-10 0,0 0-1 0,0 0-8 16,0 0-1-16,0 0-3 0,0 0-7 0,0 0-3 16,0 0-4-16,0 0-7 15,0 0-6-15,0 0-12 0,0 0-3 0,0 0-6 16,0 0-12-16,0 0-3 0,0 0-7 0,0 0-3 16,0 0-4-16,0 0-1 0,0 0 1 0,0 0-7 15,-29 40-2-15,23-25-5 0,-2 0 4 0,1-2 5 16,0 2-8-16,1 1-3 0,-1 0-3 0,-2-2 0 15,1 0 1-15,2 1-5 0,-2-1 0 0,0 0-3 16,8-14 4-16,-11 22-2 0,11-22-5 0,-9 17 0 16,9-17-3-16,-9 15-1 0,9-15 1 0,-7 14-5 15,7-14 3-15,0 0-5 0,-8 18 2 0,8-18-4 16,0 0 3-16,0 0-7 0,-7 14 3 0,7-14-3 0,0 0-2 16,0 0 1-16,0 0 7 0,0 0-6 0,0 0-5 15,0 0 7-15,0 0-3 0,-2 17-2 0,2-17 8 16,0 0 2-16,0 0-2 0,0 0 0 0,24 5 5 15,-24-5 3-15,0 0-3 0,24 2-1 0,-24-2 3 16,26-2 3-16,-26 2 3 0,30-5-1 0,-30 5 1 16,31-3-1-16,-14 2 3 0,-17 1-4 0,33-6 4 15,-18 3 2-15,-15 3 4 0,29-3-7 0,-14 1 1 0,-15 2 3 16,23-4 0-16,-23 4-12 0,19-3 11 16,-19 3-14-16,0 0 4 0,23-5 2 0,-23 5-6 15,0 0-1-15,21-2 0 0,-21 2-2 0,0 0-5 0,0 0 3 16,21-4-4-16,-21 4-4 0,0 0-10 0,0 0-11 15,0 0-10-15,20-4-11 0,-20 4-9 0,0 0-9 16,0 0-12-16,0 0-7 0,0 0-14 0,21-4-17 16,-21 4-13-16,0 0-17 0,0 0-22 0,0 0-24 0,15-6-25 15,-15 6-156-15,0 0-440 0,0 0 122 0</inkml:trace>
  <inkml:trace contextRef="#ctx0" brushRef="#br0" timeOffset="96448.93">3692 14284 294 0,'0'0'186'0,"0"0"-17"0,0 0-17 0,0 0-11 0,0 0-13 16,0 0 2-16,0 0-9 0,0 0-4 0,0 0-13 15,0 0 1-15,-16 39 0 0,13-23-6 0,3-16-5 32,-4 30-6-32,2-15-2 0,2-15-5 0,-4 34-4 0,3-16 0 0,0 1-5 0,1-19-2 15,-1 45-6-15,-1-18-2 0,1-6-3 0,0-2-6 16,0-1 1-16,1-18-2 0,-2 33-5 0,2-18-1 16,0-15-4-16,1 30 2 0,-1-30-6 0,1 23-2 15,-1-23-5-15,0 18-6 0,0-18 1 0,0 0-8 16,1 21 1-16,-1-21-4 0,0 0 0 0,0 0-6 0,0 24 5 15,0-24-8-15,0 0-6 0,0 0-8 0,0 0-9 16,2 18-15-16,-2-18-13 0,0 0-16 0,0 0-12 16,0 0-18-16,0 0-13 0,0 0-21 0,0 0-27 15,0 0-37-15,0 0-128 0,0 0-378 0,0 0 104 16</inkml:trace>
  <inkml:trace contextRef="#ctx0" brushRef="#br0" timeOffset="97129.52">3471 14841 336 0,'0'0'189'15,"0"0"-16"-15,0 0-20 0,0 0-8 0,0 0-2 0,0 0-1 0,0 0-2 16,0 0 3-16,0 0-1 0,0 0-6 15,0 0 0-15,0 0-9 0,0 0 0 0,0 0-3 0,0 0-7 16,0 0-4 0,0 0 0-16,0 0-10 0,0 0 5 0,0 0-4 15,0 0-6-15,0 0-1 0,66 3 0 0,-66-3-6 16,32 1 0-16,-14-1 5 0,-18 0-9 0,36 3-4 16,-17-2-2-16,-2 1 2 0,-17-2-8 0,34 1 1 15,-16 1-7-15,-18-2 0 0,34 1-2 0,-34-1-1 16,26 4-11-16,-11-4-4 0,-15 0-5 0,22 4-3 0,-22-4-5 15,19 2-1-15,-19-2-2 0,0 0-1 0,26 1-6 16,-26-1-7-16,0 0-5 0,21 2 5 0,-21-2 0 0,0 0-5 16,0 0-2-16,23 0-1 0,-23 0 1 0,0 0-6 0,0 0-8 0,0 0-11 15,0 0-14 1,0 0-12-16,22 2-27 0,-22-2-9 0,0 0-13 0,0 0-12 16,0 0-14-16,0 0-15 0,0 0-18 15,19-7-15-15,-19 7-19 0,0 0-22 0,0 0-24 0,11-9-12 16,-11 9-180-16,0 0-497 0,0 0 137 0</inkml:trace>
  <inkml:trace contextRef="#ctx0" brushRef="#br0" timeOffset="97835.42">3582 15079 219 0,'0'0'199'0,"0"0"-20"0,0 0-15 0,0 0-10 0,0 0-8 15,0 0-5-15,0 0-7 0,0 0-12 0,0 0-4 16,0 0-4-16,0 0-4 0,0 0 1 0,0 0 0 16,0 0-4-16,0 0-2 0,0 0-3 0,0 0-1 15,0 0-11-15,0 0-3 0,0 0 0 0,0 0-11 16,0 0-4-16,0 0-6 0,0 0-4 0,0 0 1 15,34 18-8-15,-34-18-1 0,0 0 4 0,23 3 0 0,-23-3-9 16,18 2-1-16,-18-2-2 0,0 0-1 0,27 1-5 16,-27-1-3-16,21 1 3 0,-21-1-9 0,0 0 2 15,35 1-9-15,-35-1-3 0,21 3 1 0,-21-3-3 16,19 0 8-16,-19 0-2 0,0 0-6 0,20 1-6 16,-20-1 2-16,0 0-6 0,0 0 2 0,25 3-2 15,-25-3-2-15,0 0 3 0,0 0-5 0,0 0 4 16,18 2-2-16,-18-2 2 0,0 0-7 0,0 0 2 0,0 0 4 15,0 0 2-15,14 8 2 0,-14-8 9 0,0 0-9 16,0 0 3-16,8 15 1 0,-8-15-4 16,0 0 1-16,6 21 2 0,-6-21 1 0,2 17 2 0,-2-17 0 15,2 25 2-15,0-7 7 0,-2-18 0 0,-2 34-3 16,0-17 4-16,1 0 3 0,-2 2 4 0,3-19-9 16,-5 36 7-16,1-20-4 0,0 0-2 0,0 2-3 15,-2 0-5-15,1-3 2 0,5-15 11 0,-9 31-12 0,4-20 0 16,5-11-3-16,-5 18 1 0,5-18-6 15,-6 17-10-15,6-17 9 0,0 0 0 0,-6 19-6 0,6-19-1 16,0 0-23-16,0 0-2 0,-4 16-16 0,4-16-4 16,0 0-28-16,0 0-10 0,0 0-13 0,0 0-23 15,0 0-32-15,0 0-28 0,0 0-31 0,0 0-37 16,0 0-215-16,-5 17-549 0,5-17 151 0</inkml:trace>
  <inkml:trace contextRef="#ctx0" brushRef="#br1" timeOffset="103817.5">2106 14007 213 0,'0'0'184'0,"0"0"-35"0,0 0-8 0,0 0-6 0,0 0-20 16,0 0 7-16,0 0-5 0,0 0-8 0,0 0-8 16,0 0-3-16,0 0-3 0,0 0-1 0,0 0-4 0,0 0-5 15,-9 8-1-15,9-8-8 0,0 0-1 0,0 0-5 16,0 0-7-16,0 0-2 0,0 0-3 0,0 0-4 15,0 0-4-15,0 0-4 0,0 0-1 0,0 0 0 16,0 0-4-16,0 0-4 0,0 0-1 0,0 0 0 16,0 0-4-16,0 0 1 0,0 0 0 0,0 0-4 15,0 0 0-15,0 0 2 0,0 0-2 0,0 0-1 16,0 0 1-16,0 0-2 0,0 0 0 0,0 0-1 0,0 0 3 16,0 0 3-16,0 0-4 0,0 0 2 0,0 0-1 15,0 0-1-15,0 0 0 0,0 0-3 16,0 0-1-16,0 0-1 0,0 0 2 0,0 0-1 0,34-31 2 15,-34 31-2-15,12-11 3 0,-12 11 1 0,15-11-6 0,-15 11 4 16,16-11 1-16,-1 4-3 0,-3-4-5 0,2 2 5 16,-14 9 3-16,24-15-7 0,-11 6 1 0,1 2 0 15,-14 7-3-15,22-14-2 0,-9 7 2 0,2 0 1 16,-15 7-2-16,25-15-6 0,-13 9 15 0,-12 6-12 16,21-11 4-16,-21 11-3 0,24-12-2 0,-13 6 5 0,-11 6 0 15,20-8-2-15,-20 8-1 0,19-10-8 0,-19 10 7 16,18-7-1-16,-4 1-2 0,-14 6-1 0,27-12 4 31,-11 6-1-31,0-1-1 0,-1 3 8 0,-15 4-15 0,29-13 6 16,-17 7 4-16,-12 6-5 0,21-9 4 0,-21 9-9 15,26-9 8-15,-9 5 7 0,-4-1-8 0,-13 5 1 16,33-9-5-16,-16 3-2 0,-17 6 2 0,22-8 3 0,-22 8-8 0,18-6 5 0,-18 6 4 16,17-4-6-16,-17 4 4 0,17-4-6 0,-17 4 2 15,0 0-3-15,26-6-1 0,-26 6 2 0,19-4 5 16,-19 4-7-16,18-3 6 0,-18 3-6 0,27-4 4 15,-27 4 0-15,26-3-2 0,-26 3 1 0,21-2-2 16,-21 2 5-16,19-2-2 0,-19 2 0 0,0 0-6 0,27-1 0 16,-27 1 5-1,20-1 0-15,-20 1-1 0,0 0 4 0,28 0-1 16,-28 0 2-16,18 2-1 0,-18-2 1 0,0 0-1 16,26 0-4-16,-26 0 2 0,0 0-6 0,27 2 1 15,-27-2 8-15,0 0-1 0,24 3-7 0,-24-3 4 0,16 2-7 16,-16-2 7-16,0 0-5 0,24 3 3 0,-24-3-3 15,0 0 0-15,22 6 0 0,-22-6 6 0,0 0-2 0,18 4 1 16,-18-4-5-16,0 0-2 0,21 4 4 0,-21-4 0 16,0 0-7-16,20 6 9 0,-20-6 2 0,0 0-3 15,15 6 1-15,-15-6-5 0,0 0 7 0,0 0-6 16,17 7-4-16,-17-7 8 0,0 0-4 0,16 7 2 16,-16-7-7-16,0 0 17 0,15 8-7 0,-15-8-2 15,0 0-3-15,14 6 2 0,-14-6-2 0,0 0 3 16,14 10-1-16,-14-10-2 0,0 0 3 0,0 0-3 0,16 9-7 15,-16-9 11-15,0 0-8 0,0 0 17 0,13 10-10 16,-13-10-2-16,0 0-3 0,0 0-1 0,15 7-4 0,-15-7 5 16,0 0 4-16,0 0-1 0,12 10 0 0,-12-10-1 15,0 0 3-15,0 0-8 0,13 9 6 0,-13-9 2 16,0 0-3-16,0 0 4 0,11 10-2 0,-11-10-2 16,0 0 1-16,0 0-10 0,0 0 7 0,0 0 3 15,12 10-2-15,-12-10 3 0,0 0 1 0,0 0-3 0,0 0 2 16,12 10 8-16,-12-10-10 0,0 0 3 15,0 0-3-15,0 0-3 0,0 0 3 0,0 0-5 0,11 14 16 16,-11-14-11-16,0 0 4 0,0 0-5 0,0 0 2 16,0 0 0-16,0 0-1 0,10 10 3 0,-10-10 1 15,0 0-3-15,0 0 2 16,0 0-4-16,0 0 1 0,0 0 0 0,0 0-8 16,9 12 7-16,-9-12 1 0,0 0 3 0,0 0-3 15,0 0 5-15,0 0-4 0,0 0-1 0,0 0 1 16,0 0-2-16,0 0-1 0,0 0 7 0,0 0-1 0,0 0-2 15,0 0 0-15,0 0 1 0,0 0 2 0,9 11 1 16,-9-11-6-16,0 0 4 0,0 0 7 0,0 0-4 16,0 0-7-16,0 0 9 0,0 0-3 0,0 0 4 15,0 0-3-15,0 0 1 0,0 0-1 0,0 0 1 16,0 0-4-16,0 0-4 0,0 0 2 0,0 0 2 16,0 0-5-16,0 0 5 0,0 0 0 0,0 0 2 15,0 0 2-15,0 0-9 0,0 0 6 0,0 0-4 0,0 0 0 16,0-47-1-16,0 47 4 0,0 0-3 0,0 0-1 15,-4-25-1-15,4 25 4 0,0 0 5 0,0 0-12 16,-3-22 5-16,3 22-2 0,0 0 4 0,0 0-5 16,-2-21 1-16,2 21-1 0,0 0 7 0,0 0-9 15,-5-18 3-15,5 18 6 0,0 0-8 0,0 0 1 16,0 0 5-16,0 0-6 0,-5-18 5 0,5 18-5 0,0 0 0 16,0 0 6-16,0 0-3 0,0 0 3 0,-4-20-2 15,4 20 8-15,0 0-16 0,0 0 6 0,0 0-1 16,0 0 0-16,0 0 4 0,-6-15-1 15,6 15 0-15,0 0-6 0,0 0 4 0,0 0 2 16,0 0-1-16,0 0-2 0,0 0 3 0,0 0-5 0,-6-18 2 16,6 18 1-16,0 0 2 0,0 0-1 0,0 0-3 15,0 0 3-15,0 0 0 0,0 0 0 0,0 0-2 16,0 0-8-16,0 0 12 0,0 0-2 0,0 0 0 16,-4-17-3-16,4 17 3 0,0 0-1 0,0 0-2 15,0 0 2-15,0 0-3 0,0 0 7 0,0 0-1 0,0 0-2 16,0 0-3-16,0 0-1 0,0 0 11 15,0 0-8-15,0 0-1 0,0 0-1 0,0 0 0 0,0 0 2 16,0 0 3-16,0 0-6 0,0 0 4 0,0 0 0 16,0 0-3-16,0 0 3 0,0 0 1 0,0 0-2 15,0 0 0-15,0 0 2 0,0 0 2 0,0 0-7 0,0 0 2 0,0 0 0 0,0 0 0 16,0 0 1-16,0 0 4 0,0 0-8 0,-5-16 6 16,5 16 1-16,0 0-1 0,0 0-2 0,0 0 2 15,0 0-6-15,0 0 3 0,0 0 0 0,0 0 0 16,0 0 4-16,0 0-1 0,0 0-3 0,0 0-5 15,0 0 5-15,0 0 2 0,0 0 4 0,0 0-12 0,0 0 5 16,0 0 3-16,0 0 0 0,0 0 5 16,0 0-8-16,0 0 4 0,0 0 0 0,0 0 2 0,0 0-1 15,0 0-2-15,9 58 3 0,-9-58-4 0,0 0 3 16,3 19-4-16,-3-19 3 0,0 0-2 0,3 17 1 16,-3-17-1-16,0 0 5 0,0 0-3 0,2 17-5 15,-2-17 12-15,0 0-12 16,0 0 2-16,7 18 2 0,-7-18-1 0,0 0-9 15,0 0 13-15,3 16-6 0,-3-16 1 0,0 0 3 0,0 0 3 16,0 0-4-16,5 17 5 0,-5-17-3 16,0 0 0-16,0 0-3 0,0 0 0 0,0 0-1 0,6 15 4 15,-6-15-4-15,0 0 4 0,0 0-2 0,0 0 0 16,0 0-3-16,0 0 2 0,7 15 2 0,-7-15-2 16,0 0 1-16,0 0 4 0,0 0-5 0,0 0-1 15,0 0 1-15,6 14 2 0,-6-14-1 0,0 0-2 16,0 0 2-16,0 0 0 0,0 0-1 0,0 0-4 15,0 0 5-15,6 17-1 0,-6-17 1 0,0 0 2 0,0 0 1 16,0 0 0-16,0 0-3 0,0 0-3 0,0 0 7 16,0 0-11-16,5 17 10 0,-5-17-2 0,0 0 1 15,0 0-2-15,0 0-1 0,0 0 2 0,3 18 3 16,-3-18-2-16,0 0 3 0,0 0 0 0,0 0-5 16,0 0 2-16,2 18-2 0,-2-18 3 0,0 0-4 15,0 0 2-15,0 0-1 0,0 0 2 0,0 0-9 16,0 0 8-16,0 0 2 0,3 18-1 0,-3-18-2 0,0 0 5 15,0 0-1-15,0 0 5 0,0 0-7 0,0 0 0 16,0 0 3-16,0 0-3 0,0 0 3 0,0 0-2 16,0 0 2-16,0 0 3 0,0 0-7 0,0 0 0 15,0 0 1-15,0 0 1 0,0 0-2 0,0 0 1 16,0 0 2-16,0 0-4 0,0 0 5 0,0 0-2 16,0 0-1-16,0 0 1 0,-10 20-3 0,10-20 2 15,0 0-2-15,0 0 5 0,0 0-4 0,-16 5 0 0,16-5 1 16,0 0-2-16,-21 7-2 0,21-7 2 0,0 0 1 15,-21 8-2-15,21-8 1 0,-16 6-2 0,16-6 0 16,-15 7 5-16,15-7-3 0,-17 7 0 0,17-7 1 16,-18 7 0-16,18-7 0 0,-16 9 3 0,16-9-10 15,-16 7 9-15,16-7-3 0,-15 7 1 0,15-7-2 16,0 0 4-16,-18 8-8 0,18-8 9 0,0 0-4 16,-14 8 3-16,14-8-4 0,0 0-1 0,0 0 3 0,0 0-4 15,-14 9 1-15,14-9 4 0,0 0-5 16,0 0-4-16,0 0-8 0,0 0-5 0,0 0-20 0,-16 6-7 15,16-6-13-15,0 0-12 0,0 0-13 0,0 0-15 16,0 0-19-16,-15 8-22 0,15-8-33 0,0 0-21 16,0 0-39-16,0 0-46 0,-25 3-152 0,25-3-517 15,0 0 143-15</inkml:trace>
  <inkml:trace contextRef="#ctx0" brushRef="#br1" timeOffset="112341.89">2300 13196 251 0,'0'0'149'16,"0"0"-9"-16,0 0-12 0,0 0-6 0,0 0-13 16,0 0-2-16,0 0-3 0,0 0-6 0,0 0 7 15,0 0 0-15,0 0-5 0,0 0-3 0,0 0 6 0,0 0-9 16,0 0 1-16,0 0 0 0,0 0-4 0,0 0-3 16,0 0-4-16,0 0-3 0,0 0-6 0,0 0 2 15,0 0-9-15,0 0 0 0,0 0-7 0,0 0-3 16,0 0-6-16,0 0-2 0,0 0-5 0,0 0-4 15,0 0-5-15,0 0 0 0,0 0-7 0,0 0-1 16,0 0-5-16,0 0 0 0,0 0-5 0,0 0-3 16,0 0 0-16,0 0 0 0,0 0-2 0,0 0-1 0,0 0 0 15,0 0 3-15,0 0-4 0,0 0 1 0,0 0 3 0,0 0 1 0,0 0-2 0,0 0-3 16,52-11 3-16,-52 11 0 16,0 0 3-16,24 2-3 0,-24-2-2 0,0 0 12 15,25 2-5-15,-25-2-12 0,0 0 4 0,28 0 1 16,-28 0 1-16,29-1 0 0,-29 1 5 0,22-2-2 15,-22 2-2-15,0 0 7 0,26-2-6 16,-26 2-1-16,19-2-1 0,-19 2-2 0,0 0 3 16,28-2-2-16,-28 2 1 0,18-2-4 0,-18 2 1 15,0 0 1-15,25-2-5 0,-25 2 0 0,0 0 2 0,21-1-5 16,-21 1 10-16,0 0-2 0,21-3-5 0,-21 3-1 16,0 0 0-16,0 0-3 0,27-1 3 0,-27 1-1 0,0 0 0 0,24-2-4 15,-24 2 3-15,0 0 2 0,20-1 0 0,-20 1 0 16,0 0-7-16,0 0 6 0,22-2 0 0,-22 2-4 15,0 0 2-15,0 0-2 0,0 0 1 0,0 0 2 16,23-1-1-16,-23 1-2 0,0 0-1 0,0 0-1 16,0 0-4-16,0 0-4 0,0 0-8 0,0 0-8 0,0 0-11 0,0 0-16 15,0 0-16-15,0 0-20 0,0 0-24 0,0 0-28 16,20-3-17-16,-20 3-39 0,0 0-189 0,0 0-462 16,0 0 127-16</inkml:trace>
  <inkml:trace contextRef="#ctx0" brushRef="#br1" timeOffset="113119.81">2607 12990 277 0,'0'0'236'0,"0"0"-15"0,0 0-9 0,0 0-2 0,0 0-7 16,0 0-3-16,0 0-7 0,0 0-6 0,0 0-6 15,0 0-1-15,0 0-4 0,0 0-10 0,0 0-5 16,0 0-1-16,0 0 2 0,0 0-2 0,0 0-2 15,0 0-5-15,0 0-3 0,0 0-3 0,0 0 3 16,0 0-10-16,0 0 0 0,0 0-9 0,0 0-6 16,0 0-7-16,0 0-4 0,0 0-1 0,0 0-2 0,0 0-10 15,0 0-6-15,0 0-4 0,0 0-11 0,0 0-3 16,0 0-1-16,0 0-5 0,0 0-4 16,0 0-9-16,0 0-1 0,0 0-10 0,0 0-5 0,0 0-1 15,-16-7-10-15,16 7 3 0,0 0-8 0,0 0-1 16,0 0-1-16,0 0-2 0,0 0 2 0,0 0-6 15,0 0 1-15,0 0-7 0,0 0-6 0,0 0-9 16,0 0-11-16,0 0-13 0,0 0-11 0,0 0-21 16,0 0-16-16,0 0-22 0,0 0-28 0,0 0-33 15,0 0-31-15,0 0-24 0,0 0-21 0,0 0-10 0,0 0-17 0,0 0-21 16,0 0 0-16,0 0-4 0,-10-15-204 0,10 15-588 16,0 0 161-16</inkml:trace>
  <inkml:trace contextRef="#ctx0" brushRef="#br1" timeOffset="113886.08">2493 13346 314 0,'0'0'128'15,"0"0"-6"-15,0 0-6 0,0 0-10 0,0 0 3 16,0 0-7-16,0 0-3 0,0 0 2 0,0 0-6 15,0 0 3-15,0 0-3 0,0 0 3 0,0 0-1 0,0 0-2 16,0 0 0-16,0 0 1 0,0 0 1 0,0 0 0 16,0 0 1-16,0 0 2 0,0 0-3 0,0 0 1 15,0 0-3-15,0 0 2 0,0 0 3 0,0 0 0 16,0 0 0-16,0 0 8 0,0 0-6 0,0 0 7 16,0 0-8-16,0 0 13 0,0 0-7 0,0 0-7 15,0 0 2-15,0 0-3 0,0 0-6 0,0 0 2 16,0 0-4-16,0 0-4 0,0 0-1 0,0 0-3 0,0 0 0 15,0 0-10-15,0 0-2 0,0 0-7 0,0 0-9 16,0 0-4-16,0 0-2 0,0 0-9 0,0 0-1 16,0 0-2-16,0 0-6 0,0 0-3 0,0 0-6 15,0 0-12-15,0 0-15 0,0 0-15 0,0 0-27 16,0 0-13-16,0 0-25 0,0 0-31 0,0 0-23 16,0 0-26-16,0 0-24 0,0 0-19 0,0 0-25 15,0 0-21-15,0 0-22 0,0 0-184 0,0 0-552 0,0 0 153 16</inkml:trace>
  <inkml:trace contextRef="#ctx0" brushRef="#br1" timeOffset="115798.51">2986 12865 248 0,'0'0'148'0,"0"0"-26"0,0 0-3 0,0 0-3 0,0 0-17 16,0 0 2-16,0 0-7 0,0 0-12 0,0 0-9 15,0 0 1-15,0 0-12 0,0 0 3 0,0 0-7 16,0 0-2-16,0 0-9 0,0 0-2 0,0 0 3 0,0 0-3 15,0 0-6-15,0 0 2 0,0 0-3 0,0 0-1 16,0 0-8-16,0 0 7 0,0 0-3 16,0 0 1-16,0 0-9 0,0 0 1 0,0 0 7 0,0 0-4 15,0 0 0-15,0 0-10 0,0 0 6 0,0 0 4 16,0 0 2-16,0 0-9 0,0 0 2 0,0 0 1 16,0 0 1-16,0 0-3 0,0 0 0 0,0 0 1 15,0 0 0-15,0 0-3 0,0 0 1 0,0 0-2 16,0 0-1-16,0 0-3 0,0 0 0 0,0 0 1 15,0 0-2-15,0 0-3 0,0 0 6 0,0 0-3 16,0 0 0-16,0 0-2 0,0 0 4 0,0 0-1 0,0 0 3 16,0 0-6-16,0 0-3 0,0 0 6 0,0 0-6 15,0 0 0-15,0 0 1 0,0 0-5 0,0 0 6 16,0 0-2-16,0 0 4 0,0 0-7 0,0 0 3 16,0 0-1-16,0 0 2 0,0 0-2 0,0 0 2 15,0 0-4-15,0 0 3 0,0 0 1 0,0 0-4 16,0 0 1-16,0 0 1 0,0 0-2 0,0 0 1 15,0 0-1-15,0 0 0 0,0 0 2 0,0 0-1 0,0 0-3 16,0 0 1-16,0 0-1 0,0 0-2 16,0 0 4-16,0 0-1 0,0 0-1 0,0 0-3 0,0 0 6 15,0 0-2-15,0 0 0 16,0 0 0-16,0 0 1 0,0 0-2 0,0 0-2 16,0 0 2-16,0 0-2 0,0 0 0 0,0 0-1 0,0 0 4 15,0 0-4-15,0 0 3 0,0 0-2 0,0 0 3 16,0 0-5-16,0 0 1 0,0 0 0 0,0 0 1 15,0 0 1-15,0 0 1 0,0 0-1 0,0 0-3 16,0 0 3-16,0 0 2 0,0 0-5 0,0 0 1 0,0 0 0 16,0 0-1-16,0 0 4 0,0 0-4 15,0 0 2-15,0 0 2 0,0 0-6 0,0 0 2 16,0 0-1-16,0 0 3 0,0 0 2 0,0 0-2 0,0 0-2 16,0 0 2-16,23-7-1 0,-23 7 5 0,13-8-7 15,-13 8 6-15,14-8-4 0,-14 8-1 0,13-8-1 0,-13 8 2 16,0 0 1-16,21-9-3 0,-21 9 1 0,13-5 3 15,-13 5-4-15,0 0 3 0,20-5-1 0,-20 5 0 16,0 0 0-16,0 0 1 0,24-1-1 0,-24 1-1 16,0 0 3-16,0 0-4 0,21 9 5 0,-21-9 1 0,12 8-1 15,-12-8-3-15,11 10 4 0,-11-10 1 0,10 12-3 16,-10-12 1-16,9 14 4 0,-9-14-1 0,6 15 2 16,-6-15 0-16,5 16 0 0,-5-16-2 0,0 0 1 15,3 25 1-15,-3-25 0 0,-2 24-6 0,2-24 6 16,-4 25-2-16,4-25-3 0,-5 24 3 0,5-24-3 15,-6 17 3-15,6-17 1 0,-6 16-2 0,6-16 3 16,-8 13 0-16,8-13 1 0,0 0 1 0,-9 18-2 0,9-18 3 16,0 0-3-16,-9 13 1 0,9-13 0 0,0 0 0 15,0 0-2-15,-11 12-1 0,11-12-2 16,0 0 1-16,0 0-3 0,-9 12 0 0,9-12 0 0,0 0-1 16,0 0 0-16,0 0-3 0,0 0-2 0,-11 10 4 15,11-10 1-15,0 0-2 0,0 0-4 0,0 0 0 16,0 0 3-16,0 0-1 0,0 0 1 0,0 0-2 15,0 0-1-15,0 0-2 0,0 0 8 0,0 0-5 0,0 0 1 16,0 0 0-16,0 0-1 0,0 0 3 0,0 0-2 16,0 0 1-16,0 0-3 0,31 14 1 0,-31-14 1 15,15 5-1-15,-15-5 1 0,0 0 0 0,23 8-1 16,-23-8 8-16,14 9-4 0,-14-9-2 0,15 6 1 16,-15-6 5-16,14 8-4 0,-14-8-1 0,0 0-1 15,19 11-3-15,-19-11 6 0,9 8 0 0,-9-8 1 16,0 0-3-16,0 0 4 0,12 14 1 0,-12-14-4 0,0 0 3 15,0 0 3 1,0 0-2-16,3 18 7 0,-3-18-7 0,0 0 5 16,0 0-2-16,0 0 1 0,0 0-2 0,0 0 3 0,-12 26-3 15,12-26 3-15,0 0-6 0,0 0 3 0,-14 15-1 16,14-15 3-16,0 0-8 0,-17 10 4 0,17-10 0 16,0 0 0-16,-17 9-4 0,17-9 1 0,0 0-1 15,-17 8-2-15,17-8-5 0,0 0-12 0,-20 7-3 16,20-7-10-16,0 0-8 0,-19 7-15 0,19-7-14 0,0 0-20 15,-21 4-22-15,21-4-30 0,0 0-19 16,0 0-28-16,-22 4-34 0,22-4-127 0,0 0-415 0,-21 4 116 16</inkml:trace>
  <inkml:trace contextRef="#ctx0" brushRef="#br1" timeOffset="118532.75">2475 15729 286 0,'0'0'122'15,"0"0"-14"-15,0 0-19 0,0 0 1 0,0 0 6 16,0 0-5-16,0 0 1 0,0 0-1 15,0 0-3-15,0 0-3 0,0 0-2 0,0 0-8 0,0 0 0 16,0 0-3-16,0 0-11 0,0 0-6 0,0 0 12 16,0 0-9-16,0 0 6 0,0 0-8 0,0 0-3 15,0 0-3-15,0 0-5 0,0 0-3 0,0 0-1 16,0 0-7-16,0 0 2 0,0 0-5 0,0 0-1 0,0 0-2 16,0 0 1-16,0 0 2 0,0 0-3 0,0 0-1 15,0 0 1-15,0 0-2 0,0 0 3 0,0 0 0 16,0 0-1-16,0 0-2 0,0 0 5 0,0 0-3 15,0 0 5-15,0 0-2 0,0 0 1 0,0 0 3 16,0 0-2-16,0 0-4 0,20 52 1 0,-20-52-9 16,12 13 4-16,-12-13 1 0,13 12-3 0,-13-12 1 15,13 12-2-15,-13-12-4 0,12 13 3 0,-12-13-1 16,12 11 2-16,-12-11-1 0,16 14-1 0,-16-14 1 0,18 17-4 16,-7-9-1-16,1 2-1 0,-12-10 0 0,17 14 1 15,-17-14 5-15,16 11-7 0,-16-11-2 0,15 10 1 16,-15-10 2-16,14 10 2 0,1-3-4 0,-15-7-2 15,20 10 6-15,-20-10-6 0,17 8 0 0,-17-8 1 16,13 8-2-16,-13-8 1 0,0 0 0 0,22 9-2 16,-22-9 3-16,13 5-4 0,-13-5 5 0,0 0-2 0,20 7-2 15,-20-7 3-15,15 4-5 0,-15-4 5 0,0 0-5 0,22 7 3 0,-22-7 0 16,0 0-6-16,22 5 6 0,-22-5 2 0,16 3-4 16,-16-3-1-16,0 0 1 0,20 5 3 0,-20-5-3 15,0 0 0-15,22 4 2 0,-22-4-3 0,0 0 4 16,21 4-4-16,-21-4 0 0,0 0 1 0,21 1 2 15,-21-1-6-15,0 0 6 0,23-1 1 0,-23 1 0 16,0 0-4-16,0 0-2 0,27-2 3 0,-27 2-4 0,0 0-1 16,22 0 6-16,-22 0-4 0,0 0-3 15,21-1 4-15,-21 1-6 16,0 0 3-16,0 0-1 0,23-3 4 0,-23 3-1 16,0 0-3-16,20-1 4 0,-20 1-1 0,0 0 0 15,20-5-1-15,-20 5 0 0,0 0-1 0,0 0 1 0,22-5 4 0,-22 5-5 0,0 0 2 16,0 0 1-16,23-7-2 0,-23 7 1 0,13-5-2 15,-13 5 2-15,0 0-2 0,20-8 4 0,-20 8-3 16,0 0 0-16,15-7 0 0,-15 7-3 0,0 0 4 16,19-9 0-16,-19 9-3 0,13-7 8 0,-13 7-5 0,0 0-2 15,18-14 0-15,-18 14 6 0,13-9-8 0,-13 9 13 16,13-10-11-16,-13 10-5 0,12-10 5 16,-12 10 2-16,13-10-2 0,-13 10-2 0,0 0 2 0,15-14 6 0,-15 14-8 15,11-9 3-15,-11 9-1 0,0 0 9 0,14-13-13 16,-14 13 4-16,0 0-2 0,10-10-4 0,-10 10 9 15,0 0-12-15,0 0 9 0,12-8 1 0,-12 8-13 16,0 0 31-16,0 0-21 0,11-11-1 0,-11 11 0 0,0 0-6 16,0 0 6-16,10-12-1 0,-10 12 13 15,0 0-16-15,0 0 4 0,13-12-1 0,-13 12 1 0,0 0 0 16,12-12 1-16,-12 12-5 0,0 0 4 0,12-11-2 16,-12 11 3-16,0 0-2 0,0 0-2 0,11-13 7 15,-11 13-7-15,0 0 8 0,0 0-6 0,9-10 4 31,-9 10-3-31,0 0 0 0,0 0-2 0,0 0 4 16,11-12 1-16,-11 12-7 0,0 0 1 0,0 0 4 16,0 0 7-16,11-11-8 0,-11 11 2 0,0 0 4 15,0 0-6-15,0 0-2 0,0 0 0 0,9-13-1 0,-9 13 4 16,0 0-4-16,0 0 2 0,0 0 4 0,0 0-2 16,0 0 6-16,9-12-10 0,-9 12 9 0,0 0-5 15,0 0 3-15,0 0 1 0,0 0-3 0,0 0 9 16,0 0 0-16,0 0 1 0,11-11 5 0,-11 11-6 15,0 0 11-15,0 0-1 0,0 0 4 0,0 0-3 16,0 0 10-16,0 0-2 0,0 0-1 0,0 0-11 16,0 0 11-16,0 0-7 0,0 0-6 0,0 0 2 0,0 0-1 15,0 0-1-15,0 0-5 0,0 0 1 0,0 0-6 16,0 0 6-16,0 0-3 0,0 0 2 0,0 0-2 16,0 0-3-16,0 0 4 0,0 0-10 0,-28-18-1 15,28 18 11-15,0 0-5 0,-20-4-6 0,20 4-1 16,0 0 3-16,0 0 7 0,-27-1-12 0,27 1 9 15,0 0-7-15,0 0 4 0,-25 0-3 0,25 0-5 16,0 0 9-16,0 0-3 0,0 0 3 0,-24-1-1 0,24 1-2 16,0 0 0-16,0 0-5 0,0 0 5 15,0 0-1-15,-24 1 3 0,24-1 0 0,0 0 0 0,0 0-7 16,0 0 5-16,0 0-2 0,0 0-2 0,0 0 5 16,-22 1-2-16,22-1 4 0,0 0-1 0,0 0-3 15,0 0 4-15,0 0-4 0,0 0-1 0,0 0-6 16,0 0 6-16,0 0 4 0,0 0-7 0,0 0 4 15,0 0-3-15,0 0 1 0,0 0-6 0,0 0 6 16,-22 0 3-16,22 0-8 0,0 0 8 0,0 0-8 16,0 0 0-16,0 0 2 0,0 0 0 0,0 0 3 0,0 0-7 15,0 0 3-15,0 0 4 0,0 0 1 0,0 0-1 16,0 0 1-16,0 0 2 0,0 0-2 0,0 0 6 16,0 0-4-16,0 0-3 0,0 0 6 0,0 0-11 15,0 0 7-15,0 0 2 0,0 0-4 0,0 0 2 16,0 0-2-16,0 0 3 0,0 0 9 0,0 0-11 15,0 0 2-15,0 0 1 0,62 9-2 0,-62-9 6 16,0 0-7-16,0 0 2 0,25 0-1 0,-25 0 5 0,0 0-2 16,0 0 4-16,24-1-6 0,-24 1 1 0,0 0-1 15,0 0 2-15,0 0 2 0,25 0-3 0,-25 0-1 0,0 0 2 0,0 0-3 0,0 0 5 0,23-1-4 16,-23 1-1-16,0 0-4 0,0 0 5 0,0 0 2 16,21-2-7-16,-21 2 5 0,0 0 0 0,0 0-2 15,0 0 10-15,0 0-8 0,0 0 4 0,23 0-5 16,-23 0-2-16,0 0-5 0,0 0 10 0,0 0-6 15,0 0 12-15,0 0-7 0,0 0 0 0,0 0 1 16,23 0 1-16,-23 0 0 0,0 0-2 0,0 0-7 0,0 0 7 31,0 0-2-31,0 0-5 0,0 0 10 0,0 0-4 16,21-4-7-16,-21 4 7 0,0 0 0 0,0 0-4 16,0 0 6-16,0 0 2 0,0 0-1 0,0 0 7 15,0 0-9-15,0 0 1 0,0 0-4 0,0 0 7 16,21-1 0-16,-21 1 0 0,0 0-2 0,0 0-6 15,0 0 1-15,0 0 2 0,0 0-2 0,0 0 1 16,0 0-2-16,0 0 4 0,0 0-9 0,0 0 11 0,0 0-5 16,0 0-2-16,0 0 12 0,0 0-6 0,0 0-4 15,0 0 2-15,0 0-2 0,0 0-7 0,0 0 8 16,0 0-3-16,0 0 2 0,0 0 0 0,0 0-3 16,0 0 7-16,0 0-4 0,22 5 14 0,-22-5-11 15,0 0 3-15,0 0-3 0,0 0 2 0,10 17-7 16,-10-17-4-16,7 13 11 0,-7-13 2 0,0 0 0 0,8 19-2 15,-8-19-1-15,5 15-1 0,-5-15 3 16,0 0-6-16,7 22 4 0,-7-22 2 0,4 14-1 16,-4-14 2-16,6 15 0 0,-6-15-4 0,0 0 3 0,4 19-1 15,-4-19 3-15,0 0-3 0,4 18-2 16,-4-18-5-16,0 0 3 0,0 0 8 0,0 0-3 0,5 16 3 16,-5-16-6-16,0 0-1 0,0 0-3 0,0 0 0 15,0 0-5-15,0 0-6 0,0 0-9 0,0 0-13 16,0 0-15-16,2 17-12 0,-2-17-18 0,0 0-22 0,0 0-24 15,0 0-19-15,0 0-10 0,0 0-23 0,0 0-17 16,0 0-19-16,0 0-16 0,0 0-154 0,0 0-464 16,0 0 130-16</inkml:trace>
  <inkml:trace contextRef="#ctx0" brushRef="#br1" timeOffset="119339.75">2494 16591 333 0,'0'0'203'0,"0"0"-14"0,0 0-14 0,0 0-9 16,0 0-6-16,0 0-13 0,0 0-3 0,0 0-17 16,0 0-10-16,0 0-9 0,0 0-6 0,0 0-9 15,0 0 0 1,0 0-3-16,0 0 0 0,0 0-1 0,0 0-1 0,0 0-1 0,0 0-1 16,0 0-4-16,0 0-5 0,0 0 1 0,0 0-1 15,0 0-10-15,0 0 0 0,0 0-3 0,0 0-4 0,0 0-1 16,0 0-3-16,0 0-1 0,0 0 0 15,66-7-3-15,-66 7-6 0,19-1-3 0,-19 1 18 0,0 0-13 0,28 0-3 16,-28 0 0-16,19-2-8 0,-19 2-5 0,25-1 1 16,-25 1-1-16,22-1 4 0,-22 1-12 0,0 0-1 15,25-1-3-15,-25 1 3 0,0 0-7 0,0 0 5 16,29 1-3-16,-29-1 0 0,0 0-8 0,21 1 5 16,-21-1-2-16,0 0-2 0,0 0-7 0,0 0 1 0,24 1 7 15,-24-1-3-15,0 0-5 0,0 0 18 16,0 0-15-16,0 0-5 0,0 0 2 0,19 0-6 15,-19 0-13-15,0 0-8 0,0 0-11 0,0 0-8 0,0 0-7 16,0 0-21-16,0 0-17 0,0 0-30 0,0 0-17 16,0 0-27-16,0 0-20 0,0 0-24 0,0 0-24 15,0 0-167-15,0 0-473 0,0 0 131 0</inkml:trace>
  <inkml:trace contextRef="#ctx0" brushRef="#br1" timeOffset="119888.13">2576 16413 325 0,'0'0'214'15,"0"0"-16"-15,-6-15-8 0,6 15 1 0,0 0-8 16,0 0 1-16,0 0-4 0,0 0-8 0,0 0-2 16,0 0-6-16,0 0-2 0,0 0-1 0,0 0-5 15,0 0-5-15,0 0-5 0,0 0-2 0,0 0-5 0,0 0-1 16,0 0 1-16,0 0-5 0,0 0-3 0,0 0-7 15,0 0-5-15,0 0-8 0,0 0-9 0,0 0-8 16,0 0-9-16,0 0-9 0,0 0-4 0,0 0-10 16,0 0-3-16,0 0-9 0,0 0-2 0,0 0-7 15,-11-11 2-15,11 11-7 0,0 0-6 0,0 0-5 16,0 0-11-16,0 0-12 0,0 0-14 0,0 0-24 0,0 0-23 16,0 0-22-16,0 0-20 0,0 0-17 0,0 0-16 15,0 0-21-15,0 0-17 0,0 0-24 0,0 0-24 16,0 0-1-16,0 0-17 0,0 0-199 0,19-21-525 15,-19 21 144-15</inkml:trace>
  <inkml:trace contextRef="#ctx0" brushRef="#br1" timeOffset="120476.4">2739 16816 271 0,'0'0'228'0,"0"0"-18"0,0 0-15 0,0 0-8 0,0 0-5 16,0 0-11-16,0 0 1 0,0 0-6 0,0 0-9 15,0 0-2-15,0 0 5 0,0 0-12 0,0 0 4 16,0 0 1-16,0 0-3 0,0 0 0 0,0 0-2 16,0 0-4-16,0 0-1 0,0 0 3 0,0 0-11 15,0 0 1-15,0 0-12 0,0 0-1 0,0 0-7 16,0 0-8-16,0 0-1 0,0 0-14 0,0 0-6 0,0 0-7 15,0 0-9-15,0 0-6 0,0 0-7 0,0 0-6 16,0 0-7-16,0 0-4 0,0 0-4 0,0 0-8 0,0 0-8 16,0 0-20-16,0 0-17 0,0 0-18 0,0 0-25 15,0 0-27-15,0 0-38 0,0 0-40 0,0 0-31 16,0 0-37-16,0 0-33 0,0 0-25 0,0 0-208 16,0 0-599-16,0 0 165 0</inkml:trace>
  <inkml:trace contextRef="#ctx0" brushRef="#br1" timeOffset="121568.29">2943 16376 344 0,'-11'-11'195'0,"11"11"-21"0,0 0-10 0,0 0-16 0,0 0-11 15,0 0-3-15,0 0-10 0,0 0-2 0,0 0-10 16,0 0-10-16,0 0-6 0,0 0-12 0,0 0-2 16,0 0-8-16,0 0-8 0,0 0-8 0,0 0 0 15,0 0 0 1,0 0-5-16,-7-15 0 0,7 15-5 0,0 0-3 0,0 0-4 16,0 0-1-16,0 0-3 0,0 0-3 0,22-24-2 0,-22 24-1 15,0 0-1-15,20-9-4 0,-20 9 2 16,0 0-3-16,19-6-2 0,-19 6 0 0,17-4-2 15,-17 4-2-15,0 0-4 0,0 0 4 0,30 3-1 16,-30-3 0-16,0 0 2 0,22 6 4 0,-22-6-1 16,11 9 2-16,-11-9-3 0,11 10 1 0,-11-10 4 15,0 0 3-15,11 19-7 0,-11-19-1 0,1 18-1 16,-1-18 4-16,-1 24-6 0,1-24-2 0,-6 26-4 0,0-14 2 16,6-12 1-16,-7 23 8 0,7-23-10 15,-7 16 1-15,7-16 9 0,-7 11-3 0,7-11-2 0,0 0-3 0,-10 14-5 0,10-14 5 16,0 0-6-16,0 0-1 0,-8 13 1 0,8-13-5 15,0 0-2-15,0 0 0 0,0 0-3 16,0 0 2-16,0 0-2 0,0 0 0 0,0 0 0 16,0 0 7-16,0 0-7 0,0 0-1 0,0 0 1 15,0 0 1-15,0 0 0 0,0 0-3 0,16 19-1 16,-16-19 2-16,0 0 7 0,17 9-6 0,-17-9 1 16,13 8 1-16,-13-8-1 0,15 9 1 0,-15-9 0 15,15 13 0-15,-15-13 2 0,16 12 8 0,-16-12-6 16,11 14 5-16,-11-14 7 0,10 14 5 0,-10-14-2 0,8 13 3 15,-8-13 5-15,6 14-1 0,-6-14 4 0,0 0-2 16,8 16 8-16,-8-16-3 0,0 0 3 0,0 0 2 16,0 21 1-16,0-21 0 0,0 0 0 15,0 0-8-15,0 0 2 0,-6 21-6 0,6-21-2 0,0 0-9 16,-9 14 15-16,9-14-17 0,0 0 5 0,0 0-3 16,-15 10-8-16,15-10 3 0,0 0-12 0,0 0 6 15,-12 9-13-15,12-9-9 0,0 0-9 0,0 0-18 16,0 0-15-16,-19 4-13 0,19-4-11 0,0 0-19 15,0 0-18-15,0 0-21 0,0 0-24 0,0 0-21 16,0 0-31-16,-31-7-28 0,31 7-152 0,0 0-469 16,-18-11 130-16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in"/>
          <inkml:channel name="T" type="integer" max="2.14748E9" units="dev"/>
        </inkml:traceFormat>
        <inkml:channelProperties>
          <inkml:channelProperty channel="X" name="resolution" value="393.73947" units="1/cm"/>
          <inkml:channelProperty channel="Y" name="resolution" value="393.73947" units="1/cm"/>
          <inkml:channelProperty channel="F" name="resolution" value="249.9771" units="1/in"/>
          <inkml:channelProperty channel="T" name="resolution" value="1" units="1/dev"/>
        </inkml:channelProperties>
      </inkml:inkSource>
      <inkml:timestamp xml:id="ts0" timeString="2021-02-15T21:53:45.448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808 7102 287 0,'0'0'163'0,"-3"15"-4"0,3-15-11 0,0 0-10 0,0 0-6 16,0 0-7-16,0 0-7 0,0 0-12 0,0 0 3 0,0 0-12 16,0 0-4-16,0 0-5 0,0 0-7 0,0 0 4 15,0 0-6-15,0 0-3 0,0 0-8 0,0 0 0 16,0 0-3-16,-5 11-6 0,5-11-1 0,0 0-7 16,0 0-6-16,0 0-3 0,0 0-5 0,0 0-3 15,0 0-2-15,0 0-5 0,0 0-2 0,0 0-1 16,0 0-2-16,0 0-4 0,0 0 4 0,0 0-1 15,0 0-1-15,0 0-2 0,0 0-1 0,0 0 4 0,0 0-1 32,12 13-4-32,-12-13-1 0,0 0 0 0,10 6-2 15,-10-6 1-15,0 0-2 0,0 0 2 0,14 8-2 0,-14-8 3 16,0 0-1-16,16 6-5 0,-16-6 4 0,11 5-2 0,-11-5 2 16,14 5-4-16,-14-5 2 0,14 6-1 0,-14-6 1 15,14 3-1-15,-14-3-3 0,14 5 1 0,-14-5 1 16,13 3-1-16,-13-3-1 0,0 0 1 0,14 5-2 15,-14-5 0-15,0 0-2 0,13 3 2 0,-13-3-2 16,0 0-2-16,0 0 2 0,15 3-1 0,-15-3 1 0,0 0-3 16,0 0-9-16,0 0-8 0,0 0-13 0,0 0-15 15,15 4-16-15,-15-4-17 16,0 0-22-16,0 0-20 0,0 0-32 0,0 0-27 0,0 0-148 16,0 0-391-16,0 0 109 0</inkml:trace>
  <inkml:trace contextRef="#ctx0" brushRef="#br0" timeOffset="622.35">817 7363 255 0,'0'0'152'0,"0"0"-23"0,0 0 7 0,0 0-4 0,0 0-12 16,0 0-7-16,0 0-4 0,0 0 0 0,0 0-5 15,0 0-5-15,0 0-9 0,0 0 2 0,0 0-8 0,0 0-7 16,0 0-3-16,0 0-4 0,0 0-3 16,0 0-2-16,0 0-5 0,33 2-1 0,-33-2-2 15,0 0-7-15,0 0-5 0,15 3-6 0,-15-3 1 0,0 0-8 16,0 0-3-16,16 2 0 0,-16-2 1 0,0 0-2 15,0 0-2-15,16 1-3 0,-16-1-1 16,0 0-1-16,0 0-4 0,16 3 3 0,-16-3-7 16,0 0 0-16,0 0 0 0,0 0-4 0,0 0-2 15,17 1-17-15,-17-1-11 0,0 0-17 0,0 0-17 16,0 0-18-16,0 0-34 0,0 0-31 0,0 0-171 16,0 0-369-16,0 0 105 0</inkml:trace>
  <inkml:trace contextRef="#ctx0" brushRef="#br0" timeOffset="2471.98">1316 6815 219 0,'0'0'157'15,"0"0"-8"-15,-7 10-26 0,7-10-5 0,0 0-7 16,0 0-9-16,0 0-5 0,0 0-15 0,0 0 4 15,0 0-11-15,0 0 3 0,0 0-6 0,-11 6 1 16,11-6-6-16,0 0-4 0,0 0-6 0,0 0-5 16,0 0-3-16,0 0 0 0,0 0-3 0,0 0-4 15,0 0-5-15,0 0-4 0,0 0-4 0,0 0-2 0,0 0-5 16,0 0-2-16,0 0-1 0,0 0 2 0,0 0-3 16,0 0-4-16,0 0 0 0,0 0 1 0,0 0-3 15,0 0-1-15,0 0 1 0,0 0-5 0,0 0 1 16,0 0-1-16,0 0 0 0,23-30 1 0,-23 30-4 15,10-9 2-15,-10 9 1 0,10-7 0 0,-10 7-2 0,0 0-2 16,11-10-2-16,-11 10-1 0,0 0 3 0,0 0-6 0,17-8 5 16,-17 8 1-16,0 0 1 0,11-4-4 0,-11 4 1 15,0 0 0-15,0 0-1 0,0 0 3 0,0 0-2 16,18-2 1-16,-18 2-2 0,0 0 0 0,0 0 0 0,0 0 2 16,0 0 0-16,19 6-3 0,-19-6 3 0,0 0-2 15,12 6 0-15,-12-6 3 0,0 0-3 0,0 0 6 16,13 9-6-16,-13-9 2 0,0 0-2 0,6 10 1 15,-6-10 2-15,0 0-3 0,7 14 4 0,-7-14-3 0,2 13 5 16,-2-13-6-16,0 0 2 0,0 20 2 16,0-20-1-16,1 14-1 0,-1-14 0 0,-3 16 1 0,3-16-1 15,-5 16-3-15,5-16 1 0,-5 15 3 0,5-15 0 16,-5 15-3-16,5-15 1 0,-6 15-1 0,1-9 2 16,5-6-4-16,-8 14 4 0,8-14 2 0,-8 15-4 15,8-15-1-15,-7 14 2 0,7-14-1 0,-7 17 1 16,2-11-1-16,5-6 0 0,-8 11 1 0,8-11-2 15,-9 14 1-15,9-14 0 0,-9 12-1 0,9-12 3 16,-9 11 2-16,9-11-3 0,-7 8 3 0,7-8-4 0,0 0 1 16,-7 10-2-16,7-10 2 0,0 0 1 0,0 0-3 15,-7 10-1-15,7-10 3 0,0 0-2 0,0 0 0 16,0 0-4-16,0 0 6 0,-7 8-3 0,7-8 2 16,0 0-6-16,0 0 4 0,0 0-1 0,0 0 2 15,0 0-3-15,0 0 3 0,0 0 1 0,0 0-3 0,0 0 2 16,0 0 0-16,0 0 0 0,0 0-2 0,0 0 1 15,1 17 2-15,-1-17 3 0,0 0-1 0,0 0-4 16,0 0 3-16,0 0 1 0,16 11 1 0,-16-11 3 16,10 6-2-16,-10-6 3 0,15 6 2 0,-15-6 2 15,15 6-3 1,-15-6 1-16,14 5 2 0,-14-5-3 0,15 5 0 0,-15-5 1 0,15 4 3 16,-15-4-1-16,12 4-2 0,-12-4 1 0,0 0 0 15,20 5 1-15,-20-5 0 0,13 4-2 0,-13-4 0 16,0 0-3-16,18 1 3 0,-18-1-4 0,0 0 0 0,13 4 2 15,-13-4-4-15,0 0-8 0,0 0-8 0,0 0-22 16,17 1-23-16,-17-1-21 0,0 0-32 0,0 0-52 16,0 0-123-16,0 0-342 0,0 0 96 0</inkml:trace>
  <inkml:trace contextRef="#ctx0" brushRef="#br0" timeOffset="4496.96">1962 6878 332 0,'0'0'121'15,"0"0"-22"-15,0 0-3 0,0 0-9 0,0 0 3 16,0 0-11-16,0 0 1 0,0 0-2 0,0 0-4 0,0 0-12 16,0 0 4-16,0 0-7 0,0 0-2 0,0 0-6 15,0 0 0-15,0 0-4 0,0 0-8 16,0 0 6-16,-30 21-3 0,30-21-1 0,0 0-1 0,-9 10-3 15,9-10-6-15,-9 10-2 0,9-10-13 0,-9 11 12 16,9-11-1-16,-9 13 2 0,9-13-5 16,-9 12-3-16,3-6 3 0,6-6-5 0,-10 16 5 0,4-10 0 0,6-6 0 15,-17 19-3 1,8-8-3-16,1-2-2 0,2 1-2 0,-2-1 2 0,8-9 3 0,-12 14 1 16,6-8-2-16,6-6-4 0,-12 13 1 15,7-5-2-15,5-8 2 0,-11 12-2 0,11-12-9 16,-11 13 7-16,11-13-2 0,-8 9 2 0,8-9-5 15,-5 9 0-15,5-9 0 0,0 0-1 0,-9 9 5 0,9-9-5 16,0 0 0-16,0 0 2 0,0 0-3 16,-9 8-2-16,9-8-8 0,0 0-4 0,0 0-12 15,0 0-3-15,0 0-7 0,0 0-12 0,0 0-18 0,0 0-3 16,0 0-14-16,0 0-16 0,0 0-3 0,0 0-20 16,0 0-16-16,0 0-73 0,0 0-248 0,0 0 74 15</inkml:trace>
  <inkml:trace contextRef="#ctx0" brushRef="#br0" timeOffset="5035.52">1751 6898 216 0,'0'0'120'16,"0"0"-20"-16,0 0-1 0,0 0-10 0,0 0-4 16,0 0-10-16,0 0-5 0,22 23 0 0,-22-23-4 15,0 0-2-15,8 10-5 0,-8-10 3 0,0 0-9 16,10 9-4-16,-10-9 2 0,11 10-6 0,-11-10-2 16,11 10 4-16,-11-10-6 0,13 10-1 0,-7-5-3 15,-6-5-5-15,12 12-1 0,-12-12-6 0,14 10-1 16,-8-5 3-16,-6-5-4 0,12 11-9 0,-12-11 9 15,12 9-3-15,-12-9 2 0,10 8-2 0,-10-8-4 16,8 8-7-16,-8-8 4 0,11 8-5 16,-11-8 6-16,9 7-7 0,-9-7 5 0,0 0-6 0,10 7 9 15,-10-7-14-15,0 0 3 0,8 8-1 0,-8-8 2 16,0 0 8-16,0 0-11 0,12 10-1 0,-12-10-2 16,0 0-9-16,0 0-14 0,7 7 3 0,-7-7-1 0,0 0-10 0,0 0-10 15,0 0-13-15,8 8-20 0,-8-8-18 16,0 0-22-16,0 0-76 0,0 0-224 15,0 0 68-15</inkml:trace>
  <inkml:trace contextRef="#ctx0" brushRef="#br0" timeOffset="6214.84">2075 6837 260 0,'0'0'95'15,"0"0"-17"-15,0 0 7 0,0 0-18 0,11-15 5 16,-11 15-6-16,0 0-1 0,0 0-7 15,0 0-2-15,0 0-8 0,0 0-3 0,16-11-9 16,-16 11-1-16,0 0 4 0,0 0-5 0,14-11 3 16,-14 11-5-16,0 0-2 0,19-9-9 0,-19 9 3 0,11-7-3 0,-11 7 1 0,0 0 1 0,19-8 1 15,-19 8-1-15,0 0 2 0,18-8-7 16,-18 8 6-16,0 0-9 0,18-3 2 0,-18 3-6 16,0 0 5-16,0 0-3 0,21-2 5 0,-21 2 2 15,0 0 1-15,0 0-3 0,0 0-1 0,0 0 0 16,27 8-13-16,-27-8 15 0,12 7 0 0,-12-7-2 15,0 0 3-15,13 17 0 0,-10-11 5 0,-3-6-7 16,0 0 5-16,5 18-4 0,-5-18-1 0,1 14-3 16,-1-14-3-16,0 0 2 0,-4 25-12 0,4-25 10 0,-5 16 2 15,5-16-4-15,-7 15 0 0,7-15 1 0,-7 14 1 0,7-14-1 16,-9 12 10-16,9-12-8 0,-7 9 4 0,7-9 3 16,0 0-4-16,-6 10 2 0,6-10-2 0,0 0-3 0,0 0-3 15,-8 11 5-15,8-11-5 0,0 0-3 0,0 0 4 31,0 0-3-31,-9 9-2 0,9-9 0 0,0 0-5 16,0 0-1-16,0 0 4 0,0 0-1 0,0 0-2 16,0 0-1-16,0 0 2 0,0 0-1 0,0 0-1 15,0 0-2-15,0 0 4 0,0 0-1 0,0 0-4 16,0 0 4-16,0 0-4 0,0 0 5 0,0 0-5 16,16 17 1-16,-16-17 5 0,14 4-4 0,-14-4 2 0,17 7 0 15,-17-7-1-15,15 6-4 0,-15-6 7 16,15 8-2-16,-8-2 2 0,-7-6 1 0,15 8 6 0,-15-8-3 0,12 10 5 0,-12-10-1 15,9 10 2-15,-9-10 1 0,11 12-6 0,-11-12 12 0,7 12 0 16,-7-12-3-16,3 14-1 0,-3-14 0 0,3 12 7 16,-3-12 1-16,0 0 2 0,-2 22-6 0,2-22 3 15,-3 15-3-15,3-15 3 0,-7 15-2 0,7-15-4 16,-8 14 0-16,8-14-4 16,-9 13-1-16,3-6-1 0,6-7-3 15,-11 13 1-15,11-13 1 0,-13 11-2 0,13-11 1 0,-10 10-3 16,10-10-6-16,-13 10-6 0,13-10-7 0,-9 7-13 15,9-7-10-15,0 0-14 0,0 0-12 0,0 0-23 16,-22 7-9-16,22-7-20 0,0 0-18 0,-11 1-23 16,11-1-92-16,0 0-295 0,-16 0 84 0</inkml:trace>
  <inkml:trace contextRef="#ctx0" brushRef="#br0" timeOffset="7350.95">1213 7431 313 0,'0'0'113'0,"-25"3"-14"0,25-3-2 0,0 0-14 0,0 0-9 15,0 0-3-15,0 0-5 0,0 0 5 0,0 0 5 16,0 0-9-16,0 0 0 0,0 0-9 0,0 0 6 0,0 0 2 16,0 0-6-16,0 0 1 0,0 0 0 15,0 0 3-15,0 0-7 0,0 0 6 0,0 0-4 0,0 0 5 16,0 0-2-16,63 11-4 0,-48-10 2 0,-15-1-5 15,36-1-6-15,-20 1 0 0,-16 0-2 0,36 0-1 16,-17 0-5-16,-19 0 1 0,39-1-3 0,-20 1 0 0,-19 0 0 16,37 0-4-16,-16 0-2 0,-21 0-1 15,36-2-1-15,-19 0 0 0,3 1-4 0,-1 1 0 0,-1-1 0 16,1-1-5-16,-2 2 4 0,3-1-5 0,-1 0 2 16,0 1-4-16,0 0 1 0,-2-2 0 0,1 1-1 15,-2-1 2-15,2 2 0 0,-1-1-1 0,0 0-2 16,0 1-3-16,-17 0 0 0,32-2 0 15,-17 2-1-15,2-2 0 0,-17 2 1 0,32 0-5 16,-16 0 3-16,-16 0-3 0,28 0 1 0,-13-2-4 16,-15 2 1-16,24 0 2 0,-24 0-4 0,19 0 4 0,-19 0-5 0,18 0-2 0,-18 0 1 0,19-1 2 15,-19 1-2-15,19 0-3 0,-19 0 5 16,18 0 0-16,-18 0-1 0,17 1-1 0,-17-1-4 0,18 0 5 16,-18 0 0-16,0 0-3 0,24 0-2 0,-24 0 0 15,15 2 5 1,-15-2-1-16,16 0-2 0,-16 0 4 0,16 2-3 15,-16-2-1-15,17 2 4 0,-17-2-1 0,16 0-1 16,-16 0 0-16,0 0-1 0,24-2-2 0,-24 2 2 0,15 0 2 0,-15 0 0 16,0 0 1-16,25 0-2 0,-25 0 3 0,16-1-3 15,-16 1 3-15,0 0-1 0,22-1 1 0,-22 1 0 16,15-2-5-16,-15 2 4 0,0 0-3 0,15-1 2 16,-15 1-1-16,0 0 2 0,0 0-5 0,0 0 3 15,21-2-6-15,-21 2 7 0,0 0-4 0,0 0 3 16,0 0-2-16,0 0 2 0,0 0 2 15,0 0-4-15,0 0-2 0,19-3-6 0,-19 3-10 16,0 0-17-16,0 0-15 0,0 0-20 0,0 0-17 16,0 0-26-16,0 0-22 0,0 0-19 0,0 0-22 0,0 0-170 15,0 0-408-15,0 0 114 0</inkml:trace>
  <inkml:trace contextRef="#ctx0" brushRef="#br0" timeOffset="8667.06">1351 7707 284 0,'0'0'133'15,"0"0"-14"-15,0 0-6 0,0 0-17 0,-12 9-15 0,12-9-5 16,0 0-8-16,0 0-2 0,0 0-5 0,0 0-2 16,0 0-4-16,0 0 4 0,0 0-1 0,0 0-2 15,0 0-5-15,0 0 5 0,0 0-9 0,0 0-4 16,0 0-2-16,0 0-13 0,0 0 13 0,0 0-3 16,46-23 1-16,-46 23 0 0,0 0-6 0,25-5-5 15,-25 5-1-15,20-3 6 0,-20 3-9 0,0 0 3 16,27-3-3-16,-27 3 7 15,0 0-8-15,22 1 0 0,-22-1 2 0,0 0 2 16,21 7 0-16,-21-7-1 0,12 10-1 0,-12-10 1 16,0 0 1-16,12 15-2 0,-12-15 2 0,0 0-7 15,5 21 0-15,-5-21-3 0,-2 23-4 0,2-23 1 0,-6 23-1 0,6-23-2 0,-9 24 3 16,4-14-3-16,5-10-2 16,-8 16-3-16,8-16 0 0,-9 13 3 0,9-13-3 15,0 0-1-15,0 0-2 0,-9 16 7 16,9-16-8-16,0 0 2 0,0 0 0 0,0 0-7 0,-7 13 10 15,7-13-7-15,0 0-1 0,0 0 2 0,0 0-3 16,0 0 2-16,0 0 2 0,0 0-1 0,0 0-1 16,0 0 0-16,0 0-3 0,0 0 0 0,0 0 3 15,22 16-2-15,-22-16 5 0,0 0-3 0,20 7-2 16,-20-7 1-16,13 7-1 0,-13-7 5 0,0 0 1 0,19 11-6 16,-19-11 3-16,12 9 4 0,-12-9 3 0,0 0 3 15,13 16 0-15,-13-16-3 0,7 11 6 0,-7-11-1 16,0 0-2-16,4 17 3 0,-4-17-3 0,0 0 8 15,0 0-1-15,-2 24 3 0,2-24 3 0,0 0-2 16,0 0 2-16,-11 22-5 0,11-22 3 0,0 0-3 0,-13 11-2 16,13-11 1-16,0 0 1 0,-15 11-5 0,15-11-1 15,0 0 0-15,-17 7-2 0,17-7 3 0,0 0-3 16,-16 4-3-16,16-4 0 0,0 0-5 0,0 0-5 16,0 0-9-16,-25 3-15 0,25-3-10 0,0 0-10 15,0 0-14-15,-22 0-13 0,22 0-13 0,0 0-16 16,0 0-22-16,0 0-15 0,0 0-20 0,-22 0-117 15,22 0-331-15,0 0 93 0</inkml:trace>
  <inkml:trace contextRef="#ctx0" brushRef="#br0" timeOffset="11376.54">1987 7785 273 0,'0'0'109'0,"0"0"2"0,0 0-13 0,14 8-3 0,-14-8-18 16,0 0-2-16,0 0 3 0,0 0-7 0,0 0 4 0,0 0-8 16,0 0 2-16,0 0-10 0,0 0 3 15,0 0-1-15,0 0 3 0,0 0-11 0,0 0 1 0,0 0-5 16,0 0-4-16,0 0 1 0,0 0-3 0,0 0 3 15,0 0-4-15,0 0 3 0,0 0-2 0,0 0-5 16,0 0 4-16,0 0-6 0,0 0 1 0,0 0-1 16,0 0-2-16,0 0-4 0,0 0-1 0,0 0 0 15,0 0-2-15,0 0-2 0,0 0 0 0,0 0 0 0,0 0 7 16,0 0-3-16,0 0 6 0,0 0-2 16,0 0-5-16,0 0-1 0,0 0 0 0,0 0-1 0,0 0-5 15,0 0 1-15,0 0-3 0,0 0 4 0,0 0-1 16,0 0 0-16,0 0 1 0,0 0-1 0,-21 24 1 15,21-24 0-15,0 0-1 0,-11 14-1 0,11-14 2 0,-10 11-4 16,10-11 2-16,-11 12-3 0,4-5 1 16,7-7 3-16,-12 14-3 0,6-7-3 15,6-7 1-15,-11 12-3 0,11-12-2 0,-11 13 2 0,11-13-2 0,-9 13 0 0,9-13 1 0,-10 11-5 16,10-11 0-16,-8 7-1 0,8-7 0 0,0 0 0 16,-7 10 1-16,7-10 1 0,0 0-6 0,0 0 2 15,-8 9-5-15,8-9 3 0,0 0-1 0,0 0 0 16,0 0-3-16,0 0-3 0,-9 9-5 0,9-9-7 15,0 0-11-15,0 0-6 0,0 0-10 0,0 0-9 0,0 0-4 16,0 0-12-16,0 0-7 0,0 0-4 16,0 0-15-16,0 0-4 0,0 0-12 0,0 0-14 31,0 0-21-31,0 0-14 0,0 0-98 0,0 0-306 0,0 0 89 0</inkml:trace>
  <inkml:trace contextRef="#ctx0" brushRef="#br0" timeOffset="11940.84">1912 7789 313 0,'0'0'110'0,"0"0"5"0,0 0-7 0,0 0-11 0,0 0-7 15,0 0-10-15,0 0 3 0,0 0-13 0,0 0 3 16,0 0-8-16,0 0-4 0,0 0-3 0,0 0-8 16,16 33 8-16,-16-33-8 0,0 0 1 0,0 0-4 15,10 14-1-15,-10-14 2 0,7 11 3 0,-7-11-11 16,0 0 3-16,13 17 1 0,-8-12-3 0,-5-5-6 15,9 13-1-15,-2-5 1 0,-7-8 0 16,12 13-3-16,-7-7-3 0,-5-6 4 0,12 12-4 0,-6-5-2 0,-6-7-3 0,9 12-5 16,-9-12 5-16,10 11 1 0,-10-11-3 0,10 11-1 15,-10-11-2-15,8 9-4 0,-8-9-2 0,6 8-5 16,-6-8-4-16,0 0 7 0,9 10 1 0,-9-10-3 16,0 0-2-16,0 0 1 0,8 7 0 0,-8-7-1 15,0 0-3 1,0 0-4-16,0 0-8 0,0 0-8 0,0 0-12 15,0 0-13-15,0 0-14 0,0 0-26 0,0 0-17 16,14 10-26-16,-14-10-33 0,0 0-82 0,0 0-288 0,0 0 83 0</inkml:trace>
  <inkml:trace contextRef="#ctx0" brushRef="#br0" timeOffset="13722.03">2206 7657 274 0,'0'0'116'16,"0"0"-14"-16,0 0-25 0,0 0-9 0,12-10 16 0,-12 10-10 16,0 0-3-16,0 0-8 0,0 0-5 15,0 0 1-15,0 0-2 0,0 0-4 0,16-9-13 16,-16 9 2-16,0 0-10 0,0 0 0 0,0 0 3 0,0 0-5 16,14-8-4-16,-14 8 4 0,0 0-6 0,0 0 2 15,0 0-4-15,0 0 0 0,0 0 3 0,0 0 4 16,20-4-12-16,-20 4 3 0,0 0 5 0,0 0-2 0,0 0 3 15,0 0 1-15,0 0-7 0,0 0 5 0,0 0-4 16,0 0-2-16,29 6 10 0,-29-6-3 0,0 0-2 0,0 0 2 0,12 9-4 0,-12-9 7 16,0 0-1-16,0 0-1 0,13 16-7 0,-13-16 2 31,0 0 2-31,8 16-3 0,-8-16-3 0,4 14-7 0,-4-14 14 0,0 0-7 16,3 24 4-16,-3-24 0 0,1 16-3 0,-1-16 3 0,0 27-4 15,-1-15-1-15,1-12 1 0,-1 18-1 0,-2-4 0 16,3-14-3-16,-6 23 3 0,4-13-3 0,2-10 2 15,-5 16 1-15,5-16 0 0,-6 17 1 0,6-17 0 16,-6 15-4-16,6-15 1 0,-5 17 1 0,5-17-1 16,-6 14 1-16,6-14-4 0,-5 14-1 0,5-14 1 15,-6 12-3-15,6-12-1 0,0 0-2 0,-7 12 2 0,7-12-1 0,0 0-3 16,0 0 4-16,-6 12-3 0,6-12 0 0,0 0 3 16,0 0-6-16,0 0 3 0,-5 10-1 0,5-10 3 15,0 0-2-15,0 0-3 0,0 0 0 0,0 0-1 0,0 0 1 16,0 0 0-16,0 0-4 0,-6 11 0 0,6-11 5 15,0 0-2-15,0 0-6 0,0 0 2 0,0 0 3 16,0 0-1-16,0 0-1 0,0 0 3 0,0 0 0 16,0 0 0-16,0 0 1 0,0 0 3 0,21 5-2 15,-21-5 1-15,0 0 4 0,17 2 2 0,-17-2 1 16,0 0-1-16,23 1 1 16,-23-1 2-16,13 1-3 0,-13-1 3 0,18 2-4 0,-18-2 2 15,0 0-1-15,24 0 1 0,-24 0-7 0,16 0 3 16,-16 0-2-16,0 0 3 0,21 1-1 0,-21-1-1 15,0 0 2-15,0 0-3 0,19 0-4 0,-19 0 6 16,0 0-6-16,0 0-8 0,0 0-12 0,0 0-12 16,26 0-16-16,-26 0-11 0,0 0-16 0,0 0-17 15,0 0-29-15,0 0-34 0,0 0-148 0,0 0-361 16,19-5 101-16</inkml:trace>
  <inkml:trace contextRef="#ctx0" brushRef="#br0" timeOffset="14872.78">2721 7757 313 0,'0'0'132'0,"0"0"-18"16,0 0-4-16,0 0-9 0,0 0-8 0,0 0-1 15,0 0-5-15,0 0 2 0,0 0-1 0,0 0-9 0,0 0 3 16,0 0-11-16,0 0-2 0,0 0-3 0,0 0-8 16,0 0 4-16,0 0-11 0,0 0 0 0,0 0-6 15,0 0 6-15,0 0-5 0,0 0-2 0,0 0-4 16,0 0-1-16,0 0-3 0,0 0 1 0,0 0-5 16,-33 36 1-16,33-36 3 0,-9 14-7 0,9-14-2 0,-11 14 0 0,11-14-1 15,-10 12-5-15,10-12 3 0,-12 16-2 0,12-16-4 16,-9 15-1-16,9-15 0 0,-9 14 1 0,9-14-5 15,-11 12 1-15,11-12-5 0,-9 13-3 0,9-13 5 16,0 0-5-16,-10 15 0 0,10-15-1 0,0 0-7 16,0 0-3-16,-10 11-12 0,10-11-15 0,0 0 2 0,0 0-11 15,0 0-18-15,0 0-15 0,0 0-13 0,0 0-20 16,0 0-29-16,0 0-124 0,0 0-310 16,0 0 90-16</inkml:trace>
  <inkml:trace contextRef="#ctx0" brushRef="#br0" timeOffset="15294.38">2601 7751 245 0,'0'0'139'0,"0"0"-24"15,0 0-2-15,0 0-3 0,0 0-2 0,38 18-6 16,-38-18-7-16,0 0-9 0,16 11 4 0,-16-11-7 15,0 0-2-15,13 15-4 0,-13-15-1 0,10 9-10 0,-10-9-4 0,11 9-2 0,-11-9-7 16,0 0-4-16,14 15-13 0,-14-15 10 0,8 11-2 16,-8-11-9-16,0 0 0 0,17 15-4 0,-17-15-5 15,9 9-1-15,-9-9-3 0,0 0-3 0,11 12-5 16,-11-12 2-16,0 0-2 0,0 0-2 0,12 10-2 16,-12-10 0-16,0 0-10 0,0 0-2 0,14 10-11 15,-14-10-16-15,0 0-23 0,0 0-14 0,0 0-10 16,0 0-37-16,0 0-25 15,0 0-86-15,16 3-264 0,-16-3 76 0</inkml:trace>
  <inkml:trace contextRef="#ctx0" brushRef="#br0" timeOffset="16311.78">2871 7663 281 0,'0'0'119'0,"0"0"-13"0,0 0 4 0,0 0-11 0,0 0-9 16,0 0-8-16,0 0-7 0,0 0-2 0,0 0-3 16,0 0-13-16,0 0 2 0,0 0-1 0,0 0 0 15,33-9-15-15,-33 9 5 0,0 0-6 0,0 0 1 16,0 0-7-16,0 0 6 0,17-8-22 0,-17 8 13 15,0 0 5-15,0 0 5 0,0 0 1 0,0 0-6 16,0 0 3-16,0 0-1 0,32 13 0 0,-32-13 1 16,11 9-6-16,-11-9-2 0,9 13 0 15,-9-13-2-15,8 15-1 0,-8-15 3 0,7 16-6 16,0-2 5-16,-7-14-1 0,8 21 0 0,-5-7-1 0,-3-14-5 16,4 24-2-16,-4-24 3 0,3 18-2 0,-3-18-2 15,0 0 2-15,0 24-2 16,0-24-7-16,0 0 1 0,-2 26 1 0,2-26-3 15,0 0 0-15,-5 22-3 0,5-22 4 0,-5 15-7 16,5-15 4-16,-6 14-1 0,6-14-4 0,0 0 2 16,-10 19 0-16,10-19-3 0,-5 13 2 0,5-13-1 15,0 0-2-15,-8 15 0 0,8-15 3 0,0 0-5 0,0 0-5 16,-8 14 7-16,8-14-1 0,0 0-2 0,0 0 0 16,0 0 0-16,-9 14-1 0,9-14 2 0,0 0 0 15,0 0-7-15,0 0 1 0,0 0 4 0,0 0-1 16,0 0-1-16,-8 14 0 0,8-14 0 0,0 0 2 15,0 0 3-15,0 0-6 0,0 0 5 0,0 0 1 16,0 0-1-16,0 0 1 0,0 0 1 0,12 17 4 0,-12-17 4 16,0 0-1-16,10 8 2 0,-10-8-3 0,13 6 4 15,-13-6 1-15,13 7-4 0,-13-7 1 0,14 6-4 16,-14-6 1-16,14 5 1 0,-14-5-1 0,15 6-3 16,-15-6-1-16,14 5-1 0,-14-5 3 0,14 4-2 15,-14-4 0-15,0 0-1 0,16 3-5 0,-16-3-14 16,0 0-14-16,0 0-10 0,0 0-37 0,0 0-4 15,0 0-19-15,31-6-26 0,-31 6-29 0,6-6-29 16,-6 6-99-16,0 0-336 0,7-20 96 0</inkml:trace>
  <inkml:trace contextRef="#ctx0" brushRef="#br0" timeOffset="18554.46">2286 7431 260 0,'0'0'67'16,"0"0"-9"-16,0 0 7 0,0 0 0 0,0 0-14 15,0 0 2-15,0 0-4 0,0 0 2 0,0 0-8 16,0 0 4-16,0 0-8 0,0 0-8 0,0 0 6 16,0 0 10-16,0 0 2 0,0 0-7 0,0 0-3 15,0 0 0-15,0 0 8 0,0 0-10 0,0 0 0 0,-23-7 8 0,23 7-9 16,0 0-6-16,0 0 12 0,0 0-9 0,0 0 1 0,0 0-1 16,0 0 1-16,0 0-6 0,0 0 7 0,0 0-11 15,0 0-2-15,0 0-5 0,0 0 1 0,0 0 3 16,0 0-7-16,0 0 0 0,0 0-5 15,0 0 3-15,0 0-2 0,0 0 1 0,0 0-2 16,0 0 4-16,0 0-7 0,0 0 10 0,0 0 2 0,0 0-2 16,0 0-1-16,0 0 5 0,0 0 1 0,0 0-4 15,0 0 2-15,0 0-4 0,0 0 8 0,0 0-2 16,0 0 0-16,0 0-5 0,0 0 2 0,0 0 5 16,0 0-3-16,0 0 3 0,0 0 3 0,0 0-8 15,0 0 2-15,0 0 0 0,0 0-5 0,0 0 0 16,0 0 2-16,0 0-5 0,0 0 3 0,0 0-7 15,41 18 5-15,-41-18-3 0,0 0-1 0,0 0 0 0,0 0 3 0,17 2 2 16,-17-2-1-16,0 0-3 0,0 0 1 0,0 0-2 16,0 0 1-16,15 2 0 0,-15-2 0 0,0 0-1 15,0 0-4-15,0 0 2 0,19-1 3 0,-19 1-6 16,0 0 0-16,0 0 3 0,0 0-4 0,17 1-1 16,-17-1 2-16,0 0 2 0,0 0-2 0,17 0-1 0,-17 0 4 15,0 0-1-15,0 0-1 16,0 0 3-16,0 0-7 0,20 0 3 0,-20 0 2 15,0 0-3-15,0 0 4 0,0 0 2 0,0 0-7 16,0 0 4-16,25 1-1 0,-25-1 3 0,0 0-3 16,0 0 2-16,0 0-5 0,0 0 1 0,23 0 5 15,-23 0-1-15,0 0-5 0,0 0 2 0,0 0-1 16,0 0 1-16,0 0-1 0,25-1-1 0,-25 1 3 0,0 0-4 16,0 0 1-16,0 0 3 0,0 0-3 0,0 0 2 15,24-1-2-15,-24 1 2 0,0 0-2 0,0 0 4 16,0 0-3-16,0 0 1 0,20-1 0 0,-20 1 0 15,0 0 1-15,0 0-1 0,0 0-5 0,0 0 5 16,25 0 0-16,-25 0 0 0,0 0 1 0,0 0-3 16,0 0 1-16,0 0 4 0,0 0-1 0,24-1 2 15,-24 1-2-15,0 0 2 0,0 0-4 0,0 0 0 0,0 0 0 16,23-3-1-16,-23 3 0 16,0 0 3-16,0 0-3 0,0 0 1 0,0 0 0 0,22 0 1 15,-22 0-7-15,0 0 10 0,0 0-5 0,0 0 2 16,0 0-1-16,22-1-3 0,-22 1 2 0,0 0 1 15,0 0-2-15,0 0 2 0,0 0-3 0,23-1 4 16,-23 1-3-16,0 0 4 0,0 0-4 0,0 0 3 16,19-3-3-16,-19 3 0 0,0 0 1 0,0 0 1 0,0 0-3 15,22-1 0-15,-22 1 0 0,0 0 2 16,0 0-1-16,0 0-1 0,22-2 1 0,-22 2 1 16,0 0-2-16,0 0-5 0,0 0 5 0,21-3-1 0,-21 3 2 15,0 0 3-15,0 0-4 0,0 0-1 0,22-1 2 16,-22 1 2-16,0 0-1 0,0 0 1 0,0 0-3 15,0 0 2-15,23-1 0 0,-23 1 0 0,0 0 1 16,0 0-1-16,0 0 2 0,21-2-3 0,-21 2-1 16,0 0 2-16,0 0-3 0,0 0 3 0,26-2 1 15,-26 2-1-15,0 0 0 0,0 0-2 0,18-2-1 16,-18 2 5-16,0 0-5 0,0 0-3 0,0 0 6 0,21-1 2 0,-21 1 0 16,0 0-1-16,12 0-4 0,-12 0 2 15,0 0-1-15,0 0 1 0,17-1 0 0,-17 1 1 0,0 0-1 16,0 0 2-16,19 1-2 0,-19-1 1 0,0 0 0 15,18 0 1-15,-18 0-5 0,0 0 4 0,20 0-2 16,-20 0 0-16,0 0 0 0,22 0 2 0,-22 0-2 16,15 3-2-16,-15-3 4 0,14 0-1 0,-14 0 0 0,0 0-2 15,21 2 0-15,-21-2 0 0,0 0 4 0,20 2 0 16,-20-2-1-16,0 0-1 0,12 0 1 0,-12 0-4 16,0 0 1-16,0 0 0 0,17 2 0 0,-17-2 2 15,0 0 1-15,0 0-2 0,17 3-2 0,-17-3-2 16,0 0 1-16,0 0 4 0,15 2 0 15,-15-2-5-15,0 0 4 0,0 0 0 0,0 0 0 16,16 1-3-16,-16-1 1 0,0 0 1 0,0 0-3 16,0 0 5-16,17 2-2 0,-17-2-1 0,0 0 1 0,0 0 1 15,15 1 1-15,-15-1-1 16,0 0-2-16,0 0 4 0,0 0-3 0,18 2 3 0,-18-2-5 16,0 0 3-16,0 0 2 0,0 0-3 0,16 4-1 15,-16-4 2-15,0 0 0 0,0 0 1 0,15 2-1 16,-15-2 1-16,0 0-4 0,0 0 1 0,0 0-1 15,0 0 4-15,18 1-2 0,-18-1 3 0,0 0-4 16,0 0 0-16,15 1 1 0,-15-1 0 0,0 0-1 0,0 0 2 0,0 0-4 0,18 4 6 16,-18-4-2-16,0 0-1 0,0 0 0 0,0 0-1 15,0 0 3-15,15 1-4 0,-15-1-2 0,0 0 7 16,0 0-3-16,0 0 0 0,0 0 0 0,0 0-5 16,0 0-6-16,14 1-8 0,-14-1-11 0,0 0-14 15,0 0-23-15,0 0-32 0,0 0-18 0,0 0-25 16,0 0-43-16,0 0-120 0,0 0-364 0,0 0 103 15</inkml:trace>
  <inkml:trace contextRef="#ctx0" brushRef="#br0" timeOffset="19584.91">2822 6895 228 0,'0'0'141'0,"0"0"-9"0,0 0-5 0,0 0-10 0,0 0-6 16,0 0-7-16,0 0-3 0,0 0-10 0,0 0 10 15,0 0-16-15,0 0-7 0,0 0-3 0,0 0-6 16,0 0-4-16,-21 46-3 0,21-46-9 0,-7 15-2 0,7-15-1 15,-14 25-3-15,8-17 0 0,6-8-5 16,-9 17 0-16,9-17-3 0,-9 16 5 0,9-16-4 16,-9 16-5-16,0-4 1 0,9-12-1 0,-11 20-2 15,11-20-4-15,-12 16-1 0,12-16-4 16,-7 13 0-16,7-13 0 0,-8 14-1 0,8-14-4 0,0 0-4 0,-10 14 0 16,10-14-4-16,0 0 5 0,0 0-5 0,-10 13-1 15,10-13-3-15,0 0-1 0,0 0-6 0,0 0-4 16,0 0-3-16,0 0-8 0,-9 11-2 0,9-11-16 15,0 0-7-15,0 0-14 0,0 0-16 0,0 0-1 0,0 0-12 16,0 0-17-16,0 0-16 0,0 0-17 0,0 0-5 16,0 0-78-16,0 0-256 0,0 0 75 0</inkml:trace>
  <inkml:trace contextRef="#ctx0" brushRef="#br0" timeOffset="20036.29">2621 6992 284 0,'0'0'145'15,"0"0"-12"-15,0 0-19 0,0 0-2 0,0 0-14 16,0 0-4-16,0 0-6 0,0 0 1 0,45 10-5 16,-45-10-2-16,0 0 0 0,16 14-4 0,-16-14-6 15,15 10-2-15,-15-10 2 0,11 9-4 0,-11-9-3 16,14 10-3-16,-14-10-2 0,11 10 0 0,-11-10-5 15,12 10-4-15,-12-10-4 0,14 10-1 0,-14-10-5 0,13 11-9 16,-13-11 0-16,12 11-1 0,-12-11-4 16,11 10 0-16,-11-10-4 0,15 8-2 0,-15-8 2 15,0 0-5-15,13 13-4 0,-13-13-1 0,8 7-2 16,-8-7-1-16,0 0-1 0,0 0 2 0,0 0-2 16,17 11-7-16,-17-11-4 0,0 0-6 0,0 0-14 0,0 0-10 15,0 0-9-15,0 0-22 0,16 5-18 16,-16-5-14-16,0 0-30 0,0 0-32 0,0 0-98 15,0 0-304-15,0 0 87 0</inkml:trace>
  <inkml:trace contextRef="#ctx0" brushRef="#br0" timeOffset="20681.96">3040 6747 321 0,'0'0'148'15,"0"0"-20"-15,0 0-15 0,0 0 11 0,0 0-14 16,0 0-2-16,0 0-2 0,0 0-3 0,0 0-10 16,0 0-3-16,0 0-2 0,0 0-4 0,0 0-11 0,0 0 1 0,8 53 0 0,-9-40-4 15,1-13-8-15,2 26 3 0,-3-12-3 16,1 2-4-16,0-16-5 0,-1 29-4 0,1-13 3 0,-2-1-1 15,2 0-5-15,0-15-2 0,0 29-1 0,0-14 0 16,0-15-3-16,1 25-1 0,-2-12-3 0,1-13 2 0,-1 20-6 16,1-20-1-16,-1 15-2 0,1-15-2 0,0 0-5 15,-1 21-3-15,1-21-2 0,0 0-5 0,-2 15 2 16,2-15 2-16,0 0-4 0,0 0-2 0,0 0-4 16,0 15 2-16,0-15-4 0,0 0-6 0,0 0-9 15,0 0-10-15,0 0-8 0,0 0-7 0,0 0-18 16,0 0-12-16,0 0-22 0,0 0-35 0,0 0-17 15,-3 17-34-15,3-17-119 0,0 0-349 0,0 0 99 0</inkml:trace>
  <inkml:trace contextRef="#ctx0" brushRef="#br1" timeOffset="31106.2">1346 7111 269 0,'0'0'89'16,"0"0"-11"-16,0 0 7 0,0 0-21 0,0 0 8 0,0 0-6 0,0 0 7 0,0 0 0 0,0 0 2 16,0 0-4-16,0 0 0 0,0 0-3 0,0 0-1 15,0 0 5-15,0 0-2 0,0 0-6 0,0 0 0 16,0 0 3-16,0 0-3 0,0 0-3 0,0 0 5 0,0 0-6 15,0 0-4-15,0 0 6 0,0 0-6 0,0 0-2 16,0 0-2-16,0 0-2 0,0 0-1 16,0 0-3-16,0 0 0 0,0 0-5 0,0 0 1 0,0 0 0 15,0 0-1-15,0 0-3 0,0 0-5 0,0 0 1 16,0 0-2-16,0 0-6 0,0 0 2 0,0 0 3 16,0 0-1-16,0 0-7 0,0 0 2 0,0 0-4 15,0 0-3-15,0 0 1 0,0 0 1 0,0 0-4 16,0 0-4-16,0 0-1 0,-30 19-1 0,30-19-1 15,0 0-1-15,0 0 1 0,0 0-1 0,0 0-5 16,0 0 1-16,-10 8 1 0,10-8-1 0,0 0-1 16,0 0-1-16,-12 9 1 0,12-9 1 0,0 0 0 15,-9 9-1-15,9-9-2 0,0 0-1 0,-10 9 1 16,10-9-2-16,0 0 3 0,-9 9-1 0,9-9 0 16,0 0 0-16,-9 9 1 0,9-9-3 0,0 0 3 15,-7 10-2-15,7-10-1 0,0 0 3 0,0 0 1 16,-10 10-4-16,10-10 1 0,0 0-1 0,0 0 0 0,0 0 2 15,-10 9 2-15,10-9-3 0,0 0 0 0,0 0 2 16,0 0 0-16,0 0 0 0,0 0 2 0,0 0 0 16,0 0 3-16,-9 8-2 0,9-8 5 0,0 0-2 0,0 0-1 15,0 0-3-15,0 0-3 0,0 0 1 16,0 0 3-16,0 0-2 0,0 0-1 0,0 0 0 0,0 0 1 16,0 0-3-16,0 0 0 0,0 0 0 0,0 0 1 15,0 0 2-15,0 0-2 0,0 0 1 0,0 0-3 16,0 0 0-16,7-43 2 0,-1 31 0 0,0-1 1 15,1-1-4-15,-1 2 4 0,3-2 1 0,-2 1 0 0,2 0-2 16,-2 1 1-16,1-1 0 16,-8 13 0-16,19-25-2 0,-12 13 4 0,-1 1-1 15,-6 11 3-15,13-18-2 0,-13 18-1 0,12-17 0 0,-12 17 2 16,13-14-2-16,-13 14 2 0,12-14-2 0,-12 14 5 16,11-14-6-16,-11 14 3 0,10-14-1 0,-10 14 1 15,11-13 0-15,-11 13-1 0,10-13 2 0,-10 13 4 16,13-15-1-16,-13 15-2 0,11-14-2 0,-11 14 1 0,10-11-1 15,-10 11 0-15,11-12-3 0,-11 12 3 0,0 0 1 16,12-14-4-16,-12 14-1 0,0 0 0 0,9-11 3 16,-9 11-1-16,0 0-2 0,0 0-1 0,0 0-1 15,0 0 3-15,11-13 0 0,-11 13-2 0,0 0 2 16,0 0-1-16,0 0-3 0,0 0 2 0,0 0-1 16,9-12 1-16,-9 12 3 0,0 0 0 0,0 0-3 15,0 0 1-15,0 0-1 0,11-12 3 0,-11 12-3 0,0 0-1 16,0 0 2-16,0 0-4 0,0 0-2 0,10-11-10 15,-10 11-7-15,0 0-13 0,0 0-13 0,0 0-14 16,0 0-17-16,0 0-19 0,0 0-3 0,0 0-34 16,13-10-9-16,-13 10-17 15,0 0-147-15,0 0-366 0,0 0 103 16</inkml:trace>
  <inkml:trace contextRef="#ctx0" brushRef="#br1" timeOffset="32431.1">2226 8006 209 0,'0'0'150'15,"0"0"-20"-15,0 0-10 0,0 0-4 0,-10 8-7 16,10-8-10-16,0 0-5 0,0 0-3 0,0 0-10 15,0 0-3-15,0 0-5 0,0 0-11 0,0 0 0 16,0 0-8-16,0 0-2 0,0 0-7 0,0 0-3 16,0 0 0-16,0 0 0 0,0 0-11 0,0 0 8 0,0 0-7 15,0 0 4-15,0 0-4 0,0 0-3 0,0 0-5 16,0 0 4-16,0 0 1 0,0 0 0 0,22-34 2 16,-22 34 0-16,15-19 3 0,-6 6-4 0,0 0 1 0,-2 2-3 15,1 2 1-15,-8 9-1 0,13-16-4 0,-7 10-2 16,-6 6-3-16,12-14 3 0,-2 4-5 0,-1 2 0 15,-2 0 3-15,-7 8-2 0,18-20 2 0,-11 13 0 16,0-2-1-16,-7 9 1 0,17-18 2 0,-10 9-1 0,0 1-1 16,-7 8-3-16,13-12 7 0,-7 6-2 0,-6 6-2 15,9-11-3-15,-9 11 0 0,11-12 3 0,-11 12-3 16,9-8 0-16,-9 8 5 0,9-8-1 0,-9 8 0 16,9-10-2-16,-9 10 2 0,0 0-1 0,10-12-4 15,-10 12 0-15,0 0 1 0,7-8 2 0,-7 8-3 16,0 0 1-16,8-12-2 0,-8 12-3 0,0 0 1 15,8-8 3-15,-8 8-6 0,0 0 0 0,0 0-2 16,0 0 1-16,8-10-1 0,-8 10-2 0,0 0 0 16,0 0-4-16,0 0 6 0,0 0-6 0,7-10 1 15,-7 10 0-15,0 0 3 0,0 0-2 0,0 0-2 0,0 0 2 0,0 0 0 16,0 0-4-16,0 0-3 0,0 0-7 0,6-9-6 0,-6 9-10 16,0 0-8-16,0 0-11 0,0 0-13 0,0 0-14 15,0 0-14-15,0 0-17 0,0 0-21 0,0 0-28 16,0 0-172-16,0 0-387 0,0 0 109 0</inkml:trace>
  <inkml:trace contextRef="#ctx0" brushRef="#br1" timeOffset="33631.65">1178 7750 226 0,'0'0'112'0,"0"0"-17"0,0 0 1 0,0 0-16 0,0 0 1 16,0 0-5-16,0 0-1 0,0 0-7 0,0 0-1 0,0 0-8 31,0 0-2-31,0 0 7 0,0 0-12 0,0 0 4 0,27-1-3 0,-27 1 1 0,0 0-5 0,0 0 0 16,0 0 2-16,20 14-5 0,-20-14 1 0,10 9-6 15,-10-9 3-15,14 10-6 0,-7-6 6 0,7 5-5 0,-4-1 3 16,-1-1-3-16,4 4 1 0,0-3-2 15,-3 3-1-15,4-2 0 0,-1 2 1 0,0-1 0 16,2 0-3-16,0 0-3 0,-3-1 0 0,1 2-3 16,1 0-1-16,-1-3-5 0,0 3 2 0,-4-4-1 15,0 0-3-15,4 3-3 0,-3-3 1 0,-1 1-1 16,-9-8-4-16,14 10 3 0,-14-10 0 0,13 7-5 16,-13-7 2-16,12 10-3 0,-12-10 3 0,10 7-3 0,-10-7 1 15,8 6-1-15,-8-6 2 0,0 0-3 0,14 10 2 16,-14-10-4-16,8 5 4 0,-8-5-5 0,0 0 1 15,0 0 2-15,12 9-4 0,-12-9 0 0,0 0 0 16,0 0 1-16,10 7-4 0,-10-7 3 0,0 0-1 16,0 0 0-16,0 0-1 0,0 0-3 0,9 6-6 0,-9-6-8 15,0 0-17-15,0 0-15 0,0 0-21 16,0 0-33-16,0 0-35 0,0 0-24 0,0 0-126 0,0 0-339 16,0 0 95-16</inkml:trace>
  <inkml:trace contextRef="#ctx0" brushRef="#br1" timeOffset="34641.36">1974 6765 319 0,'0'0'134'15,"0"0"-8"-15,0 0 0 0,37 7-19 0,-37-7-8 16,0 0-3-16,0 0-9 0,13 9-2 0,-13-9-2 16,12 8 7-16,-12-8-11 0,12 10 3 0,-12-10-9 0,12 9-4 0,-6-3 2 0,-6-6-6 15,15 14 3-15,-6-4-6 0,3 0-1 0,-3 0-3 16,2 1-3-16,2 1 0 15,-1-3-3-15,0 4 0 0,0 0-4 0,-2 1 0 16,0-3-5-16,4 2 1 0,-4 0-2 0,3-3 0 16,-4 3-6-16,3-1-2 0,-1-1 0 0,-1 2-3 15,0-3-3-15,2 1-1 0,-3-2-5 0,2 3 1 16,-2-3-3-16,1 2-2 0,0-1 0 0,1-1-3 16,-3-3 3-16,-8-6-4 0,15 12 2 0,-15-12 2 0,12 9-3 0,-12-9-1 15,12 8 0-15,-12-8-1 0,12 8 0 0,-12-8 0 16,11 6-5-16,-11-6 2 0,8 7-2 0,-8-7 0 15,0 0-3-15,12 5 2 0,-12-5-3 0,0 0 0 16,0 0 1-16,12 7-3 0,-12-7 3 0,0 0 0 16,0 0 1-16,0 0-3 0,9 6-3 0,-9-6-11 15,0 0-10-15,0 0-20 0,0 0-15 0,0 0-26 16,0 0-24-16,0 0-27 0,0 0-31 0,0 0-25 0,0 0-112 16,0 0-356-16,0 0 101 0</inkml:trace>
  <inkml:trace contextRef="#ctx0" brushRef="#br0" timeOffset="40105.14">4025 7348 375 0,'0'0'170'15,"0"0"-14"-15,0 0-13 0,0 0-5 0,0 0-1 0,0 0-5 16,0 0-7-16,0 0-6 0,0 0-5 0,0 0-5 16,0 0-4-16,0 0-5 0,0 0-4 0,0 0-9 15,0 0-1-15,0 0-3 0,0 0-4 0,0 0-9 16,0 0-3-16,0 0-6 0,0 0-5 0,0 0-2 15,0 0-7-15,0 0-4 0,0 0-2 0,0 0-2 0,0 0-2 16,0 0 1-16,0 0-6 0,0 0 0 16,0 0-3-16,0 0-4 0,0 0 0 0,0 0-4 0,0 0 0 15,0 0 1-15,0 0 1 0,0 0 3 0,0 0-1 16,0 0 0-16,20 20-5 0,-20-20 5 16,0 0 0-16,0 0 0 0,13 3-5 15,-13-3 10-15,0 0-5 0,19 4-3 0,-19-4 3 16,14 2-5-16,-14-2 3 0,19 3-2 0,-10-1-1 0,7-1-1 15,-5 2 1-15,3-1 0 0,-14-2 1 0,21 2-2 16,-21-2 2-16,20 2-1 0,-4 0 2 0,-16-2-6 16,22 2-2-16,-12 1-2 0,-10-3 1 0,0 0 0 15,24 1 1-15,-24-1 0 0,17 2-2 0,-17-2 4 16,14 1-9-16,-14-1-2 0,0 0 3 0,19 3-3 16,-19-3-3-16,0 0 3 0,0 0 0 0,17 3 3 15,-17-3-7-15,0 0 3 0,0 0-2 0,0 0 1 0,15 1 2 16,-15-1-4-16,0 0 1 0,0 0 1 0,0 0-5 15,0 0-6-15,0 0-9 0,0 0-13 0,15 1-14 16,-15-1-12-16,0 0-18 0,0 0-32 0,0 0-30 16,0 0-26-16,0 0-29 0,0 0-34 0,10-11-154 15,-10 11-457-15,0 0 128 0</inkml:trace>
  <inkml:trace contextRef="#ctx0" brushRef="#br0" timeOffset="40779.07">4117 7561 313 0,'0'0'166'16,"-12"11"-14"-16,12-11-7 0,0 0-7 0,0 0-11 15,0 0-9-15,0 0-1 0,0 0-13 0,0 0-4 0,0 0-6 16,0 0-4-16,0 0-5 0,0 0-10 0,0 0 1 15,0 0-8-15,0 0-6 0,0 0-4 0,0 0-4 16,0 0 8-16,0 0-3 0,0 0 4 0,0 0 1 0,0 0-1 16,0 0-4-16,0 0 1 0,0 0-6 0,0 0 4 15,34 4-5-15,-34-4-2 16,0 0-1-16,23-3-4 0,-23 3 2 0,20-1-7 16,-20 1 0-16,26 0 2 0,-12 0-5 15,-14 0 2-15,21-1-3 0,-21 1 1 0,20-3-6 0,-20 3 4 16,17 0-2-16,-17 0-2 0,18-1-2 0,-18 1-1 15,16-2-3-15,-16 2 0 0,16-1-1 0,-16 1 1 16,0 0-9-16,17 0 9 0,-17 0-5 0,0 0-7 16,0 0-1-16,0 0-3 0,20 0 1 0,-20 0-1 0,0 0-2 15,0 0 6-15,0 0-7 0,0 0 0 0,17 0-5 16,-17 0 0-16,0 0-8 0,0 0-15 0,0 0-13 0,0 0-14 16,0 0-18-16,0 0-18 0,0 0-23 0,15 1-23 15,-15-1-28-15,0 0-36 0,0 0-32 0,0 0-123 0,0 0-416 16,0 0 116-16</inkml:trace>
  <inkml:trace contextRef="#ctx0" brushRef="#br0" timeOffset="41706.82">5095 6910 330 0,'9'-8'143'0,"-9"8"-19"0,0 0 1 0,0 0-10 0,0 0 4 16,0 0-20-16,0 0-1 0,0 0-5 0,0 0-2 16,0 0-7-16,0 0-3 0,0 0-2 0,0 0-3 15,0 0 4-15,0 0 0 0,0 0 2 0,0 0-3 16,0 0-5-16,0 0-3 0,0 0-1 0,0 0-3 16,0 0-1-16,12 23-7 0,-12-23 1 0,4 14-1 15,-4-14-2-15,4 17-1 0,-1-2-2 0,-2-1-4 16,1 0 2-16,1 0-8 0,1 1-1 15,-1-1 1-15,-2-1 1 0,1 1-4 0,-2-14 2 0,3 27-1 16,-1-12-6-16,2-4-3 0,-4-11 4 0,4 19-7 16,-4-19-1-16,3 18-3 0,-3-18 0 0,2 13-7 15,-2-13-1-15,3 14-1 0,-3-14 1 0,3 13-3 16,-3-13-1-16,0 0-4 0,3 15 4 0,-3-15-5 16,0 0 2-16,0 0-6 0,3 14 1 0,-3-14-3 0,0 0-3 0,0 0-8 15,0 0-8-15,0 0-8 0,2 13-11 0,-2-13-11 16,0 0-16-16,0 0-20 0,0 0-22 0,0 0-22 15,0 0-14-15,0 0-25 0,0 0-20 0,0 0-144 16,0 0-394-16,0 0 112 0</inkml:trace>
  <inkml:trace contextRef="#ctx0" brushRef="#br0" timeOffset="42360.86">4927 7363 338 0,'-9'12'135'0,"9"-12"-13"0,0 0 4 0,0 0-13 0,0 0 3 16,0 0-10-16,0 0-3 0,0 0-5 0,0 0-1 15,0 0 8-15,0 0-5 0,0 0-9 0,0 0-3 16,0 0-3-16,28 14-1 0,-28-14-1 0,16 1-4 16,-16-1-4-16,16 2-4 0,-16-2-1 0,20 1-8 0,-20-1 4 0,23 1-4 15,-8 0 1-15,-15-1 2 0,28 0-6 0,-12 0-4 16,1 0-2-16,-17 0-6 15,29 0 4-15,-29 0-5 0,32-1-5 0,-15 0 0 0,-17 1 0 16,34-3-6-16,-34 3 2 0,30-1-4 0,-30 1-2 16,28-1-3-16,-28 1 1 0,30-2-3 0,-16-1 1 0,-14 3-2 15,24-3-4-15,-24 3 3 0,20-2-3 0,-20 2-3 16,26-3-2-16,-26 3-5 0,22-3 4 0,-22 3-1 16,18-2-3-16,-18 2-2 0,0 0-2 0,23-3 2 15,-23 3 0-15,0 0-3 0,21-2 0 0,-21 2-1 16,0 0-5-16,0 0 2 0,0 0 6 0,21-2-6 15,-21 2 2-15,0 0-7 0,0 0-6 0,0 0-11 16,0 0-7-16,17-1-18 0,-17 1-18 0,0 0-23 0,0 0-26 16,0 0-27-16,0 0-32 0,0 0-18 15,0 0-16-15,7-8-124 0,-7 8-393 16,0 0 111-16</inkml:trace>
  <inkml:trace contextRef="#ctx0" brushRef="#br0" timeOffset="43266.11">5092 7613 327 0,'0'0'130'0,"0"0"-17"0,0 0 0 0,0 0-12 0,0 0 3 16,0 0-6-16,0 0-3 0,0 0-5 0,0 0-3 15,0 0-4-15,0 0-7 0,0 0-6 0,0 0 3 16,0 0-2-16,0 0-5 0,0 0-2 0,0 0-2 16,33-35-6-16,-33 35-2 0,0 0-2 0,14-7-3 15,-14 7-6-15,0 0-3 0,0 0-6 0,17-7 2 16,-17 7-2-16,0 0 0 0,0 0-1 0,0 0-1 0,19-3 5 16,-19 3 1-16,0 0 0 0,0 0 3 0,0 0 2 15,0 0 3-15,25 11-3 0,-25-11 0 16,9 13 0-16,-9-13-3 0,8 14-3 0,-8-14 0 15,7 21 3-15,-7-21-3 0,5 26 2 0,-4-11 0 16,-1-15 2-16,1 31 1 0,-1-31-4 0,-4 29-6 0,2-15 4 16,2-14-3-16,-5 30-6 0,3-16 2 15,2-14-5-15,-6 25-2 0,2-13 2 0,0-3 2 0,4-9-6 16,-7 16-2-16,7-16-5 0,-6 13 1 0,6-13 0 16,-6 14-1-16,6-14-2 0,-8 11 2 0,8-11 2 15,-7 9 1-15,7-9-3 0,0 0-1 0,0 0 1 16,-8 12-2-16,8-12-1 0,0 0 1 0,0 0-4 15,0 0 3-15,-7 12-1 0,7-12-3 0,0 0-1 16,0 0 2-16,0 0-1 0,0 0-6 0,0 0 3 16,0 0-1-16,0 0 1 0,-5 9-3 0,5-9 5 0,0 0-5 15,0 0-4-15,0 0 0 0,0 0 9 0,0 0-7 16,0 0 2-16,0 0 0 0,0 0 0 0,0 0-2 16,0 0 1-16,0 0 1 0,0 0 0 0,0 0 0 15,0 0 0-15,37 3 3 0,-37-3-1 0,0 0 0 16,25 3 2-16,-25-3-1 0,19 2 4 0,-19-2-1 15,20 2-4-15,-20-2 1 0,29 7 2 0,-29-7 3 16,21 4-3-16,-21-4 0 0,18 4 3 0,-18-4-1 0,17 5-1 16,-17-5-4-16,0 0 4 0,21 5-3 0,-21-5 0 15,0 0 0-15,19 4-1 0,-19-4-6 0,0 0-5 0,0 0-7 16,17 4-13-16,-17-4-14 0,0 0-13 0,0 0-22 16,0 0-28-16,0 0-24 0,0 0-36 0,0 0-38 15,0 0-182-15,0 0-462 0,0 0 127 0</inkml:trace>
  <inkml:trace contextRef="#ctx0" brushRef="#br0" timeOffset="49071.14">963 13374 369 0,'0'0'174'0,"0"0"-12"0,0 0-11 16,0 0-7-16,0 0-7 0,0 0-4 0,0 0-6 0,0 0-4 0,0 0-2 0,0 0-3 16,0 0-7-16,0 0 0 0,0 0-4 0,0 0-5 15,0 0-4-15,0 0-1 0,0 0-8 0,0 0-3 0,0 0-6 16,0 0-2-16,0 0-4 0,0 0-4 0,0 0-5 15,0 0-7-15,0 0-3 0,0 0-3 0,0 0-5 16,0 0-3-16,0 0-6 0,0 0 1 0,0 0-7 16,0 0-1-16,0 0-4 0,0 0-3 0,0 0 4 15,0 0-5-15,0 0-3 0,0 0-1 0,0 0-5 16,0 0-1-16,0 0-2 0,0 0-1 0,19-25-4 16,-19 25 4-16,10-9-4 0,-10 9 3 0,9-11-4 0,-9 11 2 15,11-9 0-15,-11 9-7 0,11-9 5 0,-11 9-4 16,10-8 4-16,-10 8 0 0,12-7-2 0,-12 7 1 0,11-6-3 15,-11 6 2-15,0 0-4 0,11-6 4 0,-11 6-2 16,0 0-1-16,0 0 3 0,17-2-4 0,-17 2 1 16,0 0 2-16,0 0-1 0,0 0 0 0,20 4 0 15,-20-4 2-15,0 0-3 0,14 10 3 0,-14-10-1 16,7 7 4-16,-7-7-7 0,8 11 4 16,-8-11 1-16,7 14-6 0,-7-14 3 0,7 15 0 15,-7-15 0-15,5 15 1 0,-5-15 1 0,2 18 0 0,-2-18-3 16,2 17 3-16,-2-17-1 0,1 16-3 15,-1-16 3-15,0 17-3 0,0-2 1 0,0-15 1 16,-3 24-4-16,2-14 6 0,1-10-1 0,-4 17 4 0,4-17-6 16,-5 16 1-16,5-16 1 0,-4 15 0 0,4-15-2 15,-6 16 0-15,6-16 1 0,-6 15 1 0,6-15 1 16,-7 17-6-16,4-10 5 0,3-7-3 0,-7 15 2 16,7-15 1-16,-8 13 1 0,8-13-3 0,-7 14-1 0,7-14 2 15,-7 11-1-15,7-11 0 0,-7 11 3 0,7-11-1 16,0 0-3-16,-6 12 3 0,6-12-3 0,0 0 2 15,0 0-2-15,-6 10 4 0,6-10 0 0,0 0-2 16,0 0-3-16,0 0 3 0,0 0-3 0,0 0-1 16,-6 11 2-16,6-11-3 0,0 0 3 0,0 0-2 0,0 0-1 15,0 0 1-15,0 0-2 0,0 0 2 16,0 0 0-16,0 0-2 0,0 0 2 0,0 0 0 0,0 0 3 16,0 0-3-16,0 0 1 0,0 0 1 0,0 0-1 15,0 0 5-15,0 0-5 0,0 0 1 0,0 0 2 16,0 0-2-16,0 0-1 0,21 11 3 0,-21-11-2 15,0 0 2-15,14 3-4 0,-14-3 3 0,0 0 0 16,19 4 0 0,-19-4 0-16,13 2-3 0,-13-2-2 0,16 2 5 0,-16-2 0 15,13 3 0-15,-13-3 1 0,14 2-1 16,-14-2-1-16,17 5 0 0,-17-5 2 0,17 4-1 0,-17-4 0 16,16 4 0-16,-16-4 0 0,0 0 2 0,26 3-2 15,-26-3 2-15,0 0 1 0,24 3-4 0,-24-3 5 16,0 0-8-16,22 0-11 0,-22 0-7 0,15-1-13 15,-15 1-14-15,0 0-16 0,0 0-22 0,0 0-24 0,29-2-18 16,-29 2-35-16,0 0-34 0,19-7-171 16,-19 7-440-16,0 0 123 0</inkml:trace>
  <inkml:trace contextRef="#ctx0" brushRef="#br0" timeOffset="49841.71">1817 13419 248 0,'13'-10'173'16,"-13"10"-21"-16,0 0-7 0,0 0-4 0,0 0-13 15,0 0-6-15,0 0-2 0,0 0-10 0,0 0 2 16,0 0 1-16,0 0-7 0,0 0-4 0,0 0-6 16,0 0-6-16,0 0-8 0,0 0-6 0,0 0-9 15,0 0-5-15,0 0-5 0,0 0-1 0,0 0-7 16,0 0 1-16,0 0-6 0,0 0-2 0,0 0-1 15,-25 28-3-15,25-28-2 0,-11 14-4 0,11-14-2 16,-17 17-2-16,9-9 0 0,-1 2-3 0,9-10 0 16,-18 20-1-16,9-8-3 0,0-4-2 0,2 2 3 15,1-1-6-15,6-9 0 0,-13 14 0 0,7-7-4 16,6-7-1-16,-11 13 0 0,4-6-2 0,7-7-1 16,-11 11 1-16,11-11-1 0,-9 11 0 0,9-11-5 15,-9 10 2-15,9-10 4 0,-6 7-2 0,6-7-6 16,0 0 4-16,0 0-3 0,-12 11-2 0,12-11 2 0,0 0-1 15,0 0-1-15,-7 8-8 0,7-8-9 16,0 0-4-16,0 0-10 0,0 0-12 0,0 0-10 0,0 0-10 16,0 0-17-16,0 0-20 0,-14 13-16 0,14-13-31 15,0 0-33-15,0 0-114 0,0 0-350 0,0 0 97 16</inkml:trace>
  <inkml:trace contextRef="#ctx0" brushRef="#br0" timeOffset="50361.08">1526 13409 330 0,'0'0'171'16,"16"-10"-12"-16,-16 10-14 0,0 0-4 0,0 0-9 15,0 0 1-15,17 2-6 0,-17-2 0 16,0 0-10-16,0 0-6 0,25 6-1 0,-25-6-7 0,14 5-4 16,-14-5-3-16,14 5-5 0,-14-5-9 0,16 7-2 15,-16-7-8-15,15 7 3 0,-15-7-12 0,16 9 0 0,-1 0-6 16,-5-2-1-16,0-1-3 0,-10-6-5 0,17 11-5 16,-11-6 2-16,-6-5-5 0,15 9-2 0,-15-9-9 0,14 9 0 0,-14-9-4 15,12 8 1-15,-12-8-3 0,13 8 1 0,-13-8-5 16,12 10-2-16,-12-10-5 0,11 8 0 0,-11-8 2 15,9 6-3-15,-9-6-3 0,0 0-1 0,11 8-15 16,-11-8-11-16,0 0-16 0,10 7-16 0,-10-7-17 0,0 0-18 16,0 0-21-16,0 0-19 0,0 0-24 0,15 8-32 15,-15-8-143 1,0 0-389-16,0 0 109 0</inkml:trace>
  <inkml:trace contextRef="#ctx0" brushRef="#br0" timeOffset="51713.73">2222 13207 376 0,'0'0'166'15,"0"0"-10"-15,0 0-12 0,0 0-11 0,0 0-12 0,0 0-6 16,0 0-3-16,0 0-9 0,0 0-9 0,0 0-5 15,0 0-5-15,0 0-8 0,0 0-5 0,0 0-8 16,0 0-5-16,0 0-4 0,0 0-2 0,0 0-3 16,0 0-7-16,0 0-2 0,0 0-4 0,-12 37-4 0,12-37-4 15,-7 13 2-15,7-13-2 0,-6 15-1 0,6-15-4 16,-7 16-2-16,7-16 2 0,-7 16-2 0,7-16 0 0,-5 14-3 0,0 1 2 16,2-3-4-16,3-12-1 0,-6 19 0 0,6-19-4 15,-4 17 2-15,4-17-2 0,-2 15 1 0,2-15-1 16,-3 16-3-16,3-16-1 0,0 17 1 0,0-17 1 15,0 23-4-15,0-23 3 0,3 20 1 0,-3-20-4 16,2 14 4-16,-2-14-1 0,6 15-2 0,-6-15 2 0,6 14 0 16,-6-14-2-16,7 13 1 0,-7-13 0 0,8 11-2 31,-8-11 0-31,10 12-1 0,-10-12 1 0,9 11-1 0,-9-11 2 0,10 9 1 0,-10-9-3 0,11 8-2 16,-11-8-1-16,11 10 2 0,-11-10 1 0,11 5-1 0,-11-5-1 15,13 6-1-15,-13-6 4 0,11 4-2 0,-11-4 0 16,0 0 0-16,18 4 0 0,-18-4 1 0,0 0-2 15,21 0 2-15,-21 0 0 0,0 0 0 0,19-2 2 16,-19 2-3-16,0 0-2 0,0 0 4 16,0 0-2-16,23-4-1 0,-23 4 2 0,9-4-2 0,-9 4 0 15,0 0 3-15,0 0-2 0,16-7 0 0,-16 7 0 16,0 0 1-16,11-7 0 0,-11 7 4 0,0 0-3 16,9-7 3-16,-9 7 2 0,0 0 2 0,8-10 0 15,-8 10 4-15,0 0 7 0,8-10-3 0,-8 10 4 0,0 0 1 16,0 0 2-16,4-14-3 0,-4 14-2 15,0 0 0-15,0 0-1 0,0-16 0 0,0 16-4 16,0 0 0-16,0 0 1 0,0 0 1 0,-6-20-1 0,6 20 1 16,-7-10 1-16,7 10-1 0,0 0 0 0,-11-15 0 15,11 15-6-15,-7-8 5 0,7 8-2 0,-10-7-1 16,10 7-3-16,0 0 0 0,-16-9-4 0,16 9 3 16,0 0-5-16,-15-4 1 0,15 4-3 0,0 0-3 0,-16-3-10 15,16 3-15-15,0 0-13 0,-21-1-14 0,21 1-16 16,-15 0-22-16,15 0-14 0,0 0-29 0,0 0-24 15,-30 2-36-15,30-2-162 0,-17-3-425 16,17 3 119-16</inkml:trace>
  <inkml:trace contextRef="#ctx0" brushRef="#br0" timeOffset="52662.87">633 14016 277 0,'0'0'165'0,"0"0"-15"0,0 0-8 0,0 0-8 0,0 0-6 16,0 0-5-16,0 0-8 0,0 0 2 0,18 0 0 15,-18 0-7-15,0 0-6 0,0 0-4 0,0 0-9 16,0 0-6-16,19 2-9 0,-19-2-9 0,0 0-1 16,0 0-6-16,19-2-5 0,-19 2-2 0,0 0-10 15,0 0-2-15,18 0-6 0,-18 0-3 0,0 0-4 0,21 0 1 16,-21 0-7-16,0 0-4 0,16 0 1 0,-16 0-13 16,0 0-9-16,0 0-21 0,0 0-20 0,0 0-25 15,30-2-15-15,-30 2-23 0,9-2-41 0,-9 2-134 0,0 0-337 0,0 0 96 16</inkml:trace>
  <inkml:trace contextRef="#ctx0" brushRef="#br0" timeOffset="53080.71">665 14111 208 0,'0'0'189'0,"0"0"-14"0,0 0-18 0,0 0-11 0,0 0-5 16,1 19-5-16,-1-19-6 0,0 0-3 0,0 0-8 16,0 0-5-16,0 0-7 0,0 0-8 0,14 8-4 15,-14-8-7-15,0 0-5 0,0 0-7 0,0 0-8 16,14 3-3-16,-14-3-5 0,0 0-10 0,0 0-4 16,17 3-8-16,-17-3-1 0,0 0-3 0,13 4-6 0,-13-4 0 15,0 0-9-15,0 0-15 0,14 2-17 0,-14-2-23 16,0 0-23-16,0 0-19 0,0 0-25 0,21 2-33 15,-21-2-162-15,0 0-357 0,0 0 101 0</inkml:trace>
  <inkml:trace contextRef="#ctx0" brushRef="#br0" timeOffset="54591.18">1048 13901 341 0,'0'0'128'0,"0"0"4"0,0 0-20 0,0 0-8 0,0 0 9 16,0 0-4-16,0 0-8 0,0 0 0 0,0 0 1 16,0 0 0-16,0 0-6 0,0 0-5 0,0 0-3 15,0 0 0-15,0 0-2 0,0 0 0 0,0 0-3 0,0 0-2 16,0 0 0-16,0 0-4 0,0 0-8 0,0 0-2 0,0 0 1 15,0 0-5-15,0 0-5 0,0 0-1 0,0 0-1 16,0 0-5-16,0 0-4 0,60 8-4 0,-60-8-1 16,0 0-2-16,23 0 2 0,-23 0 0 0,0 0-2 15,25 1-2-15,-25-1-2 16,0 0-6-16,26 2 3 0,-26-2-5 0,0 0 5 0,26 1-7 16,-26-1 4-16,19 1-5 0,-19-1-2 0,0 0-1 15,29 2 1-15,-29-2-2 0,27 2-4 0,-12 1 2 0,-15-3 1 0,27 1-1 0,-27-1-3 16,29 1 0-16,-29-1 0 0,23 1-3 0,-23-1 2 15,19 1-1-15,-19-1 1 0,29 3-4 0,-29-3 3 16,22 2-3 0,-22-2-4-16,17 2 2 0,-17-2-4 0,0 0 9 0,26 5-5 15,-26-5-3-15,0 0 3 0,23 1-1 0,-23-1 2 16,0 0-1-16,24 2-1 0,-24-2-4 0,0 0 1 16,23 1 4-16,-23-1 4 0,0 0-11 0,27 2-1 15,-27-2 5-15,0 0-2 0,26 0-2 0,-26 0 0 0,0 0-1 16,24 1 4-16,-24-1-2 0,18 2-2 0,-18-2 3 0,26 2-3 15,-26-2 3-15,22 1-3 0,-22-1 1 0,0 0-2 16,26 2 0-16,-26-2 12 0,0 0-10 0,25 0 3 16,-25 0-3-16,0 0-1 0,28 0 1 0,-28 0-2 15,0 0 2-15,29 0 0 0,-29 0-3 0,19 0-2 0,-19 0 0 16,0 0 16-16,35 0-10 0,-35 0 4 0,25 0-9 16,-25 0 1-16,19 0 2 0,-19 0 1 0,0 0-2 15,29 1-1-15,-29-1 4 0,21 0 1 0,-21 0-8 16,29-1 9-16,-29 1-4 0,24-2 0 0,-24 2 2 15,20-1 1-15,-20 1-3 0,0 0 2 0,27-1-2 16,-27 1-1-16,0 0 1 0,26-1 1 0,-26 1-7 16,0 0 10-16,26 0-10 0,-26 0 1 0,0 0 4 0,25-2-2 15,-25 2 6-15,0 0-8 0,22 0 10 0,-22 0-6 16,0 0-3-16,0 0-2 0,25 2 7 0,-25-2 2 16,0 0-2-16,0 0-2 0,22 0 0 0,-22 0 1 15,0 0-2-15,0 0-1 0,26 2 2 0,-26-2 10 16,0 0-10-16,22 3-3 0,-22-3 1 0,0 0 4 0,22 3-3 15,-22-3 2-15,0 0-1 0,23 3-3 0,-23-3 5 16,0 0-3-16,24 5-2 0,-24-5 3 0,15 3 4 16,-15-3-5-16,0 0 4 0,24 6-4 0,-24-6 1 15,18 4-1 1,-18-4 2-16,0 0 4 0,23 5-4 0,-23-5-1 0,0 0-3 16,19 3 4-16,-19-3-2 0,0 0 0 0,0 0 5 15,22 6-1-15,-22-6-1 0,0 0-1 0,0 0 1 16,0 0-2-16,18 2 2 0,-18-2 1 0,0 0 1 15,0 0-1-15,0 0-5 0,0 0 5 0,21 3-2 16,-21-3 3-16,0 0-6 0,0 0 4 0,0 0 0 0,0 0-4 16,0 0 2-16,0 0 2 0,21 2-2 0,-21-2-4 15,0 0 3-15,0 0 5 0,0 0-2 16,0 0 0-16,0 0 0 0,19 1-1 0,-19-1 1 0,0 0-4 16,0 0 5-16,0 0-5 0,0 0-2 0,0 0-7 15,0 0-1-15,0 0-7 0,0 0-7 0,0 0-8 16,24-1-8-16,-24 1-9 0,0 0-8 0,0 0-14 0,0 0-24 0,0 0-22 0,0 0-26 15,0 0-29-15,0 0-24 0,0 0-33 0,0 0-125 0,0 0-426 32,0 0 118-32</inkml:trace>
  <inkml:trace contextRef="#ctx0" brushRef="#br0" timeOffset="55805.41">1182 14261 236 0,'0'0'163'16,"0"0"-19"-16,0 0-23 0,0 0-6 0,0 0-15 15,0 0-5-15,0 0-10 0,0 0-10 0,0 0-2 16,0 0-16-16,0 0 10 0,0 0-8 0,0 0-5 15,0 0-1-15,-19-3 7 0,19 3-3 0,0 0 1 16,0 0-2-16,0 0-5 0,0 0-1 0,0 0-4 16,0 0 2-16,0 0-5 0,0 0 1 0,0 0-3 15,0 0-3-15,0 0 2 0,41-26-4 0,-41 26-3 16,15-6-4-16,-15 6 2 0,16-7-5 0,-16 7 5 16,18-4-3-16,-18 4-6 0,27-4 3 0,-27 4-3 15,21-3 1-15,-21 3 0 0,0 0 0 0,23-1 0 16,-23 1-2-16,0 0 1 0,0 0 0 0,25 5 1 15,-25-5 4-15,0 0 1 0,14 6 1 0,-14-6-3 16,0 0 0-16,0 0 0 0,11 12-4 0,-11-12 0 16,0 0 1-16,4 18-3 0,-4-18-2 0,0 0-2 0,0 0 0 15,-3 24 0-15,3-24-2 0,0 0-1 16,0 0 0-16,-9 19 0 0,9-19-2 0,0 0 1 0,-11 14-2 16,11-14 3-16,0 0-4 0,0 0-1 0,-8 13 2 15,8-13-3-15,0 0-3 0,0 0-1 0,0 0 2 16,0 0-2-16,0 0-1 0,0 0-2 0,-8 13-2 15,8-13 2-15,0 0-3 0,0 0 0 0,0 0 0 16,0 0 4-16,0 0-2 0,0 0-1 0,0 0 2 16,0 0-2-16,0 0 0 0,0 0 3 15,0 0-2-15,17 24 0 0,-17-24 3 0,14 7-5 0,-14-7 3 16,15 10 1-16,-1 0 0 0,0-3 0 0,-14-7-2 0,22 17 4 16,-13-9-3-16,4 3 2 0,-3-2-2 0,-10-9 5 15,15 18 0-15,-7-11 0 0,-8-7-3 0,10 13 9 16,-10-13 1-16,0 0 2 0,10 18 2 0,-10-18 3 15,4 12 0-15,-4-12 6 0,0 0-1 0,0 0 2 16,0 21 0-16,0-21 0 0,0 0 2 0,0 0-1 16,0 0-2-16,-12 16 7 0,12-16-10 0,-14 9 1 0,14-9-2 15,-16 6-5-15,16-6 2 0,-16 5-3 16,16-5-6-16,-28 7 3 0,28-7-3 0,-22 5 0 16,22-5-3-16,-18 2-6 0,18-2-5 0,0 0-10 0,-25 3-8 0,25-3-12 0,0 0-10 15,-23 1-11 1,23-1-15-16,0 0-17 0,0 0-20 0,-25-1-18 15,25 1-8-15,0 0-31 0,0 0-19 0,0 0-151 16,-19-4-400-16,19 4 112 0</inkml:trace>
  <inkml:trace contextRef="#ctx0" brushRef="#br0" timeOffset="56570.85">2058 14323 333 0,'0'0'157'16,"0"0"-12"-16,0 0-13 0,0 0-6 0,0 0-5 16,0 0-6-16,14-8 1 0,-14 8-2 0,0 0-3 15,0 0-3-15,0 0-6 0,0 0-6 0,0 0-5 16,0 0-6-16,0 0-2 0,0 0-2 0,0 0-5 15,0 0-5-15,0 0-5 0,0 0-2 0,0 0-6 16,0 0-4-16,0 0-4 0,-26 46-2 0,26-46-5 16,-9 16-3-16,1-4 0 0,8-12-4 0,-13 19-2 0,6-11-3 15,7-8 4-15,-11 15-4 0,11-15-6 0,-10 14-2 16,10-14 0-16,-10 13-2 0,10-13-2 0,-11 13-4 16,11-13 1-16,0 0-2 0,-13 15 0 15,13-15-3-15,-7 11-3 0,7-11-5 0,0 0-9 0,0 0-6 16,-11 12-10-16,11-12-11 0,0 0-15 0,0 0-2 15,0 0-14-15,0 0-20 0,0 0-23 0,0 0-19 0,-12 9-32 16,12-9-25-16,0 0-108 0,0 0-348 0,0 0 98 16</inkml:trace>
  <inkml:trace contextRef="#ctx0" brushRef="#br0" timeOffset="57012.71">1899 14303 289 0,'0'0'155'0,"0"0"-9"0,0 0-7 0,25 0-7 0,-25 0-7 16,0 0-2-16,0 0 0 0,0 0-3 0,0 0 4 15,0 0-9-15,29 17-4 0,-29-17-6 0,13 8-10 16,-13-8-3-16,14 12-4 0,-14-12-4 0,13 11-8 16,-13-11-3-16,19 18-2 0,-11-12-5 0,-8-6-7 15,15 15-5-15,-4-4 0 0,-11-11-6 16,16 16-2-16,-16-16-6 0,15 13-4 0,-15-13-8 15,12 12 3-15,-12-12-3 0,12 12-2 0,-12-12-5 16,10 11 0-16,-10-11-1 0,10 10-4 0,-10-10 1 16,0 0-5-16,12 11-1 0,-12-11 1 0,0 0-8 15,0 0-10-15,10 11-10 0,-10-11-15 0,0 0-9 0,0 0-19 16,0 0-17-16,0 0-17 0,0 0-26 0,0 0-30 16,0 0-178-16,12 10-393 0,-12-10 112 15</inkml:trace>
  <inkml:trace contextRef="#ctx0" brushRef="#br0" timeOffset="57750.04">2243 14207 314 0,'0'0'179'15,"0"0"-19"-15,0 0-17 0,0 0-12 16,0 0-4-16,0 0-11 0,0 0-10 0,0 0 0 0,0 0-14 0,0 0-2 16,24-1-7-16,-24 1-2 0,0 0-5 0,0 0-2 0,0 0-9 15,32 3-1-15,-32-3-3 0,0 0-4 0,22 1-7 16,-22-1-6-16,0 0-2 0,0 0 0 0,29 2-7 15,-29-2-3-15,15 3-1 0,-15-3-6 0,0 0 2 16,24 3-5-16,-24-3 0 0,0 0-2 0,20 3 3 0,-20-3-1 0,0 0-4 16,0 0-4-16,21 3 7 0,-21-3-2 0,0 0-6 15,0 0 2-15,0 0-3 0,19 3 2 0,-19-3-1 16,0 0 2-16,0 0-3 0,0 0 0 0,0 0 1 16,0 0-4-16,18 4 6 0,-18-4-3 0,0 0 3 15,0 0 1-15,0 0 4 0,0 0-6 0,0 0 5 0,15 8-3 16,-15-8 3-16,0 0 0 0,0 0 4 0,0 0-1 15,12 14 0-15,-12-14 0 0,0 0-2 0,7 20 0 16,-7-20-1-16,3 17 4 0,-3-17-3 0,2 22 7 16,-2-22 5-16,0 24-5 0,0-24 2 0,-2 28-1 15,2-28 0-15,-5 29-6 0,3-15-1 0,2-14 3 16,-6 27-5-16,3-13 4 0,3-14 3 0,-6 22-7 16,6-22 1-16,-3 16-5 0,3-16 0 0,-5 15 1 0,5-15-3 15,0 0 1 1,-6 22-6-16,6-22 3 0,0 0-1 0,-5 18 0 15,5-18 1-15,0 0-5 0,-5 14 1 0,5-14 4 0,0 0-7 16,0 0-1-16,0 0-5 0,0 0-4 0,-4 18-8 16,4-18-10-16,0 0-4 0,0 0-15 15,0 0-11-15,0 0-17 0,0 0-21 0,0 0-30 16,0 0-40-16,0 0-39 0,0 0-177 0,0 0-451 0,0 0 126 16</inkml:trace>
  <inkml:trace contextRef="#ctx0" brushRef="#br0" timeOffset="59810.63">3199 13944 295 0,'0'0'132'15,"0"0"-9"-15,0 0-10 0,0 0-7 0,0 0-3 16,0 0-9-16,0 0 3 0,0 0-12 0,0 0-1 0,0 0-7 15,0 0-4-15,0 0-15 0,0 0-2 0,0 0-10 16,0 0 4-16,0 0 2 0,0 0 1 0,0 0-1 16,0 0 5-16,0 0 0 0,0 0-3 0,0 0-2 15,20-4 4-15,-20 4-3 16,0 0-2-16,0 0-5 0,23 0-5 0,-23 0-3 0,13 0-5 16,-13 0-3-16,16-1-1 0,-16 1-3 15,0 0-6-15,16 2-7 0,-16-2-12 0,0 0-16 16,16-1-20-16,-16 1-22 0,0 0-8 0,0 0-40 15,0 0-19-15,20-1-17 0,-20 1-103 0,0 0-292 16,0 0 85-16</inkml:trace>
  <inkml:trace contextRef="#ctx0" brushRef="#br0" timeOffset="60093.28">3230 14175 208 0,'13'6'180'15,"-13"-6"-12"-15,0 0-19 0,11 7-19 0,-11-7-12 16,0 0-16-16,14 5-15 0,-14-5-7 0,12 5-9 15,-12-5-7-15,0 0-12 0,15 8-6 0,-15-8-21 16,14 3-20-16,-14-3-20 0,0 0-36 0,14 3-30 16,-14-3-88-16,0 0-200 0,0 0 59 0</inkml:trace>
  <inkml:trace contextRef="#ctx0" brushRef="#br0" timeOffset="61537.4">3856 13275 290 0,'0'0'155'0,"0"0"-8"0,0 0-14 0,0 0-6 0,0 0-5 15,0 0-15-15,0 0-7 0,0 0-8 0,-22 3-12 16,22-3-5-16,0 0-5 0,0 0-9 0,0 0-6 15,0 0-7-15,0 0-4 0,0 0-3 0,0 0-3 0,0 0-4 16,0 0-1-16,0 0-2 0,0 0 1 16,0 0-5-16,0 0 2 0,0 0 2 0,4-21-2 0,-4 21-3 15,0 0 1-15,0 0-1 0,0 0-4 0,14-19-2 16,-14 19 0-16,10-8-1 0,-10 8-1 0,0 0-2 16,14-6 2-16,-14 6-2 0,0 0 2 0,15-3-4 0,-15 3 1 0,0 0 0 15,0 0 1-15,21 5-1 0,-21-5 2 0,0 0-2 16,16 9-1-16,-16-9 6 0,11 11-3 0,-7-5 1 15,-4-6-2-15,10 14 4 0,-10-14-2 0,7 16 2 16,-7-16-1-16,5 17-3 0,-1-2 4 0,-3-1-2 16,-1-14-2-16,1 23 2 0,-2-9-2 0,1-14 0 15,-1 28 0-15,-2-14 0 0,0-3-3 0,3-11-4 0,-4 22 5 16,-1-8-3-16,1-1-2 0,-3 0 0 0,3 0-2 16,-1-1 2-16,-1-2-1 0,6-10-2 0,-8 16 2 15,8-16-3-15,-8 13 1 0,8-13-1 0,-7 11-1 16,7-11 4-16,-7 12-4 0,7-12 1 0,-6 9 0 15,6-9 1-15,0 0 1 0,0 0-2 0,-9 11 1 16,9-11 0-16,0 0-3 0,0 0 2 0,0 0-3 16,-7 9 1-16,7-9-2 0,0 0-1 0,0 0 0 0,0 0 2 15,0 0-4 1,0 0 1-16,0 0 0 0,0 0-1 0,0 0 0 0,0 0 1 16,0 0-1-16,0 0 0 0,0 0-1 0,0 0 5 15,0 0-4-15,0 0 2 0,0 0-2 0,0 0 4 16,0 0-3-16,0 0 3 0,29 4 2 0,-29-4-1 15,0 0 0-15,0 0 2 0,21 0 1 0,-21 0-3 16,14 2 0-16,-14-2 3 0,0 0-3 0,20 0 2 16,-20 0-4-16,13 2 7 0,-13-2-2 0,14 3-1 15,-14-3 0-15,13 5-2 0,-13-5 0 0,0 0-1 16,15 2-6-16,-15-2-8 0,0 0-8 0,15 4-13 0,-15-4-10 0,0 0-14 16,0 0-18-16,21 8-19 15,-21-8-26-15,0 0-8 0,0 0-25 0,18 4-141 16,-18-4-350-16,0 0 99 0</inkml:trace>
  <inkml:trace contextRef="#ctx0" brushRef="#br0" timeOffset="62277.17">4553 13344 367 0,'0'0'145'0,"0"0"-4"0,0 0-14 0,0 0-6 0,0 0-2 16,0 0-7-16,0 0 0 0,0 0-5 0,9-8-3 15,-9 8-3-15,0 0-13 0,0 0-8 0,0 0-1 16,0 0-5-16,0 0-2 0,0 0-3 0,0 0-8 16,0 0 3-16,0 0-3 0,0 0 0 0,0 0-3 0,-28 32-5 15,28-32-5-15,-15 17 1 0,4-4-8 0,0-3 0 16,2 2-5-16,-1 0 0 0,0 2-1 15,-1 0-5-15,2-1-4 0,-1-1-1 0,2-3-6 16,-2 5 2-16,2-4-3 0,-3 1-2 0,4-1 0 16,1-2-1-16,6-8-2 0,-11 14-3 0,11-14 1 0,-8 12-4 15,8-12 1-15,-6 9-4 0,6-9-7 0,0 0-7 16,-8 11-12-16,8-11-10 0,0 0-14 0,0 0-11 16,-6 11-6-16,6-11-22 0,0 0-9 0,0 0-25 15,0 0-22-15,0 0-28 0,0 0-103 0,0 0-326 16,0 0 92-16</inkml:trace>
  <inkml:trace contextRef="#ctx0" brushRef="#br0" timeOffset="62696.55">4336 13422 274 0,'30'26'158'16,"-30"-26"-27"-1,0 0-2-15,7 10-1 0,-7-10-6 0,8 10-9 0,-8-10-9 16,8 10 8-16,-8-10-8 0,10 11-3 0,-10-11-4 16,11 9-5-16,-11-9 0 0,11 12-7 0,-5-6-5 0,-6-6-8 15,12 11-7-15,-12-11-4 0,14 12-4 0,-7-7-8 16,-7-5 1-16,10 10-8 0,-10-10-5 0,12 10-5 16,-12-10-2-16,11 12-4 0,-11-12-3 0,11 8-5 15,-11-8-8-15,7 8-16 0,-7-8-9 0,0 0-20 16,10 8-17-16,-10-8-14 0,0 0-18 0,7 7-23 15,-7-7-22-15,0 0-25 0,10 8-88 16,-10-8-287-16,0 0 82 0</inkml:trace>
  <inkml:trace contextRef="#ctx0" brushRef="#br0" timeOffset="63883.37">4769 13236 308 0,'0'0'122'16,"0"0"-16"-16,11-9 2 0,-11 9-13 0,0 0 3 16,9-9-15-16,-9 9 1 0,0 0-7 0,13-11-5 15,-13 11 0-15,9-7-8 0,-9 7-2 0,0 0-4 16,9-7-7-16,-9 7 2 0,0 0-6 0,12-5-4 16,-12 5-1-16,0 0 4 0,0 0 5 0,15-5-5 15,-15 5 0-15,0 0 3 0,0 0 0 0,0 0 0 16,0 0 1-16,23 6 2 0,-23-6-4 0,0 0 0 0,13 11-1 0,-13-11-2 0,7 12-2 15,-7-12-3-15,5 15 1 16,-5-15-3-16,2 16-5 0,-2-16 4 0,2 25-6 0,-1-11 1 16,-2 1-2-16,1 1 5 0,0-16-8 0,-6 26-2 15,2-11-1-15,0-1-3 0,-1-1-1 0,3 2-3 16,-1-3-1-16,-2 2-1 0,0-2 0 0,1 2-5 16,-2 0 1-16,1-3-3 0,1 0 0 0,-4 2 1 15,3-3-2-15,5-10-1 0,-9 16-2 0,9-16 3 0,-6 14-4 16,6-14 1-16,-6 13 2 0,6-13-1 0,-8 14-3 15,8-14 1-15,-7 12-1 0,7-12 1 0,-6 11-3 16,6-11 2-16,-5 10 1 0,5-10-2 0,0 0-1 16,0 0-3-16,-9 11 1 0,9-11-1 0,0 0-1 15,0 0 0-15,0 0 3 0,0 0-1 0,0 0 1 16,-6 12-4-16,6-12 4 0,0 0 1 0,0 0 0 16,0 0-1-16,0 0 0 0,0 0 1 0,0 0-1 0,0 0 1 15,0 0-1-15,15 16 1 0,-15-16 0 16,0 0 4-16,0 0-3 0,13 7-2 0,-13-7 1 0,0 0 2 15,12 4 0-15,-12-4-2 0,0 0 0 0,16 5 5 16,-16-5-5-16,13 4 0 0,-13-4-2 0,14 2-7 16,-14-2-13-16,0 0-9 0,23-1-12 0,-23 1-20 15,0 0-21-15,0 0-25 0,0 0-39 0,33-6-35 0,-33 6-110 16,14-9-350-16,-14 9 100 0</inkml:trace>
  <inkml:trace contextRef="#ctx0" brushRef="#br0" timeOffset="64674.15">5371 13332 273 0,'12'-9'77'16,"-12"9"-3"-16,0 0 3 0,0 0-1 0,0 0 4 15,0 0 2-15,0 0 10 0,0 0-8 0,0 0 2 16,0 0-3-16,0 0-3 0,0 0-4 0,0 0-7 0,0 0 7 16,0 0-3-16,0 0 4 0,0 0-1 15,0 0-3-15,0 0-1 0,0 0 1 0,0 0-4 0,0 0-1 16,-31 39-5-16,31-39-1 0,-13 19-5 0,2-7-4 15,2 0-3-15,9-12 2 0,-18 22-9 0,9-9 1 16,2-2-11-16,1-2 2 0,6-9-5 0,-17 21-1 0,10-9-3 16,7-12-5-16,-13 14 0 0,13-14-2 0,-10 13-4 0,10-13 3 15,0 0-7-15,-10 14 1 0,10-14-5 0,0 0-11 16,0 0-6-16,0 0-13 0,-9 12-9 0,9-12-6 16,0 0-18-16,0 0-23 0,0 0-20 0,0 0-18 15,0 0-23-15,0 0-134 0,0 0-325 0,0 0 91 16</inkml:trace>
  <inkml:trace contextRef="#ctx0" brushRef="#br0" timeOffset="65067.2">5199 13379 332 0,'0'0'179'0,"0"0"-19"0,0 0-9 0,0 0-4 0,0 0-14 0,39 20-1 0,-39-20-6 0,0 0-6 16,8 15-10-16,-8-15-10 0,0 0-5 0,9 12-9 15,-9-12-6-15,0 0-9 0,10 17-8 0,-10-17-3 16,9 11-8-16,-9-11-7 0,0 0-1 0,12 19-6 16,-12-19-3-16,9 12-4 0,-9-12-8 15,9 12-10-15,-9-12-19 0,9 13-25 0,-9-13-12 16,0 0-6-16,11 16-31 0,-11-16-27 0,0 0-29 15,12 14-123-15,-12-14-311 0,0 0 88 0</inkml:trace>
  <inkml:trace contextRef="#ctx0" brushRef="#br0" timeOffset="66065.31">5510 13173 313 0,'14'-9'123'0,"-14"9"-7"0,0 0-7 0,13-10-7 0,-13 10-8 15,0 0-4-15,18-13-1 0,-12 11-2 0,-6 2-6 16,14-9-6-16,-14 9-1 0,15-5-8 0,-15 5-3 15,16-4-1-15,-16 4-2 0,15-2 0 0,-15 2-4 16,0 0-1-16,22-1-1 0,-22 1-1 0,0 0 0 16,20 5 0-16,-20-5-4 0,10 7 2 0,-10-7-2 15,9 10 2-15,-9-10-3 0,6 11 0 0,-6-11-3 16,2 13-3-16,-2-13-6 0,0 0 1 0,-2 24-4 16,2-24-1-16,-7 21-4 0,1-11-5 15,0 1-1-15,6-11-1 0,-11 16-3 0,4-3 0 16,-1-4-1-16,0 1-2 0,8-10-2 0,-12 12 1 15,12-12-1-15,-10 10 0 0,10-10 0 0,-8 8-4 16,8-8-3-16,0 0 1 0,-7 8 0 0,7-8-3 16,0 0-2-16,0 0-1 0,0 0-1 0,0 0 0 0,0 0 0 15,0 0 0-15,0 0 2 0,0 0-2 16,0 0-2-16,0 0 2 0,0 0-2 0,0 0 1 16,0 0 1-16,0 0 1 0,0 0-3 0,0 0 0 0,0 0 2 15,0 0 0-15,24 9 0 0,-24-9 0 16,14 7-2-16,-14-7 2 0,15 8 1 0,-3 3 3 15,0 0-1-15,0 2 0 0,-2-3 8 0,1 1-2 16,-1 1 0-16,-1 1 1 0,0 1 6 0,-9-14 2 0,9 20 0 0,-9-20 8 0,7 20-2 0,-7-20 5 16,3 22-3-16,-3-22 3 0,0 20-5 0,0-20-3 15,0 0-2-15,-4 24 2 0,4-24-3 0,0 0-1 16,-7 21-3-16,7-21 0 0,-11 11-2 0,11-11-1 16,0 0-2-1,-18 11-1-15,18-11-9 0,-13 7-5 0,13-7-10 0,0 0-11 16,-20 7-14-16,20-7-20 0,0 0-20 15,-25 2-19-15,25-2-30 0,0 0-26 0,-24 0-31 0,24 0-131 0,0 0-382 16,-23-5 109-16</inkml:trace>
  <inkml:trace contextRef="#ctx0" brushRef="#br0" timeOffset="67735.7">3832 14041 241 0,'0'0'164'0,"0"0"-7"0,0 0-24 0,0 0-8 15,0 0-7-15,0 0-9 0,0 0-2 0,0 0 1 16,0 0 1-16,0 0-7 0,0 0 3 0,0 0-2 16,0 0-1-16,0 0-3 0,0 0-3 0,0 0-5 15,0 0-3-15,0 0-1 0,0 0-5 0,0 0 6 16,49-11-8-16,-33 10 3 0,-1-3-7 0,4 1 0 15,-2-1-1-15,-2 2-3 0,2-1-2 0,-2 0 0 16,4 0-4-16,-1 1-5 0,-2 1-2 0,0-1-1 0,1 0-10 0,-1 1 1 0,-16 1-1 0,32-2 0 16,-16 1-2-16,0 1-4 0,1-1-9 0,-17 1 3 15,30 0-3-15,-15-2-4 0,1 2 3 0,-16 0-7 16,33 0 1-16,-17 1 3 0,1-2-9 0,-17 1 4 16,31 0-1-16,-13-2 5 0,-1 2-7 0,-2 2-2 15,-15-2 4-15,33 0-5 0,-17 2 1 0,1-2 5 16,-17 0 0-16,31 1-9 0,-15-1 7 0,0 0 3 0,0 0-5 15,1 1 1 1,2-1 7-16,-3 0-7 0,-16 0-7 0,30-1 0 0,-11 1-4 16,-3 0 1-16,1-1 7 0,-1 1-5 0,2-1-2 0,-18 1-3 15,29-1 0-15,-17 1-2 0,-12 0 5 0,30-2-3 16,-13 2 3-16,-17 0-5 0,25 0-4 0,-25 0 5 16,19 0 10-16,-2 0-13 0,-17 0 1 15,26 0-2-15,-26 0 1 0,21 0 7 0,-21 0-6 0,19 0-7 16,-19 0 5-16,26-1 6 0,-13 1-6 0,-13 0-3 15,22 0 0-15,-22 0 5 0,0 0-3 0,30-1 3 16,-30 1 3-16,32 0-8 0,-32 0 4 0,29-3-2 0,-29 3 0 16,24-1 3-16,-24 1 0 0,19 1-3 0,-19-1-2 15,0 0 4-15,28 0-1 16,-28 0 0-16,20 0-3 0,-20 0 3 0,0 0-3 0,28 3 2 16,-28-3 3-16,18 0-4 0,-18 0-1 0,0 0 2 15,29 0-2-15,-29 0 5 0,24 0-5 0,-24 0 2 16,24 0-1-16,-24 0 3 0,22-3-2 0,-22 3 7 15,34-3-6-15,-18 2-3 0,-16 1 2 0,26-1 3 16,-26 1-6-16,27-4 2 0,-27 4 6 0,29-2-9 0,-13 0-1 16,-16 2 1-16,30 0 8 0,-30 0-4 15,23-2-5-15,-23 2 5 0,21-2 1 0,-21 2-3 0,23-3 0 0,-23 3 2 16,26-2 0-16,-26 2-1 0,22-3-1 0,-22 3 4 16,20-2-8-16,-20 2 2 0,0 0-1 0,25-4 3 0,-25 4 1 0,0 0 0 15,24-2-4-15,-24 2 3 0,0 0 1 0,21-2 3 16,-21 2-8-16,0 0 4 0,20 0 5 0,-20 0-1 15,0 0-2-15,0 0-1 0,0 0-1 0,26-5-2 16,-26 5 2-16,0 0 1 0,20-2 1 0,-20 2-3 0,0 0 3 16,0 0-7-16,26-3 7 0,-26 3-1 0,0 0 2 15,0 0-3-15,21-2-3 0,-21 2-1 16,0 0 4-16,0 0 3 0,25-2-3 0,-25 2 1 0,0 0 4 16,19 0-2-16,-19 0-6 0,0 0 9 0,0 0-5 15,23 0-2-15,-23 0-1 0,0 0 0 0,0 0 1 16,0 0 2-16,28 0 0 0,-28 0-4 0,0 0-7 15,0 0-12-15,0 0-17 0,0 0-8 0,18 0-14 0,-18 0-18 16,0 0-17-16,0 0-21 0,12-3-28 16,-12 3-27-16,0 0-49 0,0 0-35 0,0 0-187 15,0 0-530-15,0 0 146 0</inkml:trace>
  <inkml:trace contextRef="#ctx0" brushRef="#br0" timeOffset="68951.34">4095 14339 388 0,'0'0'179'15,"0"0"-9"-15,0 0-14 0,0 0-8 0,0 0-8 16,0 0-6-16,0 0-5 0,0 0-4 0,0 0-1 15,0 0-4-15,0 0-4 0,0 0-1 0,0 0-10 0,0 0-3 16,0 0-8-16,0 0-7 0,0 0-6 0,0 0-6 16,0 0-3-16,0 0-8 0,0 0-6 15,0 0-2-15,0 0-7 0,0 0-5 0,0 0-4 0,0 0 3 16,0 0-3-16,0 0-6 0,51-2 0 0,-51 2-5 16,0 0-3-16,22 4 3 0,-22-4-5 0,15 3 1 15,-15-3 2-15,17 4-4 0,-17-4-8 0,15 7 6 16,-15-7-2-16,13 6-1 0,-13-6 0 0,14 7 0 0,-14-7-3 15,15 7-1-15,-15-7 8 0,11 9-7 0,-11-9 1 16,10 9 2-16,-10-9-2 0,7 8 1 0,-7-8-5 16,7 12 4-16,-7-12-4 0,0 0-3 0,3 19 2 15,-3-19 0-15,0 0-6 0,-3 18 1 0,3-18 3 16,-7 15-2-16,7-15-2 0,-6 12 3 0,6-12-6 0,-9 12 6 16,9-12 3-16,-6 13-9 0,6-13-2 0,-6 11 3 15,6-11-1-15,0 0 1 0,-9 10-1 0,9-10-5 16,0 0 1-16,0 0 0 0,-7 10 2 0,7-10-1 15,0 0 1-15,0 0-1 0,0 0-4 0,0 0 1 16,-6 11-1-16,6-11 0 0,0 0-2 16,0 0 5-16,0 0 0 0,0 0-2 0,0 0 4 15,0 0 2-15,0 0-5 0,0 0 4 0,0 0-1 0,11 18 5 16,-11-18-6-16,0 0 3 0,15 10-6 0,-15-10 0 16,13 8 3-16,-13-8 0 0,16 9-2 0,-3-3 1 15,-2-1 1-15,0 2 3 0,-11-7-5 0,15 11 4 0,-6-7-3 16,-9-4 2-16,13 10 0 0,-13-10 4 0,14 7 0 15,-14-7-1-15,11 8 0 0,-11-8 5 0,10 8-3 16,-10-8 3-16,0 0 2 0,7 12-3 0,-7-12-1 16,0 0 7-16,8 10 0 0,-8-10-2 0,0 0 10 15,0 0-1-15,0 0-1 0,0 0 0 0,0 0-2 16,0 0-4-16,0 0 0 0,-16 28-1 0,16-28 0 0,0 0-3 16,-19 7 3-16,19-7-1 0,-16 4-1 15,16-4-6-15,0 0-8 0,-25 3-4 0,25-3-6 0,-18 1-8 16,18-1-11-16,-17 1-7 0,17-1-11 0,-17 0-15 15,17 0-13-15,0 0-12 0,-21 0-15 0,21 0-4 16,0 0-19-16,0 0-11 0,0 0-21 0,0 0-10 16,-26-5-13-16,26 5-12 0,0 0-114 0,-4-6-368 15,4 6 105-15</inkml:trace>
  <inkml:trace contextRef="#ctx0" brushRef="#br0" timeOffset="69642.2">4989 14436 277 0,'0'0'190'0,"0"0"-23"0,0 0-1 0,0 0-10 0,0 0-10 16,0 0-8-16,0 0-8 0,0 0-3 0,0 0-9 0,0 0-4 0,0 0-6 15,0 0-7-15,0 0-1 0,0 0-7 0,0 0-5 0,0 0-4 16,0 0-3-16,-28 33 1 0,23-27-7 0,5-6-5 16,-16 19-10-16,4-8-5 0,0 0-5 0,0 2 1 15,1-3 0-15,1 2-7 16,-1-2-4-16,1-1-1 0,3 0-4 0,7-9-3 15,-15 12-2-15,9-6-2 0,6-6-4 0,-12 12-1 16,12-12-3-16,-10 10-6 0,10-10 0 0,-10 9-1 16,10-9-1-16,-9 10-3 0,9-10-7 0,0 0-7 0,-10 7-8 15,10-7-13-15,0 0-8 0,0 0-13 0,-10 8-16 16,10-8-22-16,0 0-23 0,0 0-28 0,0 0-21 16,0 0-25-16,0 0-139 0,0 0-383 0,0 0 107 15</inkml:trace>
  <inkml:trace contextRef="#ctx0" brushRef="#br0" timeOffset="70019.07">4743 14469 384 0,'0'0'190'0,"0"0"-13"0,0 0-15 0,0 0-7 0,0 0-7 16,0 0-1-16,0 0-3 0,0 0-7 0,30 15-7 16,-30-15-6-16,10 10-12 0,-10-10-3 0,10 10-9 15,-10-10-5-15,11 12-9 0,-11-12-9 0,12 12-4 16,-3 1-7-16,-1-6-6 0,1 3-4 0,-2-2-3 0,-7-8-12 15,13 13 1-15,-8-7-1 16,-5-6-8-16,14 12-6 0,-8-7-1 0,-6-5-4 16,12 11 0-16,-12-11-4 0,10 9-5 0,-10-9-9 15,10 8-15-15,-10-8-13 0,8 7-15 0,-8-7-17 16,0 0-20-16,0 0-23 0,0 0-28 0,15 7-17 16,-15-7-44-16,0 0-119 0,0 0-370 0,0 0 105 15</inkml:trace>
  <inkml:trace contextRef="#ctx0" brushRef="#br0" timeOffset="70886.23">5125 14235 367 0,'0'0'199'0,"0"0"-11"0,0 0-10 0,0 0-12 0,0 0-8 15,11-5-11-15,-11 5-5 0,0 0-3 0,0 0-6 16,0 0-10-16,0 0-3 0,0 0-11 0,0 0-3 15,0 0-6-15,26 6 0 0,-26-6-7 0,0 0-2 16,0 0-10-16,21 4-1 0,-21-4-7 0,16 5 0 16,-16-5-6-16,0 0-5 0,24 2-4 0,-24-2-3 0,0 0-4 15,25 3 1-15,-25-3-10 0,17 2-2 0,-17-2-4 16,0 0-3-16,26 2-2 0,-26-2-4 16,0 0 7-16,25 4-5 0,-25-4-4 0,0 0-5 15,23 2 4-15,-23-2-8 0,0 0 2 0,0 0 0 16,22 1-7-16,-22-1 9 0,0 0-7 0,0 0-1 15,22 1-5-15,-22-1 7 0,0 0-7 0,0 0-5 16,0 0 4-16,0 0 0 0,21 3 1 0,-21-3-2 0,0 0-4 16,0 0 2-16,0 0-2 0,0 0 5 0,0 0-5 15,20 1 2-15,-20-1-1 0,0 0-2 0,0 0 1 16,0 0 3-16,0 0-1 0,0 0-1 0,0 0-1 16,0 0 3-16,0 0-2 0,0 0 4 0,0 0-4 15,19 4 1-15,-19-4-3 0,0 0 3 0,0 0 2 0,0 0-5 16,0 0 7-16,0 0 1 0,0 0-1 15,0 0 7-15,0 0-1 0,0 0 2 16,9 14 9-16,-9-14-3 0,0 0 0 0,-1 21-3 16,1-21 10-16,0 0-5 0,-8 37 1 0,3-21 1 0,0-1 4 0,-1 1 0 0,-2 0 5 15,2 1-1-15,-1-2-2 0,2 2-3 0,-4-2 3 16,2-1-3-16,0 2-3 0,-1-2 0 0,8-14-1 16,-14 26 1-16,8-12 0 0,6-14-2 0,-12 24-5 15,6-14 2-15,6-10-4 0,-11 18-2 0,11-18 2 31,-6 14-3-31,6-14 3 0,0 0-5 0,-8 17 0 0,8-17 5 16,0 0-9-16,-9 11 0 0,9-11-2 0,0 0-3 16,0 0 0-16,0 0 6 0,-8 15-8 0,8-15 1 15,0 0-5-15,0 0-6 0,0 0-8 0,0 0-8 16,0 0-12-16,0 0-15 0,0 0-16 0,-8 14-12 16,8-14-19-16,0 0-19 0,0 0-26 0,0 0-41 15,0 0-33-15,0 0-47 0,0 0-190 0,0 0-548 0,0 0 151 16</inkml:trace>
  <inkml:trace contextRef="#ctx0" brushRef="#br1" timeOffset="76658.43">5356 13732 209 0,'0'0'119'0,"0"0"-11"0,0 0-1 0,0 0-9 0,0 0 2 15,0 0-11-15,0 0-1 0,0 0-10 0,0 0 4 0,0 0-8 0,0 0-1 16,0 0-5-16,0 0 3 0,0 0-3 0,0 0-5 16,0 0-1-16,0 0-3 0,0 0-6 0,0 0-2 15,0 0-1 1,0 0-2-16,0 0-7 0,0 0-2 0,0 0-8 0,0 0 0 0,0 0-2 16,0 0 1-16,0 0-3 0,0 0 0 0,11-27 5 15,-11 27 1-15,2-13 2 0,-2 13-1 0,5-15 1 0,-1 8 0 16,4-6-1-16,0 0 1 0,1-2 4 0,0 0 1 15,10-9 1-15,-7 6-4 0,8-6 2 0,-1 2 2 16,1-3-4-16,1 1 3 0,-1 1 0 0,1-1-2 16,0 2-2-16,0-1-3 0,-3 6 7 0,7-2-7 15,-3-1 1-15,0 0-3 0,0 2 1 0,-4 2-3 0,-2 1 0 16,-2 4 4-16,0-2-3 0,-2 2 3 0,2 1-3 16,-1 0-2-16,1 2-7 0,-4 0 0 15,-3 1 3-15,2 1-3 0,-1 1-2 0,-8 5-4 0,14-10 2 16,-9 7 0-16,-5 3-3 0,14-9 0 0,-14 9-2 15,10-8-2-15,-10 8 1 0,9-6-2 0,-9 6 0 16,0 0-3-16,10-6 1 0,-10 6-1 0,0 0 3 16,0 0-3-16,9-6-1 0,-9 6-2 0,0 0 2 0,0 0-3 15,0 0-7-15,0 0-11 0,9-6-8 0,-9 6-16 16,0 0-15-16,0 0-19 0,0 0-30 0,0 0-21 16,0 0-27-16,0 0-32 0,0 0-179 15,0 0-433-15,0 0 121 0</inkml:trace>
  <inkml:trace contextRef="#ctx0" brushRef="#br1" timeOffset="77761.89">4046 14755 264 0,'0'0'153'15,"0"0"-11"-15,0 0 0 0,0 0-6 0,-19 9-10 16,19-9 8-16,0 0-5 0,0 0-1 0,0 0 0 16,0 0-10-16,0 0-5 0,0 0-7 0,-10 6-7 15,10-6-2-15,0 0-7 0,0 0-7 0,0 0-7 16,0 0-11-16,0 0 4 0,0 0-16 0,0 0 2 0,0 0-5 16,0 0-6-16,0 0 0 0,0 0 2 0,0 0 2 15,0 0 1-15,0 0-1 0,0 0-2 0,0 0-1 16,0 0-1-16,31-20-1 0,-19 10-2 0,3 0 1 0,-1 0-2 0,2 0-4 0,8-7-3 15,0 0 5-15,-3 3 1 0,4-3-2 0,-1 2-4 32,0-2 3-32,-3 3-6 0,3-3 3 0,-4 4-2 15,-1 2-3-15,-5 1 3 0,3 3-7 0,-2-1-1 16,0 1-2-16,-4-1 1 0,3-1-3 0,-3 4-2 16,-2 0-3-16,-9 5 1 0,15-9-4 0,-15 9-2 15,11-5 1-15,-11 5-2 0,9-6 1 0,-9 6-4 0,0 0 2 16,10-6 2-16,-10 6 0 0,0 0-4 15,0 0-2-15,9-4 4 0,-9 4-3 0,0 0-2 0,0 0 2 16,0 0-6-16,12-5 0 0,-12 5-11 0,0 0-8 16,0 0-10-16,0 0-16 0,0 0-9 0,12-7-14 0,-12 7-14 15,0 0-13-15,0 0-15 0,0 0-20 16,0 0-18-16,0 0-29 0,0 0-43 0,0 0-125 0,10-7-415 16,-10 7 119-16</inkml:trace>
  <inkml:trace contextRef="#ctx0" brushRef="#br0" timeOffset="82540.43">6494 13802 216 0,'0'0'293'0,"2"-10"-35"0,-2 10-24 15,0 0-15-15,0 0-13 0,0 0-10 0,0 0-10 0,0 0-11 16,0 0-7-16,0 0-11 0,0 0-1 0,0 0-4 16,0 0-10-16,0 0-13 0,0 0-2 0,0 0-13 15,0 0-9-15,0 0 8 0,0 0-17 0,0 0-5 16,0 0-16-16,0 0-9 0,0 0-3 0,0 0-5 16,0 0-2-16,0 0-9 0,0 0-8 0,0 0-3 0,0 0-5 15,0 0-3-15,0 0 1 0,0 0-9 0,0 0 7 16,0 0 3-16,7-14-1 0,-7 14-6 0,0 0-1 15,0 0-3-15,0 0 3 0,21 0-3 0,-21 0 2 16,0 0-2-16,0 0 4 0,23 2-5 0,-23-2-7 16,0 0 2-16,20 2 1 0,-20-2-6 0,0 0 5 15,17 1-3-15,-17-1 5 0,0 0-3 0,0 0-3 0,19 1 0 16,-19-1-14-16,0 0 19 0,13 2-13 16,-13-2-8-16,0 0-12 0,0 0-11 0,0 0-13 15,17 2-21-15,-17-2-12 0,0 0-23 0,0 0-25 0,0 0-26 16,15 1-29-16,-15-1-33 0,0 0-32 0,0 0-195 15,0 0-525-15,0 0 144 0</inkml:trace>
  <inkml:trace contextRef="#ctx0" brushRef="#br0" timeOffset="83111.88">6435 14079 300 0,'0'0'196'0,"0"0"-16"16,0 0-15-16,0 0-12 0,0 0-10 0,8 17 1 16,-8-17-9-16,0 0-3 0,0 0-6 0,0 0-5 15,0 0 1-15,15 1-5 0,-15-1-8 0,0 0-3 16,0 0-4-16,21 2-7 0,-21-2-7 0,0 0-2 0,16 1-6 16,-16-1-6-16,0 0-2 0,21 1-8 15,-21-1-4-15,14 1-7 0,-14-1 0 0,0 0-2 0,22 4-3 16,-22-4-7-16,15 0 1 0,-15 0-5 0,0 0-4 15,20 1-1-15,-20-1-6 0,0 0-5 0,17 1 1 16,-17-1-12-16,0 0-6 0,0 0-15 0,16 0-19 16,-16 0-21-16,0 0-27 0,0 0-31 0,0 0-36 15,16-4-45-15,-16 4-193 0,0 0-455 0,0 0 127 16</inkml:trace>
  <inkml:trace contextRef="#ctx0" brushRef="#br0" timeOffset="84123.53">7462 13268 279 0,'0'0'144'0,"0"0"-12"16,0 0-13-16,7-10-3 0,-7 10-4 0,0 0 1 15,0 0-5-15,0 0 3 0,0 0-4 0,4-7-2 16,-4 7-2-16,0 0-4 0,0 0-4 0,0 0-5 16,0 0 1-16,0 0-6 0,0 0-8 0,0 0 4 15,0 0-4-15,0 0-6 0,0 0-3 0,0 0-4 16,0 0 1-16,0 0-11 0,0 0 7 0,0 0-11 0,0 0 4 15,-14 33-3-15,14-33-4 0,-10 21-5 0,5-8 1 16,0-2-4-16,-2-1 0 0,0 3-4 0,2 1 1 0,-1-3-4 0,0 0-4 16,6-11 2-16,-9 17-6 0,5-8 2 0,4-9-3 15,-8 15-5-15,8-15 0 0,-8 15-3 0,5-8-2 16,3-7-2-16,-8 14 1 0,8-14-3 0,-5 11 0 16,5-11 2-16,0 0-4 0,-9 14-2 0,9-14 2 0,0 0-1 0,0 0 1 15,-3 11 0-15,3-11-2 0,0 0 2 0,0 0 4 16,0 0 1-16,0 0 2 0,0 0 0 0,0 0-3 15,14 15 8-15,-14-15 0 0,16 3 0 0,-16-3-1 16,20 4 2-16,-5-2 0 0,-1-1 2 0,-14-1 4 0,34 0 3 16,-19 0-3-16,4 0 2 0,-2-3 0 0,1 3-1 15,1-2-5-15,0 1 7 0,-1-1-4 0,-2 2-6 16,0-2 1-16,1 1-2 0,-17 1 7 0,29-3 5 16,-15 2-11-16,-14 1-1 0,21-6 1 0,-21 6-4 15,17-2-2-15,-17 2-4 0,16-2 9 0,-16 2-1 16,0 0-7-16,19-3 1 0,-19 3-1 0,0 0-1 15,15-1-3 1,-15 1-1-16,0 0-10 0,0 0 2 0,0 0-12 0,16-1-11 16,-16 1-16-16,0 0-20 0,0 0-15 0,0 0-30 15,0 0-31-15,0 0-25 0,14-4-38 0,-14 4-21 16,0 0-23-16,0 0-135 0,0 0-454 0,0 0 124 16</inkml:trace>
  <inkml:trace contextRef="#ctx0" brushRef="#br0" timeOffset="84625.16">7607 13324 309 0,'0'0'176'15,"0"0"-22"-15,0 0-5 0,0 0 2 16,0 0-7-16,0 0-7 0,0 0-5 0,0 0-3 16,0 0-2-16,0 0-2 0,0 0-2 0,0 0-5 15,0 0 6-15,0 0-7 0,-11 38-9 0,7-23 0 16,2-2-2-16,-3 2-7 0,-4 11-2 0,4-6-11 16,-2 0 0-16,2-2-8 0,-4 8-4 0,3-4-6 15,-1-2-3-15,1 7-5 0,0-8-1 16,0-4-3-16,2 1-6 0,1 0-3 0,-1-2-10 0,0-3-6 15,4-11 4-15,-4 20-6 0,4-20-2 0,-5 14-1 16,5-14-5-16,-2 12 2 0,2-12-11 0,0 0-2 16,0 0 5-16,-7 13-5 0,7-13-10 0,0 0-10 15,-2 9-13-15,2-9-14 0,0 0-18 0,0 0-19 0,0 0-22 16,0 0-17-16,0 0-21 0,0 0-32 16,0 0-31-16,0 0-187 0,0 0-454 0,0 0 124 15</inkml:trace>
  <inkml:trace contextRef="#ctx0" brushRef="#br0" timeOffset="85191.62">7173 13850 290 0,'0'0'190'0,"0"0"-24"0,0 0-8 0,0 0-4 0,0 0-4 0,0 0-3 16,0 0-3-16,0 0-2 0,0 0-2 0,0 0-7 16,0 0-5-16,0 0-6 0,0 0 3 0,0 0-6 0,0 0-6 15,0 0-3-15,32 5-8 0,-32-5-4 0,20 0 0 16,-3 2-4-16,-17-2 0 0,33-2-10 0,-14 2-2 16,-1 0-8-16,0-1 2 0,1-1-6 0,12 1-4 15,-2 3 0-15,-4-4-2 0,-5 3-3 0,0-1-5 0,-1 1-6 16,-2-1-4-16,2-1 3 0,0 0-12 0,0 2 8 15,0-1-6-15,-3 2 1 0,3-1 4 0,-2-1-7 16,0 0-5-16,-17 0-3 0,34 0 7 0,-17 2-11 0,-1-1-1 16,0 0-1-16,-16-1-7 0,25 0-1 0,-25 0-6 15,15 2 7-15,-15-2 4 0,16 0-7 0,-16 0 2 16,0 0-6-16,0 0 0 16,20 1-5-16,-20-1 0 0,0 0-6 0,0 0-9 0,0 0-13 15,16 2-16-15,-16-2-22 0,0 0-29 0,0 0-33 16,0 0-31-16,0 0-29 0,0 0-24 0,0 0-41 15,0 0-193-15,0 0-529 0,0 0 146 0</inkml:trace>
  <inkml:trace contextRef="#ctx0" brushRef="#br0" timeOffset="85974.48">7322 14102 349 0,'0'0'194'16,"-7"12"-28"-16,7-12-20 0,0 0-9 0,0 0-6 15,0 0 7-15,0 0-7 0,0 0 1 0,0 0-1 16,0 0-2-16,0 0 1 0,0 0-11 0,0 0 5 16,0 0-7-16,0 0-8 0,0 0-5 0,0 0-2 15,39-7-11-15,-39 7-5 0,16-2-4 0,-16 2-4 16,19-3 2-16,-4 0-10 0,-1 0-2 0,-2 0-5 0,3 1-4 16,-1 0-5-16,-14 2 0 0,23-3-6 0,-23 3-2 15,20-2-4-15,-3 0 1 0,-1 2-3 0,-16 0-6 16,26-2-1-16,-26 2 1 0,19-1-9 0,-19 1 3 0,18 0 0 0,-18 0-5 15,15 0-7-15,-15 0 7 16,0 0-6-16,21 0-1 0,-21 0 3 0,0 0-2 16,17 1-4-16,-17-1 1 0,0 0-3 0,0 0 5 0,14 3 1 0,-14-3-3 15,0 0 4-15,0 0-2 0,12 8 14 16,-12-8-4-16,0 0 1 0,5 11 1 0,-5-11-9 16,4 12 5-16,-4-12 6 0,3 13-1 0,-3-13 5 15,0 17-1-15,-1 0 0 0,-1-1 0 0,-2 0 2 16,-2 1-4-16,-2 10-1 0,3-6 3 0,-6 5-3 0,-1-1 8 15,2 2 1-15,-2-2-3 0,-1 0-2 0,4-5 1 16,0-1 2-16,-4 6-2 0,2-4-3 0,2-6 8 16,1 0-2-16,0-2-6 0,3-1-5 0,-3 0 0 15,2-2-6-15,0 0 0 0,6-10-1 0,-7 16-2 0,7-16-4 16,-8 12-1-16,8-12 2 0,-5 10-5 0,5-10 1 16,0 0-2-16,-7 12-3 0,7-12-1 0,0 0 1 15,0 0-11-15,0 0-8 0,-7 11-10 0,7-11-14 16,0 0-11-16,0 0-16 0,0 0-18 0,0 0-18 0,-7 10-31 0,7-10-33 15,0 0-44-15,0 0-48 0,-8 9-56 16,8-9-195-16,0 0-607 0,-16 6 168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in"/>
          <inkml:channel name="T" type="integer" max="2.14748E9" units="dev"/>
        </inkml:traceFormat>
        <inkml:channelProperties>
          <inkml:channelProperty channel="X" name="resolution" value="393.73947" units="1/cm"/>
          <inkml:channelProperty channel="Y" name="resolution" value="393.73947" units="1/cm"/>
          <inkml:channelProperty channel="F" name="resolution" value="249.9771" units="1/in"/>
          <inkml:channelProperty channel="T" name="resolution" value="1" units="1/dev"/>
        </inkml:channelProperties>
      </inkml:inkSource>
      <inkml:timestamp xml:id="ts0" timeString="2021-02-15T21:58:52.707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863 7154 238 0,'0'0'150'0,"0"0"-5"0,0 0-6 0,0 0-4 0,0 0-8 0,0 0-12 15,0 0-4-15,0 0-4 0,0 0-8 0,0 0-2 16,0 0-3-16,0 0-9 0,0 0-1 0,0 0-3 16,19-3-8-16,-19 3-3 0,0 0-6 0,0 0 0 15,0 0-5-15,0 0 1 0,0 0-4 0,0 0-1 0,0 0-3 16,0 0-2-16,0 0-4 0,0 0-1 15,0 0-7-15,0 0 2 0,0 0-6 0,0 0-4 16,0 0 1-16,0 0-4 0,0 0-2 0,0 0-5 0,0 0-1 16,0 0-2-16,0 0-4 0,0 0-1 0,0 0-1 15,0 0 1-15,0 0-1 0,0 0-4 0,0 0 2 16,0 0 1-16,0 0-1 0,18-4-1 0,-18 4 1 16,0 0-3-16,0 0 2 0,22 2-2 0,-22-2 1 15,17 0-1-15,-17 0-1 0,18 0 0 0,-18 0 4 16,20 1-4-16,-20-1 0 0,18 1 1 0,-18-1 0 15,17 0-1-15,-17 0 2 0,18 0-3 0,-18 0 3 0,17 1-1 16,-17-1-2-16,0 0-1 0,24 0-2 0,-24 0 1 16,14 2 3-16,-14-2-2 0,0 0 1 0,0 0-4 0,19 0 2 15,-19 0-3-15,0 0 1 0,0 0-7 0,0 0-6 16,17 0-11-16,-17 0-9 0,0 0-16 0,0 0-20 16,0 0-25-16,0 0-22 0,0 0-42 0,0 0-170 15,0 0-394-15,0 0 111 0</inkml:trace>
  <inkml:trace contextRef="#ctx0" brushRef="#br0" timeOffset="747.52">921 7409 214 0,'23'-6'141'0,"-23"6"-27"0,0 0 2 0,0 0-4 0,0 0-4 15,0 0-5-15,0 0-9 16,0 0-8-16,0 0-3 0,0 0-2 0,0 0-1 16,0 0-9-16,0 0 1 0,23 0-6 0,-23 0 4 15,0 0-9-15,0 0 2 0,14 0 0 0,-14 0-4 16,0 0-6-16,18-4-2 0,-18 4-5 0,0 0-1 16,24-3 0-16,-24 3-2 0,15-1 0 0,-15 1-3 15,18-1 0-15,-18 1 0 0,15-1-3 0,-15 1 0 0,16-3-5 0,-16 3 0 0,0 0-2 16,25-4-3-16,-25 4-1 0,0 0-3 0,24-4-3 15,-24 4-1-15,0 0-1 0,20-2-6 0,-20 2 0 16,0 0-1-16,0 0-1 0,18-4-1 0,-18 4 3 16,0 0-6-16,0 0 1 0,0 0-9 0,0 0-2 0,23-2-15 15,-23 2-9-15,0 0-19 0,0 0-14 0,0 0-24 16,0 0-27-16,0 0-32 0,0 0-146 0,0 0-345 16,19-3 97-16</inkml:trace>
  <inkml:trace contextRef="#ctx0" brushRef="#br0" timeOffset="2110.14">1655 6724 264 0,'0'0'153'0,"-3"-20"-20"0,3 20-4 0,0 0-3 0,0 0-12 15,0 0-8-15,0 0-2 0,0 0-5 0,0 0-12 16,0 0 1-16,0 0-11 0,0 0-4 0,0 0-6 0,0 0-3 16,0 0-11-16,0 0 4 0,0 0-4 0,0 0-4 15,5-12-5-15,-5 12-10 0,0 0 7 0,0 0-4 16,0 0-4-16,10-10-9 0,-10 10 4 0,0 0 2 16,12-7-2-16,-12 7-4 0,10-5-7 0,-10 5 0 15,0 0-2-15,19-9 0 0,-19 9 2 0,10-5-5 16,-10 5 2-16,0 0-3 0,19-4 4 0,-19 4-3 0,13-2-2 15,-13 2-3-15,0 0 3 0,17-1 0 0,-17 1 0 16,0 0 2-16,0 0-4 0,19 2-1 0,-19-2 9 16,0 0-7-16,13 5 6 0,-13-5-4 0,10 8 6 0,-10-8 0 0,9 10-4 0,-9-10 6 15,9 12-1-15,-9-12 3 0,4 15 2 0,-4-15-3 32,4 17 1-32,-4-17 0 0,0 17-2 0,0-17-1 0,-2 24 0 15,1-8-2-15,-4 0-3 0,1-1 5 16,-2 0-1-16,1 0 0 0,-1-1 0 0,0 0-3 0,1 0 0 15,-3-1-3-15,0 0 0 0,3-1 0 0,-3 1 0 16,1-4-3-16,1-1 1 0,2 0 1 0,4-8 1 16,-8 13 0-16,3-7 0 0,5-6-4 0,-7 9 2 0,7-9 0 15,0 0 1-15,-8 10-1 0,8-10-1 0,0 0-2 16,-6 9-1-16,6-9 1 0,0 0 2 0,0 0 0 16,0 0-3-16,0 0 0 0,-8 11-1 0,8-11-2 15,0 0 0-15,0 0 2 0,0 0-2 0,0 0 0 0,0 0-3 16,-5 6 1-16,5-6-2 0,0 0 0 15,0 0 3-15,0 0 1 0,0 0-1 0,0 0-4 0,0 0 4 16,0 0-1-16,0 0 0 0,0 0 0 0,0 0 2 16,22 9-2-16,-22-9 2 0,0 0-2 0,17 1 3 15,-17-1-1-15,13 1 1 0,-13-1-2 0,17 2-2 16,-17-2 2-16,16 1 0 0,-16-1 0 0,18 2 4 16,-18-2-4-16,19 1 1 0,-19-1 1 0,15 1-1 0,-15-1-1 0,16 2-1 15,-16-2 1-15,0 0-2 0,17 1 3 0,-17-1 1 16,0 0 1-16,18 1-3 0,-18-1 1 0,0 0 2 15,14 1-4-15,-14-1 2 0,0 0 0 0,0 0-1 16,16 3-3-16,-16-3-1 0,0 0-9 0,0 0-7 16,0 0-6-16,0 0-10 0,0 0-10 0,16 1-16 0,-16-1-14 0,0 0-19 15,0 0-17-15,0 0-18 0,0 0-19 0,0 0-12 16,0 0-133-16,0 0-349 0,0 0 99 0</inkml:trace>
  <inkml:trace contextRef="#ctx0" brushRef="#br0" timeOffset="2802">2383 6811 216 0,'0'0'116'0,"0"0"-6"0,0 0-16 0,0 0-2 0,0 0-11 16,0 0-8-16,0 0 8 0,0 0-6 0,0 0 4 15,0 0-8-15,0 0 1 0,0 0-4 0,0 0 0 0,0 0-2 16,0 0-1-16,0 0 0 0,0 0 0 0,0 0-7 16,0 0-4-16,0 0 3 0,0 0-7 15,-7 25-4-15,7-25-1 0,0 0-7 0,-15 17 2 0,15-17-2 16,-11 14-2-16,4-8-1 0,-2 6-4 0,1-2 4 15,-2-1-8-15,-1 3-1 0,4-4-2 0,7-8-2 16,-13 15-2-16,5-7-1 0,8-8-6 0,-11 11 2 16,11-11-1-16,-11 11 0 0,11-11-4 0,-11 10 1 0,11-10-5 15,-7 9 3-15,7-9-1 0,0 0-5 0,-8 8 0 16,8-8-1 0,0 0 3-16,0 0 0 0,-9 8-4 0,9-8-7 15,0 0-7-15,0 0-11 0,0 0-11 0,0 0-13 16,0 0-13-16,0 0-20 0,0 0-11 0,0 0-8 15,0 0-20-15,0 0-18 0,0 0-77 0,0 0-255 16,0 0 73-16</inkml:trace>
  <inkml:trace contextRef="#ctx0" brushRef="#br0" timeOffset="3180.83">2209 6856 216 0,'0'0'139'0,"0"0"-20"0,0 0-16 0,0 0 2 0,0 0-9 0,0 0-5 15,0 0 0-15,0 0-2 0,0 0-8 16,0 0-9-16,0 0 0 0,0 0-7 0,0 0-2 0,0 0 1 16,0 0-3-16,27 23-2 0,-27-23-4 0,8 10-3 15,-8-10-4-15,8 13 0 0,-8-13-8 0,11 11 5 16,-11-11-1-16,9 12-4 0,-9-12 0 0,8 11-8 16,-8-11-5-16,11 14 0 0,-5-8-2 0,-6-6 1 0,10 11-7 0,-10-11 5 15,11 10-4-15,-11-10-5 0,9 9 0 0,-9-9-12 16,7 6 13-16,-7-6-3 0,0 0-2 0,7 10-5 15,-7-10-8-15,0 0-17 0,10 7-10 0,-10-7-11 16,0 0-14-16,0 0-32 0,0 0-37 0,0 0-130 16,0 0-302-16,0 0 87 0</inkml:trace>
  <inkml:trace contextRef="#ctx0" brushRef="#br0" timeOffset="3896.36">2509 6667 269 0,'0'0'143'0,"0"0"-23"0,0 0-8 0,0 0-9 0,0 0 0 16,0 0-11-16,0 0 0 0,0 0 0 0,21-2-8 16,-21 2-4-16,0 0 0 0,0 0-10 0,0 0-6 0,25-3-2 15,-25 3 2-15,0 0-14 0,24-3-1 16,-24 3 2-16,19-5-3 0,-19 5-6 0,0 0-2 0,26-3-4 16,-26 3-4-16,17-3 0 0,-17 3-2 0,28-5-2 15,-28 5-3-15,19-3-4 0,-19 3 2 0,0 0 3 0,22-6-3 16,-22 6-3-1,0 0-1-15,21-2-3 0,-21 2-1 0,0 0-4 16,0 0 5-16,19-3-8 0,-19 3 5 0,0 0-2 0,0 0-1 0,0 0 3 0,0 0-3 16,22-2 5-16,-22 2-1 0,0 0 5 0,0 0-3 15,0 0-1-15,0 0 4 0,0 0 1 0,19 7-2 16,-19-7 11-16,0 0 6 0,0 0 2 0,8 18-2 16,-8-18 3-16,0 0 2 0,1 23 0 0,-1-23-5 0,0 0 1 15,-5 31 1-15,1-13-7 0,-1 0 4 0,1-1-2 16,-2-1-2-16,0 1 0 0,2-2-3 0,-3 2-1 15,1-3-4-15,-2 1-1 16,2 0 1-16,-1 0-3 0,0 0-2 0,2-3-3 16,-4 0 1-16,5-1-5 0,-2-1 2 0,6-10-2 15,-7 15-2-15,7-15 2 0,-5 11-4 0,5-11 2 16,0 0-6-16,-7 12-4 0,7-12-6 0,0 0-9 16,0 0-16-16,0 0-24 0,0 0-28 0,0 0-22 15,0 0-15-15,0 0-35 0,-12 10-25 0,12-10-150 16,0 0-398-16,0 0 112 0</inkml:trace>
  <inkml:trace contextRef="#ctx0" brushRef="#br0" timeOffset="4887.8">1615 7337 290 0,'0'0'124'0,"0"0"-22"0,0 0-2 0,0 0-9 0,0 0-10 15,0 0 1-15,0 0 1 0,0 0-7 0,0 0 0 16,0 0 6-16,0 0-16 0,0 0 11 0,0 0-9 16,0 0 3-16,0 0 0 0,0 0-2 0,0 0-3 15,0 0-5-15,0 0-5 0,41-8-2 0,-41 8-5 16,19-2 13-16,-19 2-6 0,27-3-2 0,-10 2 3 16,1 1-6-16,-2-2 5 0,3-1-9 0,-2 2-4 15,2-2-2 1,0 3 0-16,-1-1-2 0,1-2 0 0,0 2-8 15,0 1 3-15,-1-1-3 0,1 1 0 0,0-2-2 0,1 0-3 16,-1 1-2-16,0 1-1 0,-2-1 1 16,2-2 0-16,0 1-6 0,-2 1 4 0,0 1 0 15,1-2-4-15,1 0 3 0,-2 0 0 0,1 0-3 0,-1-1 4 16,-1 3-3-16,2 0-4 0,0-3 2 0,0 2-2 16,-2-1 0-16,1 1 1 0,-1 1-3 0,-16 0 1 15,32 0-2-15,-14-2-2 0,-5 2 3 0,-13 0-4 16,30-2 0-16,-16 0-2 0,-14 2 3 0,28-1-4 0,-13 1-3 0,-15 0 4 0,25-3 0 15,-12 3 2-15,-13 0-3 16,19-1-2-16,-19 1 1 0,25 0 1 0,-25 0 0 0,25-2-1 16,-25 2 0-16,18-1-2 0,-18 1 1 0,18 1-1 15,-18-1 4-15,19-1-2 0,-19 1 0 0,0 0-3 16,23-3 2-16,-23 3 0 0,21-1-5 0,-21 1 2 16,19-3 1-16,-19 3 2 0,18-1 0 0,-18 1 2 15,19-3-2-15,-19 3 0 0,17-1 2 16,-17 1-4-16,20-1 2 0,-20 1-4 0,18-2 3 15,-3 0-1-15,-15 2 0 0,25-2 1 0,-25 2 0 16,16-3 0-16,-16 3-4 0,16-2 3 0,-16 2-2 0,13-2 2 16,-13 2 4-16,16-2-6 0,-16 2 3 0,0 0 0 15,23-4-2-15,-23 4-2 0,0 0 0 0,16-1-5 16,-16 1-9-16,0 0-13 0,13-3-15 0,-13 3-9 16,0 0-7-16,0 0-14 0,0 0-25 0,0 0-21 0,15-5-37 0,-15 5-29 15,0 0-144-15,0 0-391 0,0 0 109 0</inkml:trace>
  <inkml:trace contextRef="#ctx0" brushRef="#br0" timeOffset="5998.89">1637 7579 256 0,'0'0'128'15,"0"0"-23"-15,0 0-6 0,0 0-13 0,0 0-5 16,0 0-6-16,0 0 3 0,0 0-11 0,0 0 2 16,0 0 2-16,0 0-10 0,0 0-2 0,0 0 1 0,0 0-3 15,0 0-5-15,0 0-9 0,0 0-1 0,0 0 1 16,0 0-11-16,0 0 1 0,59-2 3 0,-59 2-6 16,0 0 2-16,26-2-17 0,-26 2 18 0,0 0-6 15,27 2-3-15,-27-2 3 0,17 1 1 0,-17-1-2 16,18 3 5-16,-18-3-5 15,0 0-1-15,21 8-1 0,-21-8 1 0,11 10-12 16,-11-10 0-16,0 0 11 0,10 18 2 0,-10-18-4 16,1 16-4-16,-1-16 3 0,0 0-7 0,-9 31 3 0,4-20-1 15,5-11-4-15,-16 28-1 16,8-19 1-16,2 1-5 0,6-10 3 0,-12 16-1 16,8-10-4-16,4-6 5 0,0 0-13 0,-11 16 6 15,11-16 2-15,0 0 1 0,0 0-6 0,-9 13 6 16,9-13-7-16,0 0-1 0,0 0 3 0,0 0 1 0,0 0-2 15,0 0 3-15,0 0-2 0,0 0 0 0,0 0 2 16,0 0-4-16,0 0 3 0,21 9 0 0,-21-9-2 16,0 0 0-16,28 0 0 0,-13 0 0 0,-15 0-3 15,26 3 0-15,-11 0-2 0,-1-1 7 0,-14-2-1 16,22 6-1-16,-12-3-8 0,2 4 5 0,0 0 5 0,-4 0 3 16,-8-7-5-16,14 12 4 0,-7-6-3 0,-7-6 6 15,8 15 3-15,-8-15 1 0,6 15-1 0,-6-15 7 0,2 15-1 16,-2-15-1-16,-1 16 4 0,1-16-4 0,-5 19 3 15,5-19-1-15,-9 15 2 0,4-8 3 0,5-7-8 16,-16 18 1-16,7-8 2 0,0-3-4 0,9-7-2 16,-14 10-2-16,7-5 1 0,7-5 0 0,-14 6-6 0,14-6-10 15,-15 7-9-15,15-7-4 0,-15 4-15 0,15-4-15 16,0 0-8-16,0 0-10 0,-24 7-14 0,24-7-8 0,-10 1-28 16,10-1-28-16,0 0-106 0,0 0-298 0,0 0 86 15</inkml:trace>
  <inkml:trace contextRef="#ctx0" brushRef="#br0" timeOffset="6600.35">2563 7687 256 0,'0'0'140'0,"0"0"-13"0,0 0-8 0,0 0-15 0,0 0 0 16,0 0-12-16,0 0-3 0,0 0-1 0,0 0-13 15,0 0 0-15,0 0 0 0,0 0 0 0,-45 34-7 16,35-24-3-16,-3 3-5 0,2-2 7 0,0 2-1 16,-2-2-5-16,0 0-5 0,0 3 0 15,2-2-4-15,-2 0-1 0,0 1-5 0,0 0-5 16,1-2 2-16,1 1-4 0,0-1-16 0,-1-1 7 15,5-1-5-15,-1-2-2 16,8-7-3-16,-14 12 5 0,14-12-11 0,-9 7-3 16,9-7-1-16,0 0-3 0,-10 10-10 0,10-10-7 15,0 0-26-15,0 0-18 0,0 0-28 0,-13 8-21 0,13-8-24 16,0 0-131-16,0 0-308 0,0 0 87 0</inkml:trace>
  <inkml:trace contextRef="#ctx0" brushRef="#br0" timeOffset="6987.32">2296 7687 271 0,'0'0'162'0,"0"0"-18"16,0 0-15-16,0 0-5 0,0 0-13 0,0 0 0 0,0 0-7 16,27 26-11-16,-27-26 2 0,7 14-11 15,-4-6 0-15,-3-8-5 0,7 14-5 0,-7-14-1 16,8 16-2-16,-3-8-10 0,-5-8-4 0,8 16-3 0,-4-7-4 15,3 4-5-15,0-3-9 0,-7-10 2 0,11 17-9 16,-8-10-1-16,-3-7-1 0,8 13-3 0,-8-13 0 16,8 12-5-16,-8-12 0 0,6 12-2 0,-6-12-11 15,0 0-6-15,0 0-13 0,10 13-25 0,-10-13-3 0,0 0-23 16,0 0-25-16,0 0-15 0,9 8-15 0,-9-8-126 16,0 0-294-16,0 0 83 0</inkml:trace>
  <inkml:trace contextRef="#ctx0" brushRef="#br0" timeOffset="7567.99">2729 7485 321 0,'0'0'145'0,"0"0"-17"0,0 0-17 0,0 0-11 0,0 0-5 16,0 0-6-1,0 0-11-15,0 0 0 0,0 0-6 0,-20 50-7 16,20-50-15-16,-8 17 3 0,2-5-1 0,6-12-7 16,-8 22 2-16,8-22-3 0,-10 15-4 0,10-15-6 15,-5 13 0-15,5-13-1 0,0 0-6 0,0 0-2 16,-5 19 2-16,5-19-2 0,0 0-4 0,0 0 3 15,0 0 1-15,0 0 1 0,0 0-1 0,7 25-2 16,-7-25 1-16,0 0 6 0,0 0-3 0,21 6-1 0,-21-6-2 0,0 0 5 16,23 1-2-16,-23-1-1 0,18 3-3 15,-18-3 0-15,0 0 4 0,28 1-3 0,-28-1-5 16,28 2 1-16,-28-2-5 0,29-2-3 0,-29 2 0 16,28-1 0-16,-28 1-4 0,25-1-1 0,-25 1 2 0,20-2 4 15,-20 2-3-15,0 0-3 0,27-1 1 0,-27 1 1 16,0 0-1-16,24-1-6 0,-24 1-4 0,0 0-8 15,25-4-14-15,-25 4-6 0,0 0-5 16,20-4-16-16,-20 4-20 0,0 0-19 0,21-6-18 0,-21 6-20 16,12-7-121-16,-12 7-295 0,0 0 84 0</inkml:trace>
  <inkml:trace contextRef="#ctx0" brushRef="#br0" timeOffset="7886.63">2947 7586 253 0,'0'0'180'15,"0"0"-16"-15,-4 24-11 0,2-9-7 0,2-15-13 16,-3 32-5-16,3-16-8 0,-3 1-8 0,3-17-12 16,-3 31-3-16,1-16-9 0,2-15-12 0,-2 32-7 0,2-18-6 0,0-14-6 15,0 24-5-15,0-24-8 0,0 26-1 0,0-26-5 16,-2 18-10-16,2-18 1 0,0 0-15 0,0 21-11 16,0-21-24-16,0 0-22 0,0 0-25 0,3 22-19 15,-3-22-43-15,0 0-112 0,0 0-285 0,0 0 81 0</inkml:trace>
  <inkml:trace contextRef="#ctx0" brushRef="#br0" timeOffset="8526.29">3446 7253 208 0,'0'0'122'0,"15"-2"-14"0,-15 2-3 0,0 0-29 0,17-2-1 16,-17 2-11-16,16-2-6 0,-16 2-13 16,0 0-2-16,20-2-11 0,-20 2-6 0,14-3-17 0,-14 3-19 15,0 0-19-15,16-1-28 0,-16 1-45 0,0 0-119 16,0 0 38-16</inkml:trace>
  <inkml:trace contextRef="#ctx0" brushRef="#br0" timeOffset="8726.74">3494 7400 241 0,'0'0'123'0,"0"0"-15"0,14 5-11 0,-14-5-17 0,0 0-10 16,0 0-2-16,0 0-21 0,21 5-18 0,-21-5-15 15,0 0-30-15,15-1-36 0,-15 1-40 0,0 0-109 16,0 0 37-16</inkml:trace>
  <inkml:trace contextRef="#ctx0" brushRef="#br0" timeOffset="10294.03">4113 6613 240 0,'0'0'119'0,"45"-14"-8"0,-45 14-17 0,0 0 6 0,0 0-13 15,0 0-4-15,22-7-9 0,-22 7-8 0,0 0-1 0,18-4-2 16,-18 4-6-16,0 0-2 0,0 0-5 0,18-4 0 16,-18 4-4-16,0 0-7 0,0 0-6 15,0 0 8-15,0 0-5 0,20 5 7 0,-20-5 0 0,7 7 1 16,-7-7-1-16,6 13 6 0,-6-13-8 0,4 18 3 16,-3-5 1-16,-1 3-1 15,-1 2 0-15,-2-3-3 0,-2 0 0 0,0 2 4 16,-1 0-3-16,2-1-2 0,-8 8 0 0,4-3-4 15,-1-5-4-15,0-1 0 0,1-1-3 0,1 0-4 0,-3-1 0 16,3-3 2-16,1-1-5 0,6-9-4 0,-10 14 1 0,10-14 1 16,-7 11-2-16,7-11-5 0,0 0-1 0,-8 12 1 0,8-12 1 15,0 0-3-15,0 0-3 0,-7 9 0 0,7-9-2 16,0 0 2-16,0 0 3 0,0 0-5 0,0 0-1 16,0 0 3-16,0 0 3 0,0 0-3 0,0 0-1 15,0 0-2-15,0 0 5 0,0 0-5 0,0 0 4 16,26 8-3-16,-26-8 0 0,0 0 5 0,20 0 1 31,-20 0 1-31,15 0 0 0,-15 0 1 0,17 2-2 16,-17-2 1-16,15 1-4 0,-15-1 1 0,18 3-1 0,-18-3 2 0,16 3-2 0,-16-3 2 15,17 1-3-15,-17-1 0 0,15 3 1 0,-15-3 0 16,16 2-7-16,-16-2 2 0,15 1 1 0,-15-1 1 0,0 0-4 16,22 3-7-16,-22-3-11 0,16 1-14 0,-16-1-13 15,0 0-20-15,0 0-15 0,0 0-23 0,33-3-15 16,-33 3-22-16,14-2-18 0,-14 2-129 0,13-5-338 15,-13 5 95-15</inkml:trace>
  <inkml:trace contextRef="#ctx0" brushRef="#br0" timeOffset="10821.82">4835 6803 226 0,'0'0'124'16,"0"0"-5"-16,0 0-3 0,0 0-19 0,0 0 1 15,0 0 1-15,0 0-6 0,0 0-3 0,0 0-13 16,0 0 3-16,0 0-9 0,0 0-3 0,0 0 2 16,0 0-4-16,0 0-3 0,0 0-4 0,0 0-5 15,0 0-1-15,0 0-1 0,0 0 1 0,-17 39 0 0,17-39-9 16,-14 19 2-16,4-8-1 0,0 2-2 0,2-5-1 16,-2 5-3-16,0-2-7 0,-1 1-3 0,2-3-4 0,3-2-2 0,6-7 0 15,-11 14-4-15,11-14 1 0,-10 13-5 0,10-13 0 16,-9 10-1-16,9-10-5 0,-6 9-8 0,6-9-6 15,0 0 0-15,-8 10-13 0,8-10-12 0,0 0-11 16,0 0-17-16,0 0-7 0,0 0-21 0,0 0-29 16,0 0-29-16,0 0-91 0,0 0-279 0,0 0 80 0</inkml:trace>
  <inkml:trace contextRef="#ctx0" brushRef="#br0" timeOffset="11212.04">4662 6878 313 0,'0'0'134'16,"0"0"-14"-16,0 0-16 0,0 0 1 0,0 0-11 16,0 0-1-16,0 0 3 0,0 0-12 0,0 0 6 15,0 0-8-15,0 0-8 0,0 0 7 0,0 0-7 0,0 0 3 16,0 0-3-16,0 0-8 0,37 21-4 0,-37-21-4 16,9 11-3-16,-9-11-1 0,10 9-11 0,-10-9 1 15,9 11-4-15,-9-11-3 0,10 10-3 0,-10-10-1 16,10 10 1-16,-10-10-9 0,12 7-2 0,-12-7 1 15,13 8-8-15,-13-8 0 0,13 5 2 0,-13-5-14 16,0 0-9-16,15 3-20 0,-15-3-8 0,0 0-26 16,0 0-17-16,23-1-19 0,-23 1-28 0,0 0-30 0,13-7-84 15,-13 7-282-15,0 0 82 0</inkml:trace>
  <inkml:trace contextRef="#ctx0" brushRef="#br0" timeOffset="11911.8">4968 6599 359 0,'0'0'144'0,"0"0"-10"0,0 0-4 0,0 0-6 0,0 0-11 15,12-9-9-15,-12 9-3 0,0 0-9 0,0 0 3 16,0 0-13-16,0 0-2 0,18-6 3 0,-18 6-9 16,0 0-4-16,0 0-3 0,0 0-5 0,21-5-3 15,-21 5-7-15,0 0-1 0,19-4-5 0,-19 4 1 16,0 0-3-16,23-4-3 0,-23 4-7 0,0 0 1 0,23-4 0 16,-23 4-7-16,0 0 1 0,22-3-4 0,-22 3-4 15,0 0 4-15,22-1-5 0,-22 1-1 16,0 0 1-16,0 0-7 0,0 0 1 0,23 0-3 15,-23 0 3-15,0 0 0 0,0 0 2 0,0 0-1 16,0 0 1-16,0 0-1 0,0 0-1 0,23 2-3 16,-23-2 1-16,0 0 3 0,0 0 0 0,0 0 0 15,0 0-3-15,0 0 1 0,0 0 3 0,17 5-1 0,-17-5 3 16,0 0-1-16,0 0 6 0,0 0 2 0,0 0 2 0,0 0-2 16,0 0 4-16,9 14 1 0,-9-14-2 0,0 0 2 0,0 0-1 15,0 22 4-15,0-22-1 0,0 0 2 16,0 0 0-16,-8 29-3 0,8-29 1 0,-9 22-1 15,1-7 3-15,3-2-6 0,5-13-2 0,-13 28 2 0,4-16-5 0,2 2 0 16,-1-1 3-16,-1-1-5 0,9-12 3 0,-14 23-8 16,8-14 3-16,1 0-4 0,5-9 2 0,-10 12-5 15,10-12 2-15,0 0-2 0,-15 17 6 0,15-17-14 0,0 0 1 16,-9 12 0-16,9-12-9 16,-4 6-7-16,4-6-11 0,0 0-12 0,0 0-14 15,0 0-23-15,-8 8-20 16,8-8-24-16,0 0-23 0,0 0-25 0,0 0-20 0,0 0-26 15,0 0-140-15,0 0-418 0,0 0 117 0</inkml:trace>
  <inkml:trace contextRef="#ctx0" brushRef="#br0" timeOffset="13015.81">3980 7212 258 0,'0'0'123'15,"0"0"-11"-15,0 0 7 0,0 0-17 0,0 0 2 16,0 0-6-16,0 0 2 0,0 0-8 0,0 0-2 15,0 0-1-15,0 0-1 0,0 0-10 0,0 0-4 0,0 0-2 16,0 0-10-16,0 0 3 0,42 11-7 0,-42-11 0 16,27-2-4-16,-11 2 0 0,-16 0-3 15,28-4 0-15,-10 2-4 0,0-1 0 0,-1 1-1 0,2 1-2 16,-1-2 0-16,0-1-1 0,0 1-5 0,2 0-4 16,-1 0 2-16,-2 0-1 0,2-1-3 0,-1 2-3 15,1-1 1-15,1 1 3 0,-3 0-5 0,1-3 1 16,-1 3-6-16,1 0 2 0,-1-1-2 0,2-1 1 0,-2 2-3 15,0-2-1-15,1 1-2 0,-2 1 3 0,0-2-5 16,0 3-1-16,2-2 1 0,-5 1-1 0,3-1 0 16,0 1 2-16,-16 2-1 0,26-5-1 0,-14 3 2 15,-12 2-2-15,24-3 1 0,-6 0 0 0,-6 1-5 16,-12 2 3-16,22-2-4 0,-22 2 2 0,20-4 0 0,-20 4 0 16,19-2-1-16,-19 2 2 0,18-3-5 0,-18 3 1 15,18-2 2-15,-18 2-3 0,17-3-3 0,-17 3 2 16,19-2-4-16,-19 2 3 0,19-3 1 0,-19 3 0 15,19-1-1-15,-19 1-1 0,20-1-4 0,-20 1 4 16,17-3-1-16,-17 3-1 0,19-2 0 0,-19 2 1 16,16-2 1-16,-16 2-2 0,16-2-1 0,-16 2 2 15,18-2 1-15,-18 2-1 0,16-1 0 16,-16 1-4-16,16-1 4 0,-16 1 1 0,17-1-2 0,-17 1 2 16,16-1-8-16,-16 1 4 0,17-3 3 15,-17 3-1-15,17 0-1 0,-17 0 2 0,17-1-2 0,-17 1 1 16,0 0-5-16,24-3 1 0,-24 3 2 0,0 0 2 15,22 0-3-15,-22 0 3 0,0 0-3 0,0 0 3 0,0 0-6 16,23-1 7-16,-23 1-1 0,0 0-3 0,0 0 1 16,0 0 0-16,0 0 0 0,24-2-3 0,-24 2 3 15,0 0 0-15,0 0-5 0,0 0 0 0,0 0-6 16,23-2-1-16,-23 2-6 0,0 0-8 0,0 0-8 0,0 0-11 16,0 0-11-16,0 0-16 0,18-2-23 15,-18 2-22-15,0 0-15 0,0 0-29 0,0 0-28 0,0 0-122 0,0 0-368 0,0 0 104 16</inkml:trace>
  <inkml:trace contextRef="#ctx0" brushRef="#br0" timeOffset="14228.48">4091 7599 258 0,'0'0'115'0,"14"-11"-6"0,-14 11-14 0,0 0-8 0,0 0-9 16,0 0 4-16,17-10-5 0,-17 10-7 0,0 0-4 16,18-5 0-16,-18 5 2 0,0 0-10 0,20-8 6 15,-20 8-8-15,0 0-2 0,21-7-10 0,-21 7 6 0,0 0-9 16,22-4 0-16,-22 4 1 0,0 0-5 0,21-2-5 16,-21 2 2-16,0 0-4 0,0 0 4 0,22 1-2 15,-22-1 4-15,0 0 2 0,0 0-3 0,0 0 2 16,18 9 3-16,-18-9 3 0,0 0-1 0,0 0-2 15,0 0-3-15,2 20-3 0,-2-20-2 16,0 0-2-16,0 0 0 0,0 0-4 0,-15 28-1 16,15-28-7-16,0 0 5 0,-8 15 0 0,8-15-10 15,0 0-2-15,0 0 4 0,-8 13-6 0,8-13 5 16,0 0-3-16,0 0-4 0,0 0 5 0,0 0-3 16,0 0-6-16,0 0 5 0,0 0-3 15,0 0 1-15,0 0-3 0,0 0-1 0,0 0 0 16,0 0-2-16,18 20-2 0,-18-20 5 0,16 5-2 15,-16-5-1-15,18 5-1 0,-18-5 6 0,17 5-1 0,-17-5-4 0,19 9 0 16,-6-2 3-16,-13-7 1 0,20 13 1 0,-13-7 4 0,-7-6 6 16,11 12 3-16,-11-12 6 0,0 0 2 0,10 17 5 15,-10-17 0-15,2 14-1 0,-2-14 1 0,0 14 0 0,0-14-4 16,0 0-3-16,-5 20 0 0,5-20 3 0,0 0-5 16,-9 18 0-16,9-18-1 0,-10 10-3 15,10-10 1 1,0 0-2-16,-16 14-4 0,16-14-1 0,-10 8-1 0,10-8 1 15,0 0-6-15,-20 7-6 0,20-7-8 16,0 0-10-16,0 0-5 0,-24 4-9 0,24-4-14 0,0 0-12 16,0 0-14-16,0 0-14 0,-24-4-11 0,24 4-13 15,0 0-21-15,0 0-11 0,0 0-11 0,0 0-126 0,-14-11-333 0,14 11 96 16</inkml:trace>
  <inkml:trace contextRef="#ctx0" brushRef="#br0" timeOffset="14707.42">4720 7533 361 0,'0'0'142'0,"0"0"-11"0,0 0-10 0,0 0-1 0,0 0-14 16,0 0-10-16,0 0 3 0,0 0 2 0,0 0-5 15,0 0-8-15,0 0-1 0,0 0-10 0,0 0 0 0,0 0-6 16,0 0 0-16,-34 55-8 0,24-44-7 0,1 3 1 16,-3-1-5-16,2 0-7 0,1-2-8 15,-1 3 0-15,-1 0-6 0,0-2 0 0,11-12-7 16,-16 18 2-16,6-5-5 15,10-13-3-15,-16 16-6 0,16-16-6 0,-10 12-18 0,10-12 3 16,0 0-12-16,-11 11-14 0,11-11-15 0,0 0-5 16,0 0-21-16,-11 10-10 0,11-10-25 0,0 0-15 15,0 0-106-15,0 0-278 0,0 0 82 0</inkml:trace>
  <inkml:trace contextRef="#ctx0" brushRef="#br0" timeOffset="15063.83">4558 7611 250 0,'0'0'137'16,"0"0"-3"-16,0 0-2 0,0 0-11 0,0 0-5 16,0 0-7-16,0 0-3 0,0 0-4 0,0 0-1 15,33 22-10-15,-33-22-9 0,10 11 1 0,-10-11-9 16,11 11-3-16,-11-11-2 0,11 12-1 0,-11-12-5 16,13 10-5-16,-13-10-5 0,11 12-4 0,-7-6-8 0,-4-6 2 15,14 12-10-15,-14-12 3 0,10 10-9 0,-10-10 0 16,10 10 0-16,-10-10-7 0,11 9-3 15,-11-9-7-15,0 0-13 0,0 0-12 0,12 11-14 0,-12-11-22 16,0 0-13-16,0 0-19 0,0 0-22 0,0 0-21 16,0 0-17-16,21 2-83 0,-21-2-268 0,0 0 78 15</inkml:trace>
  <inkml:trace contextRef="#ctx0" brushRef="#br0" timeOffset="15695.44">4877 7477 306 0,'0'0'139'0,"9"-15"-25"0,-9 15-9 0,0 0 1 0,0 0-11 16,0 0-3-16,13-12-19 0,-13 12 12 0,0 0-7 16,13-10-7-16,-13 10 1 0,0 0 1 0,14-8-13 0,-14 8-1 15,0 0-7-15,18-9 3 0,-18 9-9 0,0 0-1 0,18-6-2 16,-18 6-4-16,0 0-5 0,19-3-3 0,-19 3 5 15,0 0-3-15,16 1 2 0,-16-1 4 0,0 0 0 16,0 0 0-16,16 5 4 0,-16-5-1 0,0 0-1 0,0 0-5 16,14 17 3-16,-14-17-2 15,4 15 0-15,-4-15-3 0,0 0-4 0,0 25-2 16,0-25 0-16,-10 33-5 0,6-18 0 0,-1 2-3 16,-1-3 0-16,-1 3-4 0,-2-3 0 0,2 2-4 15,-4 10 0-15,2-9-2 0,3 1 1 0,-1-4 0 16,2-3-5-16,0-2-2 0,5-9 4 0,-9 17-2 15,9-17-1-15,-6 12-4 0,6-12 4 0,-6 11-8 16,6-11 9-16,-4 11-3 0,4-11-3 0,0 0 1 0,0 0 1 16,-3 14-2-16,3-14 2 0,0 0-2 0,0 0 2 15,0 0-2-15,0 0 6 0,0 0-6 0,0 0 3 16,13 15-3-16,-13-15 1 0,0 0-2 0,13 6 0 16,-13-6 3-16,0 0 4 0,18 9-5 0,-18-9 2 15,0 0-2-15,20 5 5 0,-20-5-3 0,0 0 0 16,22 5-4-16,-22-5 2 0,0 0-4 15,20 4-9-15,-20-4-5 0,0 0-13 0,20 1-13 0,-20-1-20 16,0 0-20-16,0 0-36 0,0 0-18 16,28-5-25-16,-28 5-113 0,0 0-327 0,15-14 94 0</inkml:trace>
  <inkml:trace contextRef="#ctx0" brushRef="#br0" timeOffset="16102.35">5352 7520 300 0,'0'0'145'16,"0"0"-2"-16,0 0-13 0,0 0-14 0,0 0-9 15,0 0 2-15,0 0-10 0,0 0-7 0,-21 47-9 16,12-32 0-16,0-4-5 0,1 2-8 0,8-13-10 15,-18 24-3-15,11-10-5 0,-4-1-7 0,3 1-3 0,1-2-1 0,7-12-10 16,-14 20-2-16,8-7-3 0,6-13-4 0,-11 20-8 16,11-20-5-16,-9 15-9 0,9-15-17 0,-6 13-12 15,6-13-12-15,0 0-14 0,-7 14-13 0,7-14-22 16,0 0-33-16,0 0-78 0,0 0-238 0,0 0 69 16</inkml:trace>
  <inkml:trace contextRef="#ctx0" brushRef="#br0" timeOffset="16461.55">5200 7641 279 0,'0'0'157'15,"0"0"-2"-15,0 0-15 0,0 0-10 0,0 0-14 16,0 0-5-16,0 0 1 0,0 0-8 16,0 0-10-16,0 0-4 0,31 30-5 0,-31-30-5 15,0 0-9-15,11 16-12 0,-11-16 4 0,8 13-5 0,-8-13-11 16,7 12-2-16,-7-12-6 0,0 0-1 0,10 18-3 0,-10-18-6 15,11 11-5-15,-11-11-2 0,0 0-1 0,11 14-5 16,-11-14-14-16,0 0-8 0,12 13-15 0,-12-13-17 0,0 0-23 16,0 0-20-16,13 7-38 0,-13-7-130 0,0 0-296 15,0 0 84-15</inkml:trace>
  <inkml:trace contextRef="#ctx0" brushRef="#br0" timeOffset="17091.52">5493 7403 273 0,'0'0'130'0,"11"-9"-5"0,-11 9-8 0,0 0-21 0,17-11-2 16,-17 11 3-16,0 0-5 0,17-9-4 0,-17 9-2 16,0 0-13-16,14-8-7 0,-14 8 0 0,0 0-4 0,0 0-2 15,18-5-4-15,-18 5-2 0,0 0 1 16,0 0-2-16,0 0-5 0,0 0 1 0,0 0-1 0,31 7-4 16,-31-7-2-16,9 12 8 0,-9-12-3 0,8 14 2 15,-8-14-6-15,5 23 1 0,-3-8-3 16,-2-15-1-16,-1 31-5 0,1-15-6 0,0-16-3 15,-4 32 1-15,2-16-2 0,-1 1-1 0,-4-1-4 16,7-16-2-16,-6 29-2 0,3-17-2 0,3-12-4 0,-2 20-7 16,2-20 3-16,0 0 3 0,-1 21 1 15,1-21-1-15,0 0 0 0,0 0-2 0,6 22 2 16,-6-22-1-16,0 0-2 0,11 14 4 0,-11-14-2 16,0 0 0-16,17 11-2 0,-17-11-1 0,15 7 4 0,-15-7-6 15,0 0 5-15,24 4-1 0,-24-4 0 0,19 3 3 16,-19-3-2-16,16 5-4 0,-16-5-1 0,0 0 0 0,25 5-1 0,-25-5-2 15,17 3 3-15,-17-3 2 0,0 0-7 0,24 1-10 16,-24-1-13-16,0 0-16 0,0 0-24 0,20 4-24 16,-20-4-25-16,0 0-46 0,0 0-134 0,0 0-350 0,0 0 99 15</inkml:trace>
  <inkml:trace contextRef="#ctx0" brushRef="#br1" timeOffset="23037.6">4039 7111 276 0,'0'0'83'15,"0"0"-7"-15,0 0-6 0,0 0-16 0,0 0 6 16,0 0-5-16,0 0 1 0,0 0-8 0,0 0 4 15,-4 11-5-15,4-11-5 0,0 0 1 0,0 0 2 0,0 0 3 16,0 0-7-16,0 0-8 0,0 0 7 16,0 0-12-16,0 0 10 0,0 0 2 0,0 0-3 0,0 0 2 15,0 0-4-15,0 0 3 0,0 0 3 0,0 0-2 0,0 0-1 16,0 0-1-16,0 0 3 0,0 0-3 0,0 0-3 0,0 0 0 16,0 0 5-16,0 0-5 0,0 0 3 0,0 0 1 15,0 0-3-15,42-19-2 0,-34 15-3 16,-1-1 6-16,7-3 1 0,0 1-9 0,0-1 2 15,-2-2-1-15,2 3-1 0,0-3-1 0,0 1-1 16,2 0 1-16,-3-1-5 0,3 1 6 0,-2 0-7 0,1-1 2 16,-1 0-2-16,1 0 2 0,0 1-1 0,0 0-3 15,-1-2 2-15,-3 2 2 0,3 0-3 0,-4 2 0 16,0-1 4-16,-2 2-3 0,-8 6-2 0,13-11 4 16,-13 11-3-16,14-8-1 0,-14 8 1 0,10-10 1 0,-10 10-3 15,12-11 0-15,-12 11 2 0,10-10-4 0,-10 10 1 16,11-10-5-16,-11 10 2 0,10-10-1 0,-10 10-4 0,10-11 3 15,-10 11-3-15,9-10 3 0,-9 10-4 0,9-10 2 16,-9 10-1-16,8-9-2 0,-8 9-3 16,0 0 4-16,9-11-4 0,-9 11 3 0,0 0-4 0,7-8 2 15,-7 8-2-15,0 0-1 0,0 0 1 0,0 0 0 16,7-9-2-16,-7 9-4 16,0 0-4-16,0 0-7 0,0 0-8 0,0 0-6 15,0 0-10-15,0 0-9 0,9-10-10 0,-9 10-9 16,0 0-22-16,0 0-27 0,0 0-21 0,0 0-29 15,0 0-117-15,0 0-337 0,0 0 96 0</inkml:trace>
  <inkml:trace contextRef="#ctx0" brushRef="#br1" timeOffset="24288.19">4789 7847 317 0,'0'0'133'16,"0"0"-14"-16,0 0-9 0,0 0-2 0,0 0-11 0,0 0-7 15,0 0 1-15,0 0-8 0,0 0-3 0,0 0-7 16,0 0-7-16,0 0-3 0,0 0-1 15,0 0-3-15,0 0-5 0,0 0-5 16,0 0-2-16,0 0-11 0,0 0 6 0,0 0-9 16,0 0 2-16,0 0-3 0,0 0 0 0,0 0-1 15,-13-14-1-15,13 14 4 0,0 0 0 0,0 0-2 0,0 0 3 0,8-23-2 16,-8 23 0-16,0 0-2 0,7-22 0 0,-7 22-5 0,6-14-1 16,-6 14-3-16,8-16 0 0,-4 8-2 0,-4 8-1 15,8-17 4-15,-5 9-6 0,5-3 1 0,-2-1-2 16,-1 3 2-16,5-5-4 0,-3 2 1 0,1 2 4 15,0-3-2-15,-2 1-3 0,0 4 1 0,-6 8-1 16,12-22 0-16,-4 12 1 0,1-3-2 0,-2 4 1 16,-1-1 0-16,-6 10-3 0,12-13 3 0,-12 13-3 15,10-14-2-15,-5 8 4 0,-5 6-2 0,8-13-2 0,-8 13 1 0,9-13-3 16,-9 13 4-16,8-11 0 0,-8 11 0 16,9-9 1-16,-9 9-4 0,7-13 1 0,-7 13-1 0,8-8 2 15,-8 8-5-15,0 0 5 0,8-12-3 0,-8 12-3 16,0 0 5-16,8-9-4 0,-8 9-1 15,0 0 0-15,9-10 0 0,-9 10 0 0,0 0 3 0,0 0-4 16,8-10 1-16,-8 10-2 0,0 0 0 0,0 0 0 16,0 0 2-16,8-10-2 0,-8 10-1 0,0 0 0 15,0 0 0-15,0 0 1 0,0 0-3 0,0 0-1 16,7-10-2-16,-7 10-1 16,0 0-5-16,0 0-5 0,0 0-1 0,0 0-6 0,0 0-6 15,0 0-7-15,0 0-12 0,0 0-11 0,8-10-20 16,-8 10-28-16,0 0-41 0,0 0-19 0,0 0-121 15,0 0-342-15,0 0 98 0</inkml:trace>
  <inkml:trace contextRef="#ctx0" brushRef="#br0" timeOffset="29004.97">6334 7044 235 0,'0'0'138'16,"0"0"-6"-16,0 0-11 0,0 0-10 0,0 0-7 16,0 0 1-16,-24 19-2 0,24-19-9 0,0 0-3 15,0 0-1-15,0 0-7 0,0 0-2 0,0 0-13 0,0 0-8 16,0 0 9-16,0 0-10 0,0 0 1 15,0 0-3-15,0 0-3 0,0 0-3 0,0 0-8 16,0 0 2-16,0 0-3 0,0 0-1 0,0 0-5 0,0 0-4 0,0 0-2 16,0 0-4-16,0 0-1 0,0 0-3 15,0 0 0-15,0 0 3 0,0 0 2 0,0 0 1 16,0 0-3-16,0 0-2 0,0 0 2 0,0 0-5 16,0 0 1-16,0 0 1 0,0 0-2 0,0 0 0 15,39 5 3-15,-39-5-5 0,20 0 1 0,-4 0-2 16,-16 0 1-16,23 1-1 0,-23-1 1 0,19 0-5 15,-19 0 6-15,19 1-7 0,-19-1 1 0,18 0 2 16,-18 0-1-16,20 1-4 0,-20-1-2 0,0 0 3 16,22 0-4-16,-22 0 1 0,13 1 0 0,-13-1-5 0,0 0 5 15,0 0-4-15,0 0-3 0,21 0-4 0,-21 0-12 16,0 0-11-16,0 0-15 0,0 0-18 0,0 0-22 16,0 0-27-16,15 0-25 0,-15 0-46 0,0 0-117 15,0 0-353-15,0 0 99 0</inkml:trace>
  <inkml:trace contextRef="#ctx0" brushRef="#br0" timeOffset="29589.47">6289 7290 344 0,'0'0'148'15,"0"0"-20"-15,0 0 1 0,0 0-5 0,0 0-10 16,0 0 3-16,0 0-12 0,0 0-7 0,0 0 0 16,0 0-3-16,0 0-7 0,0 0-11 0,0 0 2 15,0 0-1-15,0 0-8 0,0 0-3 0,41 4-1 0,-41-4 0 16,15 1-6-16,-15-1-1 0,0 0-6 16,19 0-2-16,-19 0-5 0,0 0 0 0,22 1-8 0,-22-1-1 15,15 2-5-15,-15-2-4 0,0 0-3 16,18 1 0-16,-18-1-5 0,0 0-5 15,0 0 2-15,0 0-2 0,16 1-2 0,-16-1 3 0,0 0-11 0,0 0-12 0,0 0-16 16,0 0-23-16,0 0-21 0,15 3-33 0,-15-3-23 16,0 0-37-16,0 0-127 0,0 0-343 0,0 0 96 15</inkml:trace>
  <inkml:trace contextRef="#ctx0" brushRef="#br0" timeOffset="31006.26">7012 6565 393 0,'0'0'188'0,"0"0"-11"0,0 0-17 0,0 0-10 15,0 0-2-15,0 0-5 0,-15-1-7 0,15 1-9 16,0 0-6-16,0 0-12 0,0 0-7 0,0 0-12 15,0 0-4-15,0 0-6 0,0 0-2 0,0 0-2 0,0 0-1 16,0 0-6-16,0 0-1 0,0 0-2 0,0 0-1 0,0 0-7 16,0 0-2-16,0 0-3 0,0 0-1 0,0 0-2 0,0 0-7 15,48 6-2-15,-48-6 0 16,28 4-3-16,-10-6-3 0,-2 2 0 0,-16 0 0 16,33 2-5-16,-15-2 4 0,0 0-5 0,0-2-2 15,-2 4 1-15,3-4-2 0,-1 4-2 0,-1-2 1 16,-17 0-1-16,29-4-4 0,-17 4 0 0,-12 0-4 0,20 0-1 15,-20 0 2-15,0 0-5 0,28-3 4 16,-28 3-3-16,0 0-1 0,27-3-5 0,-27 3 4 0,16-2-2 16,-16 2-1-16,0 0-5 0,23-3 6 0,-23 3 0 0,0 0-3 15,0 0-3-15,22-3 0 0,-22 3 2 16,0 0-3-16,0 0 6 0,0 0 0 0,0 0 1 16,18-4-6-16,-18 4 1 0,0 0 6 0,0 0 0 15,0 0-2-15,0 0-2 0,0 0 6 0,0 0-3 16,0 0 1-16,0 0 3 0,0 0-2 0,0 0 1 15,0 0 3-15,0 0 3 0,0 0-6 0,22 0 2 0,-22 0 1 16,0 0-6-16,0 0 4 0,0 0-6 0,0 0 8 16,0 0-7-16,0 0-2 0,-12 28 1 0,12-28 0 15,-17 27-3-15,7-14 2 0,-1 1-7 0,-8 8 10 16,-1-1-2-16,4 1-3 0,-2-6-1 0,3 0-2 16,1-2 2-16,-4 6 1 0,2-1 4 0,5-7-3 15,-4 0 2-15,5 1-4 0,0-1-1 0,-3 0 2 16,5-3-1-16,1-1 2 0,7-8-3 0,-14 13-1 0,14-13 1 15,-9 10-1-15,9-10-1 0,-9 6-1 16,9-6 0-16,0 0 2 0,-9 11-2 0,9-11-1 0,0 0 0 16,0 0 6-16,-8 8-7 0,8-8-3 0,0 0-8 15,0 0-8-15,0 0-2 0,0 0-13 0,0 0-12 0,0 0-22 16,-8 8-17-16,8-8-14 0,0 0-26 16,0 0-28-16,0 0-23 0,0 0-23 0,0 0-22 15,0 0-148-15,0 0-446 0,0 0 124 0</inkml:trace>
  <inkml:trace contextRef="#ctx0" brushRef="#br0" timeOffset="31783.65">6855 7270 241 0,'0'0'164'16,"0"0"-29"-16,0 0-7 0,-24 1-12 0,24-1-5 15,0 0-15-15,0 0 0 0,0 0-1 0,0 0-1 16,0 0 0-16,0 0-1 0,0 0-3 0,0 0-2 0,0 0 0 16,0 0-4-16,0 0-1 0,0 0-1 15,0 0-5-15,0 0-2 0,61 0 3 0,-44 0 0 16,-17 0-1-16,34-1 1 0,-16-1-4 0,3 2-2 0,0 2-3 16,8-1-4-16,-5-1-2 0,6 0-3 0,-1 0 0 15,-2 1-6-15,-6-1-1 0,-1 0-1 0,0-1-6 16,11 1 0-16,-8 1 6 0,-2-2-6 0,-2 1-3 15,-2 0-3-15,-1 0-2 0,3-1-1 0,-19 1-5 16,32 0-3-16,-15 0-3 0,-3-2 1 0,-14 2-6 0,24 0-5 16,-8-1 3-16,-16 1-1 0,29 0-2 15,-17-1-1-15,-12 1 0 0,18-1-3 0,-18 1-5 0,18 0 3 16,-18 0 5-16,0 0-12 0,17 0 1 0,-17 0-11 16,0 0-6-16,0 0-12 0,19-1-13 0,-19 1-22 15,0 0-16-15,0 0-18 0,15-3-27 0,-15 3-34 16,0 0-26-16,0 0-35 0,0 0-150 0,0 0-435 15,0 0 121-15</inkml:trace>
  <inkml:trace contextRef="#ctx0" brushRef="#br0" timeOffset="32947.41">7190 7374 325 0,'0'0'171'0,"4"-12"-22"0,-4 12-15 15,0 0-9-15,0 0-9 0,0 0-12 0,0 0-3 16,0 0-5-16,0 0-5 0,0 0-6 0,0 0-7 16,0 0-1-16,0 0-7 0,0 0-7 0,0 0-2 0,0 0-7 15,0 0 0-15,0 0-3 0,0 0-1 16,0 0-3-16,-42 18 2 0,42-18-4 0,-14 10-1 16,7-4-4-16,-3 4-1 0,-1-1-5 0,5-1-1 0,6-8-1 15,-20 17-3-15,11-5 2 0,1-3-4 0,1 0-2 16,7-9-3-16,-17 21 0 0,11-11-4 0,-1 0 0 15,1-1-1-15,6-9 1 0,-9 18-6 0,9-18 0 16,-7 15 0-16,4-7-1 0,-2 6-2 0,0-3-1 16,5-11-2-16,-5 19 2 0,5-19-2 0,-2 17 7 15,2-17-7-15,0 16 0 0,0-16-3 0,0 0 0 16,2 22 0-16,-2-22 2 0,2 15 0 0,-2-15-1 0,8 15 0 16,-8-15 1-16,5 13 0 0,-5-13 0 15,7 13 0-15,-7-13 0 0,7 13 3 0,-7-13-1 0,10 11-5 16,-10-11 4-16,8 7 0 0,-8-7 1 0,9 10-1 15,-9-10 0-15,10 8 2 0,-10-8-1 0,10 6-3 16,-10-6 0-16,12 8 0 0,-12-8 2 0,0 0 3 16,15 4-4-16,-15-4-1 0,0 0 3 0,16 3-3 15,-16-3 3-15,0 0-3 0,20 2-2 0,-20-2 0 16,0 0 1-16,17-2 2 0,-17 2-1 0,0 0-2 16,0 0 2-16,19-4-2 0,-19 4 5 0,13-3 1 0,-13 3-5 15,0 0 4-15,13-5 1 0,-13 5 1 0,0 0 2 0,12-6 1 16,-12 6 0-16,0 0 1 0,0 0 0 15,0 0 1-15,16-9-1 0,-16 9-4 0,0 0 4 16,0 0 0-16,5-10-1 0,-5 10 1 0,0 0 0 16,0 0 1-16,8-12-1 0,-8 12-1 0,0 0-1 15,0-16-1-15,0 16 4 0,0 0-3 0,0 0 2 16,-3-18 1-16,3 18 0 0,0 0-1 0,0 0 1 0,-6-14-1 16,6 14-1-16,0 0 0 0,-7-11-1 15,7 11 0-15,0 0-7 0,-9-10 3 0,9 10 2 0,-9-10-2 16,9 10 0-16,-10-9 0 0,10 9-1 0,-12-6 0 15,12 6-1-15,0 0-2 0,-14-7 2 0,14 7-3 16,-11-6 4-16,11 6-3 0,-15-4 2 0,15 4-8 16,0 0 11-16,-17-5-6 0,17 5-1 0,0 0 1 15,-17-1-3-15,17 1 2 0,0 0-1 0,-22 1 0 0,22-1-3 16,0 0 2-16,0 0 2 0,-28 7-2 16,28-7 6-16,-13 2-5 0,13-2-2 0,0 0 1 0,-20 8-5 15,20-8 1-15,0 0-9 0,0 0-3 0,-18 6-3 16,18-6-4-16,-7 5-4 0,7-5-5 0,0 0-5 15,0 0-11-15,0 0-12 0,0 0-15 0,0 0-19 16,0 0-23-16,-18 8-26 0,18-8-30 0,0 0-169 16,0 0-409-16,0 0 114 0</inkml:trace>
  <inkml:trace contextRef="#ctx0" brushRef="#br0" timeOffset="73307.81">3802 10679 308 0,'0'0'130'0,"0"0"-13"0,0 0-1 0,0 0-3 0,0 0-4 15,0 0-1-15,0 0 0 0,0 0-7 0,0 0-2 0,0 0-2 16,0 0-5-16,0 0-2 0,0 0-6 0,0 0-4 15,0 0-8-15,0 0 0 0,0 0-2 0,0 0-8 16,0 0 0-16,0 0-5 0,0 0-6 0,0 0 3 16,0 0-3-1,0 0 3-15,0 0-1 0,0 0-2 0,0 0 2 0,0 0-4 16,0 0-1-16,0 0-1 0,0 0-1 0,0 0-1 16,0 0-3-16,0 0-1 0,-18-29-5 0,18 29 0 15,0 0-4-15,0 0-4 0,0 0-3 0,0 0 2 16,-11-8-5-16,11 8-3 0,0 0 3 0,0 0-3 15,0 0 0-15,-13-9 0 0,13 9-3 0,0 0 5 0,0 0-5 0,-11-8-1 16,11 8 1-16,0 0 2 0,0 0-1 0,-13-6-2 16,13 6 0-16,0 0 1 0,-11-6-6 0,11 6 5 15,0 0-5-15,0 0 1 0,-13-6 2 16,13 6 0-16,0 0-6 0,0 0 1 0,-16-7 1 0,16 7-2 16,0 0 0-16,-11-4 1 0,11 4 0 0,0 0-3 0,0 0 0 15,-16-7 4-15,16 7-3 0,0 0 2 0,-13-3-1 16,13 3-2-16,0 0-4 0,0 0 7 0,-17-4-4 15,17 4 1-15,0 0-4 0,-16-5 2 16,16 5-4-16,-12-2 7 0,12 2-8 0,0 0 3 0,-16-4-2 16,16 4 5-16,0 0-2 0,0 0-1 0,-18-4 3 15,18 4-2-15,0 0-2 0,0 0 0 0,-18-3 4 16,18 3-4-16,0 0 1 0,-14-3-1 0,14 3-1 16,0 0 2-16,-15-2 1 0,15 2-2 15,0 0 0-15,-17-2 1 0,17 2 0 0,0 0-3 0,0 0 9 0,-15-3-7 16,15 3-3-16,0 0 5 0,-17-2-5 0,17 2 4 0,0 0-3 15,-16-1 4-15,16 1-1 0,0 0-1 0,0 0-2 16,-18-1 1-16,18 1 1 0,0 0 1 0,-13-1 1 16,13 1-3-16,0 0 7 0,0 0-6 0,0 0-5 15,-24-1 7-15,24 1-1 0,-11 0-1 0,11 0-1 16,0 0 1-16,0 0-2 0,-19 0 0 0,19 0 1 16,0 0-1-16,0 0 1 0,0 0-1 15,-21 0 2-15,21 0-2 0,0 0 0 0,-13 2 4 0,13-2 0 16,0 0-3-16,0 0 0 0,0 0-2 0,-22 1 4 15,22-1-3-15,0 0-1 0,-13 2 3 0,13-2 2 16,0 0 3-16,0 0-7 0,-18 2 0 0,18-2 1 0,0 0 3 16,0 0-4-16,-19 3 1 0,19-3-2 0,0 0 3 15,-14 3-2-15,14-3 9 0,0 0-9 0,0 0 1 16,-19 3 0-16,19-3 4 0,0 0-4 0,-16 1 1 16,16-1 1-16,0 0-3 0,0 0 1 0,-15 3 3 0,15-3-2 15,0 0 1-15,-13 4-1 0,13-4 2 16,0 0-4-16,-15 3 5 0,15-3-5 0,0 0-1 15,0 0 4-15,-19 2-3 0,19-2 2 0,0 0-3 0,0 0 6 16,-17 3-4-16,17-3 2 0,0 0-1 0,-14 2 0 16,14-2 0-16,0 0 0 0,-19 4 0 0,19-4 1 15,-13 3 0-15,13-3-2 16,0 0 1-16,-20 4-1 0,20-4-1 16,-14 3 1-16,14-3 3 0,-13 4-1 0,13-4 1 0,-14 2-5 0,14-2 4 0,-14 4-1 15,14-4-2-15,-15 4 2 0,15-4 0 0,0 0-1 16,-19 4 1-16,19-4 1 0,0 0 1 0,-15 5-2 15,15-5-2-15,-13 5 4 0,13-5-2 0,0 0 1 16,-16 3-2-16,16-3 1 0,0 0-1 0,-13 4 6 0,13-4-8 16,0 0 2-16,0 0 1 0,-15 6-3 0,15-6 3 15,0 0-4-15,-12 6 3 0,12-6 3 0,0 0-5 16,-11 6 3-16,11-6-1 0,0 0 1 0,-12 6-1 16,12-6-1-16,0 0 3 0,-12 6-2 0,12-6-1 15,0 0 5-15,-13 6-5 0,13-6 2 0,0 0 2 16,-13 7-2-16,13-7-1 0,0 0 1 0,-14 9-3 15,14-9 2-15,-8 5-1 0,8-5 8 0,0 0-9 0,-11 9 3 16,11-9 1-16,-11 7-2 0,11-7-1 0,0 0 3 16,-10 9-2-16,10-9 0 0,0 0 0 0,-9 8-2 15,9-8 6-15,-9 7-2 0,9-7-2 0,0 0 2 16,-10 9-2-16,10-9 1 0,0 0 2 0,-10 9-3 16,10-9 3-16,0 0-4 0,-10 8 0 0,10-8 0 15,0 0 3-15,-10 8-2 0,10-8-1 0,-8 7 1 16,8-7 1-16,-9 10 2 0,9-10-3 0,0 0 0 15,-12 9 3-15,12-9-3 0,0 0 2 0,-8 8-2 16,8-8-1-16,0 0 2 0,0 0 0 0,-9 11-1 16,9-11 0-16,0 0 0 0,0 0 3 0,-10 10-3 15,10-10 3-15,0 0-5 0,-7 8 5 0,7-8-4 0,0 0 2 16,0 0-1-16,-6 13-1 0,6-13 4 0,0 0-1 16,0 0-1-16,-6 13 0 0,6-13 0 0,0 0 1 15,-7 11-3-15,7-11 8 16,0 0-8-16,-5 11 4 0,5-11-4 0,0 0-1 15,-5 16 1-15,5-16 3 0,-4 13-4 0,4-13 9 16,-4 11-8-16,4-11 4 0,0 0-3 0,-4 17 1 0,4-17-3 0,-1 13 4 0,1-13-3 16,0 0 3-16,-2 16-3 0,2-16 2 0,0 0-2 0,-2 15 4 15,2-15-1-15,0 0 0 0,-3 16-1 0,3-16 0 16,0 0-1-16,-1 14 2 0,1-14-1 0,0 0 0 16,0 0 0-16,0 0 1 0,1 22-1 0,-1-22-1 15,0 0 1-15,0 17 1 0,0-17-2 0,0 0 2 0,2 18-3 16,-2-18 3-16,0 0-3 0,2 14 1 0,-2-14 1 31,0 0-1-31,0 0 1 0,1 17-1 0,-1-17 1 0,0 0-3 16,2 13 8-16,-2-13-6 0,0 0 0 0,0 0 4 15,2 16-1-15,-2-16-2 0,0 0 2 0,3 15 0 16,-3-15-4-16,0 0 2 0,2 15 0 0,-2-15-1 0,0 0 0 16,2 16 0-16,-2-16 0 0,0 0 1 15,1 12 0-15,-1-12 2 0,0 0-2 0,0 0 0 0,0 0 1 16,1 16-1-16,-1-16 0 0,0 0 2 0,0 0-4 15,0 0 2-15,0 0-1 0,2 14 2 0,-2-14-1 16,0 0-2-16,0 0-1 0,0 0 6 0,3 16-2 16,-3-16-1-16,0 0 0 0,0 0 1 0,1 14-2 15,-1-14 2-15,0 0 0 0,0 0-1 0,0 0-2 16,2 15 3-16,-2-15-1 0,0 0 2 16,0 0-1-16,0 17-3 0,0-17 1 0,0 0 2 0,0 0-1 15,0 15 0-15,0-15 3 0,0 0-2 0,0 0-2 16,0 0 0-16,3 17-1 0,-3-17 1 0,0 0 4 15,0 0-2-15,0 14 0 0,0-14-2 0,0 0 1 0,0 0 0 0,1 15 0 0,-1-15-1 0,0 0 2 16,0 0 2-16,0 15-5 0,0-15 5 0,0 0-5 16,0 0 5-16,0 0-4 0,0 18 2 0,0-18-1 31,0 0-1-31,1 13 1 0,-1-13 4 0,0 0-1 0,0 0-3 16,2 17-2-16,-2-17 3 0,0 0-1 15,2 16 0-15,-2-16-2 0,0 0 5 0,0 14-4 0,0-14 2 16,0 0 0-16,0 0-2 0,1 15 2 0,-1-15-2 0,0 0-2 0,0 0 5 0,2 15-3 15,-2-15 1 1,0 0-2-16,0 0 3 0,3 16-1 0,-3-16 0 0,0 0-3 0,0 0 5 16,1 15-1-16,-1-15-2 0,0 0 4 0,0 0-3 15,0 17 0-15,0-17 1 0,0 0-2 0,0 0 2 16,1 18-1-16,-1-18 1 0,2 12-2 0,-2-12 1 16,0 0 1-16,2 18 1 0,-2-18-1 0,0 0-3 15,0 17 4-15,0-17-1 0,0 0-3 0,3 17-1 16,-3-17 2-16,0 0 5 0,1 16-2 0,-1-16-4 0,2 13 4 15,-2-13-1-15,0 0-1 0,0 0-1 0,1 18 2 16,-1-18-3-16,0 0 3 0,2 14 3 0,-2-14-5 0,0 0 2 0,2 14 0 16,-2-14-1-16,0 0 1 0,2 18-3 0,-2-18 4 15,0 0 2-15,2 15 0 0,-2-15-5 16,0 0-1-16,3 14-1 0,-3-14 2 0,0 0 2 16,3 14-1-16,-3-14 0 0,0 0 0 0,3 15 1 15,-3-15 0-15,0 0-1 0,1 15-2 0,-1-15 2 0,0 0 0 16,0 0 0-16,3 17 0 0,-3-17-2 0,0 0 0 15,2 12 2-15,-2-12 1 0,4 13 1 0,-4-13-5 16,0 0 2-16,3 15 5 0,-3-15-3 0,0 0 0 16,3 14 1-16,-3-14-3 0,2 12 2 0,-2-12 1 15,0 0-2-15,3 14 0 0,-3-14-2 0,0 0 3 0,4 13 1 16,-4-13 3 0,0 0-5-16,3 15-1 0,-3-15 0 0,0 0 0 0,3 14 2 15,-3-14-1-15,0 0 2 0,0 0-4 0,4 16 3 16,-4-16-2-16,0 0 1 0,4 13-2 0,-4-13-2 15,0 0 9-15,4 13-5 0,-4-13-3 0,4 11 3 16,-4-11 1-16,0 0 0 0,4 14 1 0,-4-14-2 16,0 0-3-16,5 12 7 0,-5-12-4 0,0 0 3 15,4 13-3-15,-4-13-2 0,0 0 2 0,9 13 0 16,-9-13-1-16,0 0 1 0,5 14-1 0,-5-14 1 0,0 0 0 16,7 14 0-16,-7-14 2 0,5 8-1 0,-5-8 0 15,0 0 0-15,6 12-2 0,-6-12-1 0,0 0 2 16,6 10 1-16,-6-10-1 0,0 0 1 0,7 11-2 15,-7-11 0-15,0 0-1 0,7 11 2 0,-7-11 0 0,0 0 2 16,10 12-1-16,-10-12 0 0,6 10-3 16,-6-10 4-16,0 0 3 0,8 9-8 0,-8-9 2 15,0 0 3-15,7 9-5 0,-7-9 6 0,0 0-6 0,8 10 3 16,-8-10 0-16,0 0 0 0,8 11 0 0,-8-11 0 0,0 0 2 0,9 11-4 16,-9-11 6-16,0 0-6 0,8 8 0 0,-8-8 0 15,0 0 4-15,9 8-5 0,-9-8 4 0,0 0 0 16,9 8-2-16,-9-8 1 0,0 0 1 0,9 8-4 15,-9-8 3-15,0 0 2 0,12 7-2 0,-12-7 0 16,0 0 2-16,11 7-4 0,-11-7 2 16,0 0 1-16,11 8-2 0,-11-8 1 0,0 0 2 0,15 7-2 15,-15-7-1-15,9 6 0 0,-9-6 0 0,0 0 0 16,16 8-1-16,-16-8-1 0,11 4 5 0,-11-4-5 16,11 5 7-16,-11-5-1 0,15 4-2 0,-15-4 0 15,0 0-1 1,16 5 0-16,-16-5-1 0,15 4 6 0,-15-4-4 0,14 3 0 15,-14-3-1-15,14 3 0 0,-14-3-2 0,14 2 4 16,-14-2 1-16,0 0-2 0,21 3 1 0,-21-3-3 0,12 3 2 0,-12-3 2 0,0 0-3 0,19 0 2 16,-19 0-2-16,0 0 0 0,0 0-1 0,18 3 1 31,-18-3 1-31,0 0-2 0,0 0-3 0,18 0 6 16,-18 0-1-16,0 0-4 0,0 0 6 0,19 1-2 15,-19-1 0-15,0 0-1 0,14 1-1 0,-14-1 0 0,0 0 1 16,18 0 0-16,-18 0 1 0,0 0 2 0,22-1-2 15,-22 1 2-15,0 0-3 0,19-1 1 0,-19 1-1 16,15-3 1-16,-15 3-3 0,0 0 3 0,19 0-3 16,-19 0 4-16,0 0-3 0,19-2 4 0,-19 2-1 0,0 0-2 15,16-2-2-15,-16 2 2 0,0 0 0 0,0 0 2 16,20-2 0-16,-20 2-1 0,0 0 2 0,14-2-2 0,-14 2 3 0,0 0-4 0,0 0-5 16,18-3 5-16,-18 3 4 0,0 0-4 0,15-1 1 15,-15 1-1-15,0 0-3 0,0 0 2 0,18-3 3 16,-18 3-2-1,0 0 1-15,0 0 0 0,18-3-1 0,-18 3 0 16,0 0 0-16,0 0 0 0,17-4-1 0,-17 4 2 0,0 0-2 16,14-3-1-16,-14 3 5 0,12-5-3 0,-12 5 0 15,14-4 2-15,-14 4-4 0,0 0 5 0,16-6-6 0,-16 6 3 0,0 0 0 16,15-4 0-16,-15 4 4 0,0 0-1 0,13-4-5 16,-13 4 2-16,0 0-3 0,0 0 6 0,17-6-1 15,-17 6-2-15,0 0 0 0,13-4-2 0,-13 4 2 16,0 0 1-16,13-5-2 0,-13 5 1 0,0 0-1 15,13-6 2-15,-13 6-1 0,0 0-3 0,13-4 3 0,-13 4 2 16,0 0-3-16,17-7-1 0,-17 7 2 0,10-3 1 16,-10 3 1-16,12-6 0 0,-12 6-1 0,0 0-3 15,13-8 0-15,-13 8 7 0,11-5-6 0,-11 5 2 16,12-6-2-16,-12 6 0 0,11-6 2 0,-11 6 1 0,11-7-4 16,-11 7 3-16,12-6 1 15,-12 6-2-15,9-8 2 0,-9 8-3 0,10-9 3 16,-10 9-1-16,12-7-2 0,-12 7 1 0,10-9 2 0,-10 9 7 15,8-9-4-15,-8 9-2 0,8-11-3 16,-8 11 0-16,7-8 2 0,-7 8-2 0,0 0 0 0,11-14 3 16,-11 14-4-16,6-8 7 0,-6 8-6 0,0 0-1 15,10-14-1-15,-10 14 2 0,5-9 3 0,-5 9-1 16,6-11-2-16,-6 11-3 0,8-11 4 0,-8 11 0 16,4-12-3-16,-4 12 3 0,7-12-3 0,-7 12 3 15,7-13-3-15,-7 13 4 0,7-15-6 0,-7 15 5 16,6-14-2-16,-6 14 3 0,8-14-4 0,-8 14 1 15,8-14 1-15,-8 14 1 0,7-14 1 0,-7 14-5 0,8-14 2 16,-3 6 3-16,-5 8-3 0,5-15 0 0,-5 15 2 16,7-14-1-16,-7 14-2 0,4-14 3 0,-4 14 3 15,6-15-4-15,-6 15 0 0,5-11-2 0,-5 11 3 16,5-14 2-16,-5 14-3 0,4-14 0 0,-4 14 3 0,4-13 0 0,-4 13-3 16,5-13 3-16,-5 13 2 0,0 0-2 0,6-18 2 15,-6 18-2-15,4-14 0 0,-4 14 1 0,0 0 4 16,7-20-2-16,-7 20-2 0,0 0 3 0,5-20 3 15,-5 20-5-15,0 0 4 0,7-20-5 0,-7 20 0 16,0 0 2-16,4-18-1 0,-4 18 4 0,0 0-4 16,4-19 3-16,-4 19 0 0,0 0-2 0,3-19-1 15,-3 19 2-15,0 0 0 0,3-20 2 0,-3 20-2 0,0 0 0 16,5-19 7-16,-5 19-3 0,0 0-4 0,1-19 2 16,-1 19 4-16,0 0-6 0,0 0 0 0,1-20 4 15,-1 20-2-15,0 0-3 0,0 0 11 0,0 0-8 16,1-24-2-16,-1 24-2 0,0 0 2 0,-1-19 0 15,1 19 2-15,0 0 0 0,0 0-3 0,1-24 0 16,-1 24 3-16,0 0-5 0,0 0 1 0,-2-21 4 16,2 21-5-1,0 0 1-15,0 0 2 0,0 0 2 0,-1-22-7 0,1 22 2 16,0 0-2-16,0 0 3 0,-2-22 2 0,2 22-4 16,0 0 1-16,-3-19 6 0,3 19-6 0,0 0 7 15,0 0-6-15,-1-20-2 0,1 20 2 0,0 0 1 16,0 0-3-16,-3-20 1 0,3 20 2 0,0 0-7 0,0 0 9 15,-3-19-8-15,3 19 1 0,0 0 0 0,0 0 7 16,0-22-9-16,0 22 3 0,0 0 5 0,0 0-6 16,-1-23 6-16,1 23-2 0,0 0-1 0,-2-19 1 0,2 19 1 15,0 0-3-15,0 0-2 0,0 0 1 0,-4-22 6 0,4 22-4 16,0 0 2-16,0 0-2 0,0-19 2 0,0 19-3 16,0 0 4-16,0 0-2 0,0 0 10 0,-2-23-8 15,2 23 7-15,0 0-2 0,0 0-8 0,-3-18 0 16,3 18 2-16,0 0 0 0,0 0-6 0,0 0 12 15,-3-20-8-15,3 20-2 0,0 0 1 0,0 0-2 0,0 0 2 16,-2-19 1-16,2 19-4 0,0 0 3 16,0 0 8-16,0 0-9 0,-6-17-1 0,6 17 5 0,0 0-4 15,0 0 0-15,0 0 5 0,-4-20-3 0,4 20 1 16,0 0 1-16,0 0 0 0,0 0-1 0,-2-18 1 16,2 18 0-16,0 0-6 0,0 0 5 0,0 0 0 15,-4-20 1-15,4 20-3 0,0 0-3 0,0 0 2 0,0 0 4 16,-5-19-6-16,5 19 5 0,0 0 6 0,0 0-10 15,0 0 4-15,-4-18-1 0,4 18-1 0,0 0 1 16,0 0 7-16,-4-16-9 0,4 16 0 0,0 0 3 16,0 0 4-16,0 0-8 0,-8-19 6 0,8 19-3 15,0 0-2-15,-3-11 4 0,3 11-2 0,0 0 3 16,-4-11-1-16,4 11-4 0,0 0 5 0,0 0-2 0,-6-13 1 16,6 13 1-1,0 0-3-15,0 0 2 0,-5-12-3 0,5 12 3 0,0 0-4 16,0 0 0-16,-5-14 1 0,5 14-2 0,0 0 3 15,-5-10 1-15,5 10-7 0,0 0 0 0,0 0 9 16,-8-15-5-16,8 15 1 0,0 0-1 0,-6-10-3 16,6 10 3-16,0 0 0 0,-6-10 0 0,6 10-2 0,0 0 1 15,0 0-2-15,-8-15 7 0,8 15-3 16,0 0-1-16,-5-11 5 0,5 11-7 0,0 0 4 0,0 0 4 16,-7-13-8-16,7 13 4 0,0 0-4 15,0 0 2-15,-7-11 2 0,7 11-2 0,0 0 6 16,0 0-2-16,-5-12 0 0,5 12 2 0,0 0-3 15,0 0 2-15,-5-12-4 0,5 12 6 0,0 0-5 0,0 0 4 0,0 0-8 16,-8-11 5-16,8 11-1 0,0 0-1 0,0 0 7 16,-6-12-9-16,6 12 1 0,0 0-1 0,0 0 3 15,-7-12 7-15,7 12-6 0,0 0-5 0,0 0 4 0,-7-12-2 16,7 12 1-16,0 0 2 0,0 0-3 0,-5-11-1 16,5 11 2-16,0 0 0 0,0 0-2 0,0 0 4 15,-8-11 2-15,8 11 0 0,0 0-2 0,0 0 5 16,0 0-6-16,0 0 4 0,0 0-1 0,-7-11-1 0,7 11-4 15,0 0 2-15,0 0-2 0,0 0 9 0,0 0-10 16,0 0 5-16,0 0-4 0,0 0 0 0,-7-10 5 16,7 10-6-16,0 0-1 0,0 0 1 0,0 0 0 15,0 0-3-15,0 0 2 0,0 0 0 0,0 0-2 16,0 0 6-16,0 0-2 0,0 0-5 0,0 0 0 16,-7-10 1-16,7 10-11 0,0 0-5 0,0 0-6 15,0 0-12-15,0 0-14 0,0 0-15 0,0 0-21 0,0 0-22 16,0 0-18-16,0 0-19 0,0 0-17 15,0 0-27-15,0 0-23 0,0 0-18 0,-6-13-28 0,6 13-164 16,0 0-502-16,0 0 137 0</inkml:trace>
  <inkml:trace contextRef="#ctx0" brushRef="#br0" timeOffset="100525.97">6201 9188 260 0,'0'0'65'0,"0"0"-6"0,0 0-16 0,0 0 13 0,0 0 4 16,0 0-5-16,0 0-4 15,0 0 5-15,0 0 5 0,0 0-6 0,0 0 2 16,0 0 3-16,0 0 3 0,0 0-1 0,0 0-5 15,0 0 5-15,0 0-5 0,0 0-1 0,0 0-1 0,0 0 1 16,0 0-6-16,0 0-7 0,0 0 2 0,0 0-9 16,0 0-5-16,0 0 5 0,0 0-1 0,0 0-1 15,0 0-8-15,0 0 3 0,0 0-2 0,0 0-6 16,0 0 0-16,0 0-5 0,0 0 0 0,0 0 3 16,0 0 1-16,0 0-7 0,-1-16 10 0,1 16-1 15,0 0-2-15,0 0-2 0,0 0 0 0,0 0-6 16,24 0 3-16,-24 0-3 0,0 0 0 0,23 0-4 0,-23 0 3 15,17 0-4-15,-17 0 5 0,0 0-4 0,25 0 1 16,-25 0-3-16,18 0 2 0,-18 0-4 0,19 2 5 16,-19-2-6-16,18 2 2 0,-1 1 0 0,-5-1-2 15,-12-2 0-15,20 2-2 0,-20-2-2 0,0 0 2 16,20 3-1-16,-20-3-3 0,0 0-18 0,13 3-7 16,-13-3-8-16,0 0-9 0,0 0-10 0,14 2-26 15,-14-2-12-15,0 0-16 0,0 0-114 0,0 0-262 0,0 0 76 16</inkml:trace>
  <inkml:trace contextRef="#ctx0" brushRef="#br0" timeOffset="101017.99">6177 9499 233 0,'0'0'151'0,"0"0"-19"0,0 0-6 0,0 0-27 0,18 2 6 15,-18-2-7-15,0 0 2 0,23 0-18 0,-23 0-6 16,0 0-2-16,22-1-1 0,-22 1-4 0,16 1-19 15,-16-1 8-15,17 0-3 0,-17 0-7 0,16 0-3 16,-16 0-5-16,0 0-4 0,23 2-4 0,-23-2 2 16,16 1-7-16,-16-1 3 0,15 0-3 0,-15 0-11 15,0 0 0-15,21 3-1 0,-21-3 0 0,0 0-3 0,14 2-1 16,-14-2-2 0,0 0-8-16,0 0-10 0,15 5-14 0,-15-5-12 15,0 0-18-15,0 0-31 0,12 5-22 0,-12-5-112 16,0 0-262-16,0 0 77 0</inkml:trace>
  <inkml:trace contextRef="#ctx0" brushRef="#br0" timeOffset="102486.99">6957 8878 356 0,'0'0'149'0,"0"0"-13"0,0 0-7 0,0 0-12 0,0 0-3 15,0 0-13-15,0 0-5 0,0 0-4 0,0 0-7 16,0 0-7-16,0 0-1 0,0 0-9 0,-6-8 0 16,6 8-1-16,0 0-1 0,0 0-1 0,0 0 3 15,0 0-5-15,0 0 1 0,0 0-5 0,0 0 1 16,0 0-4-16,0 0-6 0,0 0-1 0,0 0-7 15,0 0 1-15,0 0-5 0,0 0-4 0,0 0 0 0,0 0-2 16,0 0 0-16,0 0-4 0,0 0 2 0,0 0 2 16,0 0 1-16,0 0-3 0,0 0 1 0,0 0-2 15,0 0 2-15,0 0-1 0,0 0-2 0,4 33 1 16,-4-33-1-16,5 25 5 0,-4-10-2 0,2 3-1 0,2-1-1 16,0 2-1-16,-2 9 2 0,1-1 3 0,0 0 0 15,-2-5-1-15,1 6 2 0,-1-2-5 0,5 1 4 16,-4-1 1-16,0-3-9 0,-2 3 4 0,1-3-3 15,-2-4 0-15,4-1-1 0,-4-2 0 0,2 1-4 16,-2 0 0-16,2-2 1 0,0-1-2 0,-1 1-3 0,1-3-5 16,-2 2 8-16,3-2-8 0,-3-12 2 0,1 19-1 15,-1-19 0-15,1 15 0 0,-1-15 0 0,2 14-3 16,-2-14 1-16,2 10-1 0,-2-10-6 0,0 0 0 16,2 14 4-16,-2-14-1 0,0 0-3 0,0 12-1 15,0-12 1-15,0 0-1 0,0 0-3 0,1 13 4 16,-1-13-1-16,0 0 3 0,0 0-2 0,1 14 2 15,-1-14-5-15,0 0 1 0,0 0 0 0,0 0-1 0,0 0-2 16,1 13-4-16,-1-13-1 0,0 0-9 0,0 0-8 16,0 0-9-1,0 0-9-15,0 0-12 0,0 0-18 0,0 0-18 0,0 0-21 16,0 0-42-16,0 13-29 0,0-13-59 0,0 0-138 16,0 0-453-16,0 0 127 0</inkml:trace>
  <inkml:trace contextRef="#ctx0" brushRef="#br0" timeOffset="103311.25">7510 8740 219 0,'0'0'175'0,"0"0"-23"0,0 0-12 0,7-9-9 0,-7 9-2 15,0 0-13-15,0 0-3 0,0 0-15 0,0 0 0 16,0 0-3-16,0 0-5 0,0 0-10 0,0 0-7 16,0 0-7-16,0 0-4 0,0 0 0 0,0 0-3 15,0 0 0-15,0 0 1 0,0 0-3 0,0 0 2 16,0 0-1-16,0 0-2 0,0 0-1 0,0 0 1 0,0 0-4 15,0 0 2-15,5 36-1 0,-5-36-3 16,1 17 1-16,-1-17-4 0,0 17-1 0,1-1-2 16,-1-16 0-16,2 29-1 0,-2-17-5 0,1 3 3 15,-1-15-3-15,2 23-2 0,-2-23 2 0,0 19-11 16,0-19 3-16,2 17-6 0,-2-17-1 0,0 15 0 16,0-15 0-16,2 14-4 0,-2-14 0 0,0 0 0 0,1 17-2 0,-1-17-9 0,0 0 5 15,0 0-1-15,0 14-1 0,0-14 2 0,0 0-9 16,0 0-8-16,0 0-5 0,0 0-14 0,0 0-13 15,0 0-23-15,3 14-19 0,-3-14-25 0,0 0-30 16,0 0-21-16,0 0-31 0,0 0-164 0,0 0-416 16,0 0 116-16</inkml:trace>
  <inkml:trace contextRef="#ctx0" brushRef="#br0" timeOffset="103849.05">7303 9116 214 0,'0'0'155'0,"0"0"-23"0,0 0-9 0,0 0 2 0,0 0-11 15,0 0 3-15,0 0-11 0,0 0 0 0,0 0-3 16,0 0-2-16,0 0-6 0,24 13-7 0,-24-13-2 15,16 1-6-15,-16-1-4 0,26-2 3 0,-10 1-8 16,-16 1-5-16,32 1-1 0,-14-3-8 0,-1 0 0 16,1 0-2-16,0 2 1 0,1-3-4 15,3 2-4-15,-5-1 0 0,2-1 1 0,1 1-5 16,-5 1 0-16,4-1-4 0,0 1-5 0,-19 1 3 16,37-3-8-16,-21 2 0 0,-16 1-3 0,33-2 2 15,-33 2-3-15,25-1-3 0,-25 1 1 0,21-1-5 16,-21 1 0-16,0 0-2 0,26 0 2 0,-26 0-7 0,0 0 0 15,26 0 1-15,-26 0-3 0,0 0 0 0,0 0-1 16,24 0-3-16,-24 0 0 0,0 0-9 0,0 0-5 16,0 0-13-16,22 0-9 0,-22 0-17 0,0 0-13 15,0 0-22-15,0 0-29 0,0 0-31 0,0 0-34 16,0 0-142-16,0 0-383 0,0 0 109 0</inkml:trace>
  <inkml:trace contextRef="#ctx0" brushRef="#br0" timeOffset="104999.11">7599 9262 295 0,'0'0'163'16,"10"-15"-29"-16,-10 15-13 0,0 0-13 0,0 0-7 15,0 0-6-15,0 0-3 0,0 0-10 0,0 0 4 16,0 0-14-16,0 0-5 0,0 0-3 0,0 0 3 15,0 0-10-15,0 0 8 0,0 0-10 0,0 0 0 16,0 0-4-16,0 0-3 0,-33 27-5 0,33-27-2 16,-11 12-5-16,11-12 3 0,-9 15-4 0,2-9 3 0,0 8-2 15,0-4-1-15,1-1 2 0,6-9-4 0,-12 17-4 0,7-9 1 0,0 6-1 0,-1 0-4 32,0-3 1-32,6-11-4 0,-9 18-2 0,4-9-4 15,5-9 2-15,-7 15-2 0,7-15 2 0,-6 16-5 16,6-16 2-16,-4 14-1 0,4-14-1 0,-4 14-1 0,4-14 3 15,-4 16-3-15,4-16 1 0,0 14-3 0,0-14 0 16,0 0 4-16,1 23-2 0,-1-23 0 0,3 15-4 0,-3-15 2 16,4 13-1-16,-4-13 0 0,4 12-3 0,-4-12 0 15,5 14 3-15,-5-14-5 0,6 10 1 0,-6-10 3 16,7 10-2-16,-7-10 0 0,9 11 1 0,-9-11 1 16,7 7-1-16,-7-7 0 0,0 0 3 0,10 9-4 15,-10-9 2-15,0 0 1 0,11 7-1 0,-11-7 0 16,10 7 1-16,-10-7-2 0,0 0 1 0,13 6-2 0,-13-6 2 0,0 0-2 15,15 6 3-15,-15-6 0 0,12 3 1 0,-12-3-2 16,0 0 2-16,19 2-3 0,-19-2 3 0,0 0-2 16,17 0-2-16,-17 0 2 0,0 0-1 0,19-3 0 15,-19 3 0-15,0 0-2 16,22-5 2-16,-22 5-1 0,13-5 0 0,-13 5-1 16,0 0 3-16,15-5-4 0,-15 5 2 0,11-4 0 15,-11 4-2-15,0 0 1 0,13-7 0 0,-13 7 0 0,0 0 3 0,0 0-1 16,13-7 3-16,-13 7 2 0,0 0 1 0,0 0 1 0,0 0 3 15,9-8-5-15,-9 8 3 0,0 0-5 0,0 0 1 16,0 0-1-16,0 0-1 0,6-11-2 0,-6 11 1 0,0 0 0 0,0 0-1 16,0 0-3-16,0 0 0 0,0 0 1 15,0 0-1 1,0 0-1-16,0 0-2 0,-2-19 3 0,2 19-3 16,0 0 2-16,0 0-1 0,0 0 1 0,0 0-2 15,-9-14 0-15,9 14 0 0,0 0 0 0,-8-9 1 0,8 9-1 0,0 0 1 16,-11-9-3-16,11 9 0 0,0 0 1 0,-9-7 0 15,9 7-3-15,0 0 2 0,0 0 1 0,-16-6 0 16,16 6 2-16,0 0-4 0,-14-5 1 0,14 5 0 16,0 0 4-16,0 0-5 0,-19-2 0 0,19 2 2 15,0 0-2-15,0 0 4 0,-19 0-6 0,19 0 4 16,0 0-2-16,-23 0 1 0,23 0 3 0,0 0-3 16,-15 1 0-16,15-1-1 0,0 0 0 0,0 0 0 0,-18 1 4 15,18-1-2-15,0 0-2 0,0 0 4 0,-18 5-2 16,18-5-2-16,0 0 1 0,-13 3-1 0,13-3 0 0,0 0-2 0,-13 3 0 15,13-3-4-15,0 0-4 0,-13 6 2 0,13-6-4 16,0 0-2-16,0 0-1 0,-15 5-2 0,15-5 1 16,0 0-1-16,0 0 0 0,-13 6-2 0,13-6 1 15,0 0-7-15,0 0-7 0,0 0-3 0,-11 6-8 16,11-6-16-16,0 0-7 0,0 0-12 0,0 0-16 16,0 0-19-16,-11 5-28 0,11-5-29 0,0 0-115 15,0 0-343-15,0 0 96 0</inkml:trace>
  <inkml:trace contextRef="#ctx0" brushRef="#br0" timeOffset="110481.43">794 14062 214 0,'0'0'193'16,"0"0"-23"-16,0 0-6 0,0 0-18 0,0 0-6 16,0 0-8-16,0 0-6 0,0 0-5 0,0 0-3 0,0 0-3 0,0 0-5 15,0 0-3-15,0 0-6 0,0 0-6 0,0 0-2 16,0 0-9-16,0 0-7 0,0 0-11 0,0 0-2 15,0 0-6-15,0 0-5 0,0 0-5 0,0 0-1 16,-1 15-1-16,1-15-3 0,0 0 8 0,0 0-4 0,0 0 1 16,0 0-5-16,0 0-2 0,0 0 1 0,16 3-1 15,-16-3 2-15,0 0-7 0,0 0 0 0,21 2-3 16,-21-2-4-16,15 0 1 0,-15 0-3 0,0 0-3 0,24 1 0 16,-24-1-3-16,15 1-4 0,-15-1-3 0,18 0 3 15,-18 0-1-15,17 0-5 0,-17 0 1 0,18-1 3 16,-18 1-5-16,16-1 3 0,-16 1-5 0,0 0 0 15,23 0-3-15,-23 0 0 0,0 0 1 0,19-3-5 0,-19 3-12 16,0 0-9-16,0 0-14 0,16-2-17 0,-16 2-13 16,0 0-19-16,0 0-20 0,0 0-22 0,0 0-30 15,16-2-27-15,-16 2-178 0,0 0-431 0,0 0 120 16</inkml:trace>
  <inkml:trace contextRef="#ctx0" brushRef="#br0" timeOffset="111179.75">759 14327 268 0,'0'0'140'16,"0"0"-8"-16,0 0-11 0,0 0-3 0,0 0-11 15,0 0-6-15,9 17 9 0,-9-17-15 0,0 0 0 16,0 0-9-16,0 0 0 0,0 0-10 0,16 2-4 16,-16-2-6-16,0 0 1 0,0 0-3 0,19 0-1 15,-19 0-3-15,0 0-3 0,19-1-4 0,-19 1 3 16,0 0-1-16,23-1-5 0,-23 1 0 0,14-2-4 0,-14 2 0 16,0 0-2-16,22-2-7 0,-22 2 1 0,16-1-5 15,-16 1 2-15,0 0-5 0,18-2-1 0,-18 2-4 0,15-1-1 16,-15 1-2-16,0 0 1 0,18-2 0 0,-18 2-2 15,0 0-1-15,21-1-3 0,-21 1 4 0,0 0 0 16,14-1-1-16,-14 1-3 0,0 0 0 0,18-1 2 16,-18 1-4-16,0 0 0 0,0 0 1 0,16-3-4 15,-16 3-3-15,0 0 1 0,0 0 0 0,0 0 1 0,0 0-3 16,0 0 0-16,17-1-2 0,-17 1 0 0,0 0 0 16,0 0-3-16,0 0-4 0,0 0-9 0,0 0-5 15,0 0-7-15,0 0-13 0,0 0-17 0,0 0-22 31,0 0-19-31,0 0-26 0,16-1-34 0,-16 1-173 16,0 0-389-16,0 0 109 0</inkml:trace>
  <inkml:trace contextRef="#ctx0" brushRef="#br0" timeOffset="115133.61">1615 13805 286 0,'0'0'119'15,"0"0"-2"-15,0 0 5 0,0 0-21 0,0 0-7 16,0 0-4-16,0 0-9 0,0 0-3 0,0 0-4 0,0 0-2 16,0 0-5-16,0 0-3 0,0 0-3 15,0 0-5-15,0 0-9 0,0 0 3 0,0 0-9 0,0 0-2 16,0 0-3-16,0 0-4 0,0 0 1 0,0 0-2 15,0 0-1-15,0 0-5 0,10-30-1 0,-10 30 2 16,8-11-1-16,2-1-4 0,-3 3-1 0,0 0-1 16,-7 9 2-1,14-16-3-15,-14 16 1 0,11-12-2 0,-4 6-4 16,-7 6 6-16,14-11 3 0,-7 5-8 0,-7 6 2 16,13-11 4-16,-13 11-2 0,13-11-5 0,-13 11-1 0,11-9 1 15,-11 9-1-15,11-6-1 0,-5 1 3 0,-6 5-7 16,0 0 5-16,13-7 2 0,-13 7-6 15,0 0 2-15,0 0 0 0,0 0 5 0,17-4-2 0,-17 4 1 16,0 0-3-16,0 0 3 0,0 0-3 0,0 0-1 16,0 0 4-16,19 9 0 0,-19-9-1 0,0 0-1 15,10 13-1-15,-10-13-1 0,7 13 1 0,-7-13 1 16,5 13-2-16,-3-5 1 0,-2-8 4 0,3 15 0 16,-3-15-2-16,2 16 1 0,-2-16 3 0,1 17-3 15,-1-17 0-15,-1 17 1 0,1-17-4 0,-5 24 4 0,3-13 0 16,-1 4 2-16,3-15-4 0,-5 23-1 0,-2-9-3 15,3-4 2-15,-1 0-3 0,5-10 1 0,-9 18 0 16,9-18 0-16,-6 14 0 0,6-14-3 0,-9 14 1 0,9-14 2 16,-7 12-3-16,7-12 1 0,-8 13-2 0,8-13 3 15,-8 12-3-15,8-12-1 0,-9 12 3 0,9-12-5 16,-7 11 2-16,7-11 1 0,-6 8-2 0,6-8 0 16,0 0 2-16,-7 10-5 0,7-10 6 0,0 0-4 0,0 0 0 15,0 0-1-15,-8 12 2 0,8-12-3 0,0 0 3 16,0 0-2-16,0 0 0 0,0 0 3 0,0 0-4 0,-7 10 3 15,7-10-4-15,0 0 2 0,0 0-3 16,0 0 2-16,0 0-3 0,0 0 2 0,0 0 1 16,0 0-2-16,0 0-2 0,0 0 2 0,0 0 1 0,0 0 1 15,-6 10-1-15,6-10 0 0,0 0 1 0,0 0-1 16,0 0 1-16,0 0 1 0,0 0-1 0,0 0 2 16,0 0-1-16,0 0 1 0,21 8-1 0,-21-8 2 0,0 0 2 15,13 4 2-15,-13-4-3 0,0 0 4 0,19 4-2 0,-19-4 3 16,14 3 1-16,-14-3-2 0,16 1-2 0,-16-1 2 15,0 0-2-15,21 3-2 0,-21-3 4 0,0 0-5 16,19 3 0-16,-19-3 6 0,0 0-7 0,17 1 2 16,-17-1 0-16,0 0-1 0,0 0-2 0,19 0-4 15,-19 0-11-15,0 0-11 0,0 0-8 0,0 0-14 16,17 0-16-16,-17 0-13 16,0 0-18-16,0 0-14 0,0 0-23 0,0 0-33 0,0 0-136 15,0 0-355-15,0 0 100 0</inkml:trace>
  <inkml:trace contextRef="#ctx0" brushRef="#br0" timeOffset="115807.31">1539 14257 327 0,'0'0'136'16,"0"0"-12"-16,0 0-4 0,0 0-11 0,0 0-6 15,0 0-1-15,0 0-8 0,0 0-7 0,0 0-6 16,0 0 7-16,0 0-7 0,0 0-4 0,0 0-8 16,0 0 0-16,0 0-2 0,0 0-3 0,0 0-4 15,0 0 3-15,0 0-6 0,43-17-4 0,-43 17 5 16,15-3-1-16,-15 3-8 0,16-3 4 0,-16 3-1 16,17-2-6-16,-17 2 0 0,19-1-5 0,-19 1-1 0,19-1 1 15,-2 1-1-15,-17 0-3 0,27 0-5 0,-12-1 1 0,-15 1-2 16,28 0 0-16,-14 0-3 0,-14 0-1 0,22-2-4 15,-22 2 0-15,19 0 0 0,-19 0-4 0,19-1 1 16,-19 1-3-16,17 0-5 0,-17 0 4 0,18 0-6 16,-18 0 1-16,17 0-1 0,-17 0 1 0,0 0-2 15,22-2 0-15,-22 2 0 0,0 0-1 0,16-1-3 0,-16 1 0 16,0 0-2-16,0 0 3 0,17-2-8 0,-17 2 1 16,0 0-5-16,0 0-7 0,17-1-10 0,-17 1-9 15,0 0-7-15,0 0-12 0,0 0-14 0,0 0-12 16,0 0-25-16,0 0-8 0,0 0-26 0,0 0-24 15,17 2-133-15,-17-2-350 0,0 0 100 0</inkml:trace>
  <inkml:trace contextRef="#ctx0" brushRef="#br0" timeOffset="116721.26">1680 14409 295 0,'0'0'112'15,"0"0"-7"-15,0 0-9 0,0 0-2 0,0 0-9 16,0 0-9-16,0 0 3 0,0 0-11 0,0 0-8 16,0 0 9-16,0 0-3 0,0 0-7 0,0 0 0 15,0 0-9-15,0 0 7 0,0 0-10 0,0 0-3 16,0 0 3-16,0 0-6 0,0 0 0 0,0 0-3 15,0 0-4-15,0 0-4 0,0 0 0 0,0 0 0 0,0 0-5 16,44-21 1-16,-44 21 2 0,14-5-8 0,-14 5 0 16,12-5 0-16,-12 5-1 0,12-3-1 0,-12 3-2 0,0 0 4 0,0 0-1 15,18-2-3-15,-18 2 0 0,0 0 2 0,0 0-1 16,16-1 3-16,-16 1-2 0,0 0 2 0,0 0-1 16,0 0 1-16,0 0-3 0,11 11-1 0,-11-11-2 15,0 0 1-15,0 0 1 0,-1 15-3 0,1-15 0 0,0 0-4 16,0 0-2-16,-11 25 1 0,11-25 0 0,-8 11 1 15,8-11-5-15,-8 10 0 0,8-10 5 0,-6 10-9 16,6-10 6-16,0 0-4 0,-7 10 1 0,7-10 3 16,0 0-9-16,0 0 9 0,-8 8-5 0,8-8 2 15,0 0-1-15,0 0-5 0,0 0 2 0,0 0-3 16,0 0 0-16,0 0 7 0,0 0-2 0,-3 14-1 16,3-14-1-16,0 0 1 0,0 0 0 0,0 0 6 0,0 0-4 15,18 13-3 1,-18-13 0-16,10 5 1 0,-10-5 0 0,13 9 0 15,-13-9 0-15,13 9-6 0,-7-3 6 0,-6-6-1 0,13 10 0 16,-13-10 4-16,8 9 1 0,-8-9 0 0,0 0 2 16,12 17-2-16,-12-17 4 0,6 7 0 0,-6-7 1 15,0 0 2-15,5 10-3 0,-5-10 8 0,0 0 0 16,0 0 3-16,0 0 2 0,-2 18-2 0,2-18 5 16,0 0-1-16,0 0 4 0,0 0-4 0,-11 14-4 15,11-14 1-15,0 0 2 0,-16 11-5 0,16-11-2 16,0 0 1-16,-20 9-5 0,20-9 0 0,0 0 3 0,-21 6-7 15,21-6-3-15,0 0-5 0,-21 5-4 0,21-5-12 16,0 0-7-16,-18 3-13 0,18-3-13 0,0 0-8 16,-19 3-19-16,19-3-6 0,0 0-23 0,0 0-22 15,0 0-24-15,0 0-120 0,-28-5-324 0,28 5 93 16</inkml:trace>
  <inkml:trace contextRef="#ctx0" brushRef="#br0" timeOffset="117618.14">2533 14066 388 0,'0'0'171'15,"0"0"-7"-15,0 0-13 0,0 0-5 0,0 0-4 16,0 0-14-16,0 0-1 0,0 0-3 0,0 0-10 16,0 0 2-16,0 0-3 0,0 0-11 0,0 0 0 0,0 0-8 15,0 0-5-15,0 0-6 0,-9 35-6 16,9-35-7-16,-8 15-7 0,8-15-2 0,-10 16-1 0,1-4-11 16,2 1-2-16,-1-2-4 0,0 1-1 0,0 1-7 15,-1-2-2-15,2-1-1 0,7-10-2 0,-11 17-1 0,5-9-5 16,6-8-4-16,-9 12-1 0,9-12 2 15,-9 13-3-15,9-13-4 0,-8 12-2 0,8-12 1 16,-8 11-4-16,8-11 1 0,-7 9-6 0,7-9 0 0,0 0-4 16,-7 10-5-16,7-10-9 0,0 0-13 0,0 0-9 0,-9 9-12 15,9-9-12-15,0 0-12 0,0 0-15 0,0 0-18 16,0 0-19-16,0 0-34 0,0 0-22 0,0 0-124 16,0 0-362-16,0 0 104 0</inkml:trace>
  <inkml:trace contextRef="#ctx0" brushRef="#br0" timeOffset="118024.64">2304 14187 231 0,'0'0'186'0,"0"0"-16"0,0 0-16 0,0 0-18 0,0 0-6 16,18-14-7-16,-18 14-2 0,0 0-3 0,0 0-4 15,0 0-3-15,0 0-6 0,28 15-11 0,-28-15 1 0,13 8-3 16,-13-8-5-16,15 10-5 0,-9-5-7 0,-6-5-2 15,14 10-5-15,-14-10-7 0,14 10-5 0,-14-10-3 16,14 12-6-16,-14-12-5 0,15 9-6 0,-15-9 2 16,13 10-6-16,-13-10-3 0,13 11-1 0,-13-11-4 15,12 9-3-15,-12-9-2 0,11 8-3 0,-11-8-4 16,0 0-10-16,16 12-13 0,-16-12-14 0,0 0-13 16,11 9-18-16,-11-9-11 0,0 0-16 0,0 0-24 15,0 0-18-15,17 7-31 0,-17-7-139 0,0 0-349 16,0 0 97-16</inkml:trace>
  <inkml:trace contextRef="#ctx0" brushRef="#br0" timeOffset="119953.09">2874 13598 308 0,'0'0'147'0,"0"0"-5"0,0 0-5 15,0 0-12-15,0 0-10 0,0 0-8 0,0 0-8 0,0 0 0 0,0 0-5 0,0 0-8 16,0 0 2-16,0 0-8 0,0 0-2 0,16 0-5 16,-16 0-5-16,0 0-5 0,0 0-2 0,16 0 0 15,-16 0-6-15,0 0-2 16,22 2-3-16,-22-2-3 0,16 0-6 0,-16 0-1 0,26 0-2 15,-12-2-3-15,2 2-4 0,-3 0 2 0,-13 0-4 0,23-2-1 16,-7 2-1-16,-2 1 1 16,-14-1-5-16,22 1 0 0,-12-1-4 0,-10 0-3 0,16 2-1 0,-16-2 1 15,16-2-4-15,-16 2 2 0,12 2-1 0,-12-2-3 16,16 0 1-16,-16 0-3 0,14 2 0 0,-14-2 1 16,0 0-1-16,14 0 0 0,-14 0 4 0,0 0-6 0,0 0 4 15,12 2 0-15,-12-2 2 0,0 0-2 0,0 0-2 16,0 0 8-16,0 0-3 0,12 4 0 0,-12-4 2 15,0 0 1-15,0 0-1 0,0 0 3 0,4 12 0 16,-4-12 5-16,0 0-6 0,0 0 2 0,-3 19-1 0,3-19-1 16,-7 14-1-16,7-14-2 0,-5 15 1 15,2-7-1-15,3-8 2 0,-7 14-1 0,0 0 1 16,0-3-2-16,1-1 0 0,1-2-2 0,0 0 2 0,5-8-2 16,-10 15 1-16,5-7-1 0,5-8-3 0,-7 14-2 15,2-8 0 1,5-6-2-16,-10 15 4 0,6-9-3 0,4-6-1 0,-8 13 3 15,8-13-6-15,-6 11 6 0,6-11 0 0,-6 11-7 16,6-11-1-16,-6 10 1 0,6-10 1 0,-4 8-1 0,4-8-1 0,0 0 1 16,-8 8 3-16,8-8-5 0,0 0 2 0,0 0 1 15,-5 9-3-15,5-9 0 0,0 0 1 0,0 0-2 0,0 0-1 16,-7 8 2-16,7-8-4 0,0 0-1 0,0 0-1 16,0 0 1-16,0 0-1 0,0 0 1 0,0 0-1 15,-4 10-4-15,4-10 4 0,0 0-2 0,0 0-6 16,0 0 5-16,0 0-9 0,0 0-5 0,0 0-8 15,0 0-4-15,0 0-9 0,0 0-4 0,0 0-17 0,0 0-11 16,0 0-15-16,0 0-20 0,0 0-22 0,0 0-33 0,-7 7-153 16,7-7-381-16,0 0 107 0</inkml:trace>
  <inkml:trace contextRef="#ctx0" brushRef="#br0" timeOffset="120586.38">2840 14107 241 0,'0'0'155'16,"0"0"-8"-16,0 0-12 0,21-5-14 0,-21 5-2 0,0 0 0 0,0 0-11 0,0 0-3 16,29-9-10-16,-23 7 0 0,-6 2 1 0,19-3-5 31,-11 0-4-31,-8 3-1 0,20-5-3 0,-4 2-7 0,1-2-4 15,-2 1-4-15,0 1-4 0,0 0-9 16,-15 3-4-16,29-5-4 0,-11 2-2 0,-3 1 3 0,3 0-3 16,-2 0-6-16,0 1-4 0,1 1-2 0,-17 0-6 0,29-3 1 0,-17 2-2 15,-12 1-3-15,22 0-3 0,-22 0 0 16,15 0-3-16,-15 0 0 0,0 0-5 0,25 0 0 0,-25 0-1 16,14 0 3-16,-14 0-5 15,0 0-1-15,0 0 1 0,21-2 0 0,-21 2-2 0,0 0-1 16,0 0-2-16,18 0 4 0,-18 0-5 0,0 0-8 0,0 0-9 0,0 0-11 15,0 0-11-15,16 0-15 0,-16 0-19 16,0 0-23-16,0 0-39 0,0 0-30 16,0 0-140-16,0 0-358 0,0 0 101 0</inkml:trace>
  <inkml:trace contextRef="#ctx0" brushRef="#br0" timeOffset="121190.05">3034 14190 325 0,'0'0'141'16,"0"0"-17"-16,-6 11 0 0,6-11-10 0,0 0-10 15,0 0 1-15,0 0-13 0,-6 15-2 0,6-15-10 16,-3 13-2-16,3-13-8 0,-4 14-7 0,4-14 8 0,-7 16-11 15,7-16 1-15,-7 23-11 0,2-13-2 16,0 1-6-16,5-11-2 0,-8 17-1 0,4-9-6 0,4-8-3 16,-6 16-7-16,6-16 1 0,-6 16-5 0,6-16 0 15,-6 13-3-15,6-13 2 0,0 0-7 0,-5 14 0 16,5-14-1-16,0 0-2 0,-3 13-2 0,3-13 3 16,0 0-4-16,0 0 4 0,0 0-4 0,0 14 4 15,0-14 3-15,0 0 3 0,0 0 1 0,0 0 0 0,0 0 7 16,14 9-2-16,-14-9 1 0,0 0 0 15,16 3 1-15,-16-3 0 0,17 1 1 0,-17-1 2 0,17 0-2 16,-17 0 1-16,21 1-1 0,-21-1 0 0,27 0 4 16,-12-1-6-16,2-1-1 0,-1 0 5 0,1-1-4 15,-17 3 0-15,29-1-3 0,-17 0-2 0,5-1 3 16,-17 2-2-16,29-3-4 0,-16 2-3 0,-13 1-1 16,22-3 3-16,-22 3-6 0,19-2 1 0,-19 2 1 15,18-1 1-15,-18 1-1 0,16-2-5 0,-16 2 2 16,0 0-2-16,21-1-3 0,-21 1-7 0,0 0-6 0,16 0-11 15,-16 0-12-15,0 0-10 0,0 0-18 0,0 0-11 16,17-3-14-16,-17 3-10 0,0 0-22 0,0 0-32 16,0 0-130-16,0 0-338 0,0 0 97 0</inkml:trace>
  <inkml:trace contextRef="#ctx0" brushRef="#br0" timeOffset="121721.68">3125 14295 219 0,'0'0'175'0,"0"0"-21"0,0 0-10 0,0 0-8 0,0 0-9 15,0 0-4-15,0 0-5 0,-16 22-3 0,16-22-10 0,-1 14-2 16,1-14-6-16,-1 15-4 0,1-15-4 15,-1 23-6-15,0-10-2 0,1-13-9 0,-3 27-2 0,2-14-3 16,1-13-1-16,-2 26-5 0,0-13 0 16,1-1-3-16,1-12-2 0,-2 26-5 0,0-16-1 0,2-10-3 15,0 21-3-15,0-21-4 0,-2 15-2 0,2-15 0 16,-1 19-4-16,1-19-3 0,-1 15 2 0,1-15-7 16,-2 15 3-1,2-15-8-15,0 0-2 0,-4 20-1 0,4-20 1 16,-2 13-4-16,2-13-1 0,0 0-3 0,-1 15-1 15,1-15-2-15,0 0-1 0,0 0 1 0,0 16 3 16,0-16-4-16,0 0 1 0,0 0-4 0,0 0-4 0,0 0-7 16,0 0-8-16,0 18-12 0,0-18-7 0,0 0-16 15,0 0-11-15,0 0-19 0,0 0-20 0,0 0-35 16,0 0-41-16,0 0-149 0,0 0-389 0,0 0 110 16</inkml:trace>
  <inkml:trace contextRef="#ctx0" brushRef="#br0" timeOffset="123651.89">817 15652 303 0,'0'0'138'16,"0"0"-13"-16,0 0-5 0,0 0-14 16,0 0 7-16,0 0-18 0,0 0 7 0,0 0-10 0,0 0-7 15,0 0 3-15,0 0-9 0,0 0-7 0,0 0 2 16,0 0 0-16,7 21-11 0,-7-21 6 0,0 0-5 16,0 0 1-16,0 0-2 0,0 0-4 0,0 0-2 0,0 0 0 15,0 0-1-15,0 0 2 0,0 0-9 16,0 0 0-16,10 8 2 0,-10-8 0 0,0 0-1 0,0 0-1 0,12 6-4 0,-12-6 1 15,0 0-1-15,0 0-6 0,16 3-6 0,-16-3 1 16,0 0-4-16,17 3-3 0,-17-3-1 0,13 1-7 16,-13-1 1-16,0 0 1 0,17 4-5 0,-17-4 2 15,0 0-10-15,16 2 0 0,-16-2-11 0,0 0-7 16,18 0-19-16,-18 0-10 0,0 0-18 0,0 0-17 0,0 0-19 16,0 0-23-16,25 0-20 0,-25 0-24 15,0 0-145-15,0 0-366 0,0 0 103 0</inkml:trace>
  <inkml:trace contextRef="#ctx0" brushRef="#br0" timeOffset="124081.52">835 15829 223 0,'0'0'162'0,"0"0"-4"0,0 0-23 0,-6 13-5 0,6-13 0 16,0 0-6-16,0 0-5 0,0 0-4 0,0 0 1 16,0 0-9-16,0 0 1 0,0 0-8 0,0 0-6 15,0 0-4-15,0 0-6 0,0 0-3 0,19 12-17 16,-19-12 0-16,0 0-7 0,0 0-2 0,14 4-7 31,-14-4-5-31,0 0-6 0,14 3-5 0,-14-3 1 16,0 0-2-16,0 0-8 0,16 5-1 0,-16-5 0 0,0 0-12 15,15 3-8-15,-15-3-19 0,0 0-13 0,0 0-19 0,0 0-28 0,27-1-24 16,-27 1-42-16,0 0-31 0,0 0-94 0,23-7-319 16,-23 7 92-16</inkml:trace>
  <inkml:trace contextRef="#ctx0" brushRef="#br0" timeOffset="125643.29">1585 15573 302 0,'0'0'124'15,"0"0"-22"-15,0 0 8 0,0 0-9 0,0 0 2 16,12-11-8-16,-12 11-5 0,0 0-3 0,0 0-8 0,0 0-4 15,0 0 2-15,0 0-15 0,0 0 2 0,0 0-9 16,0 0 0-16,0 0 1 0,8-11-10 0,-8 11-5 16,0 0-2-16,0 0-8 0,0 0 3 0,7-13-4 15,-7 13 0-15,0 0-3 0,9-11-3 0,-9 11 7 16,10-10-6-16,-10 10 2 0,12-11-11 0,-12 11 10 0,10-10 1 16,-3 4-4-16,-7 6-2 15,13-9 2-15,-13 9-6 0,13-9 1 0,-13 9-3 16,14-9-1-16,-14 9 1 0,12-8 4 0,-12 8-4 15,12-4 0-15,-12 4-1 0,0 0 1 0,15-7-2 16,-15 7-1-16,0 0 0 0,0 0 2 0,15-1-2 16,-15 1 3-16,0 0 2 0,0 0-1 0,0 0 1 15,20 6-1-15,-20-6 3 0,0 0-5 0,10 8 2 0,-10-8 0 0,0 0 3 0,10 12-2 16,-10-12 3-16,5 14-4 0,-5-14-1 0,4 13 0 16,-4-13 1-16,2 16-2 0,-2-16 3 0,1 15-1 15,-1-15-1-15,-2 18 4 0,-1-3-2 0,3-15 0 16,-5 22-4-16,-2-8 5 0,3-1-6 0,0-1 0 0,4-12-1 15,-7 19 3-15,3-11-5 0,4-8 3 0,-7 16-3 16,7-16-3-16,-9 15 2 0,6-7 4 0,3-8-2 16,-9 13-4-16,9-13 1 0,-7 12-3 0,7-12 4 15,0 0 1-15,-13 16-4 0,9-10 6 0,4-6-3 16,0 0 1-16,-7 10-3 0,7-10-2 0,0 0 2 16,0 0-1-16,-9 10 2 0,9-10 0 0,0 0-4 15,0 0 6-15,0 0-4 0,0 0 1 0,0 0 1 0,-8 10-3 16,8-10-2-16,0 0 0 0,0 0-1 0,0 0 4 15,0 0-4-15,0 0 1 0,0 0-2 16,0 0-1-16,0 0-1 0,0 0-1 0,0 0 3 0,0 0-3 16,0 0 1-16,0 0-1 0,0 0 1 0,0 0-1 15,0 0 3-15,0 0 0 0,0 0-3 0,0 0-2 16,0 0 3-16,0 0 4 0,0 0-4 0,0 0 5 16,0 0-2-16,0 0-1 0,0 0 3 0,0 0-3 0,0 0 3 15,0 0 2-15,0 0-2 0,0 0 0 0,27 8 3 16,-27-8-4-16,0 0 3 0,0 0-2 15,17 2 0-15,-17-2-1 0,14 2 0 0,-14-2 4 0,13 4 0 16,-13-4 0-16,0 0 2 0,22 3 0 0,-22-3-2 16,16 1 1-16,-16-1-1 0,15 0-3 0,-15 0 2 15,0 0 1-15,24 2-3 16,-24-2 2-16,17 0-3 0,-17 0-2 0,0 0-8 16,22-2-11-16,-22 2-13 0,0 0-8 0,17-1-16 15,-17 1-19-15,0 0-24 0,0 0-18 0,23-8-38 16,-23 8-30-16,11-7-130 0,-11 7-376 0,0 0 106 15</inkml:trace>
  <inkml:trace contextRef="#ctx0" brushRef="#br0" timeOffset="127565.76">2352 15586 238 0,'0'0'118'0,"0"0"-20"0,0 0 4 0,0 0-6 0,0 0 5 0,0 0-11 15,0 0-10-15,0 0-9 0,0 0 1 0,0 0 1 16,0 0-7-16,0 0 4 0,0 0-6 0,0 0 1 16,0 0 0-16,0 0-13 15,0 0 5-15,0 0-2 0,0 0-1 0,0 0 1 0,0 0-9 16,0 0 2-16,0 0-2 0,0 0 4 0,0 0-1 16,0 0-2-16,0 0-3 0,0 0-2 0,0 0-4 15,0 0-2-15,0 0 0 0,0 0-1 0,0 0 4 0,0 0-5 16,0 0 4-16,0 0-7 0,0 0 3 15,-4 18-3-15,4-18 0 0,-11 12-3 0,6-6-4 0,5-6 1 0,-10 12 4 0,10-12-4 0,-9 13 3 16,9-13-5-16,-10 12 0 0,10-12-2 16,-10 11 3-16,10-11-6 0,-8 9 0 0,8-9 0 0,-8 9-4 15,8-9 4-15,0 0-7 0,-9 9-1 0,9-9 2 16,0 0-4 0,0 0 2-16,-9 9-3 0,9-9-1 0,0 0 0 0,0 0 2 15,-10 9-4-15,10-9-2 0,0 0-4 16,0 0-6-16,0 0-12 0,0 0-3 0,0 0-11 0,-7 8-12 15,7-8-18-15,0 0-10 0,0 0-15 16,0 0-19-16,0 0-19 0,0 0-27 0,0 0-134 0,0 0-343 16,0 0 97-16</inkml:trace>
  <inkml:trace contextRef="#ctx0" brushRef="#br0" timeOffset="128071.36">2208 15586 287 0,'0'0'139'0,"0"0"-15"0,0 0-3 0,0 0-1 0,0 0-12 15,0 0-3-15,0 0-1 0,0 0-7 0,0 0-3 16,0 0-9-16,0 0-2 0,0 0 1 0,0 0-3 16,0 0-2-16,0 0-5 0,0 0-5 0,0 0-2 15,29 26 0-15,-29-26-2 0,10 10-4 0,-10-10-2 0,12 13-1 16,-7-6 0-16,-5-7-2 0,11 14-1 0,-4-8-2 15,-7-6 1-15,14 13-4 0,-8-8-4 16,-6-5-4-16,14 13-1 0,-9-6-4 0,-5-7 0 16,11 12-2-16,-5-6-3 0,-6-6-4 0,0 0-5 15,17 18 4-15,-17-18-4 0,8 9-2 0,-8-9-4 16,8 7-2-16,-8-7 2 0,0 0-3 0,0 0-2 16,0 0 0-16,14 14-4 0,-14-14-1 0,0 0 1 0,0 0-1 15,0 0-5-15,0 0-7 0,10 10-8 0,-10-10-18 16,0 0-11-16,0 0-15 0,0 0-16 0,0 0-20 15,0 0-25-15,0 0-25 0,0 0-42 0,0 0-122 16,0 0-368-16,0 0 103 0</inkml:trace>
  <inkml:trace contextRef="#ctx0" brushRef="#br0" timeOffset="129208.19">2591 15401 209 0,'0'0'137'16,"0"0"-3"-16,0 0-20 0,0 0 3 0,0 0-7 16,0 0-6-16,0 0-8 0,0 0-1 0,0 0-7 0,0 0-5 15,0 0-3-15,0 0-9 0,0 0-3 0,0 0-5 16,0 0-4-16,0 0-6 0,0 0-1 0,0 0-4 15,0 0 4-15,0 0 1 0,0 0-2 0,0 0-7 0,0 0-1 16,0 0 0-16,0 0-4 0,0 0 4 0,0 0-2 16,0 0-4-16,6 17-3 0,-6-17 3 15,0 0-2-15,16 6-2 0,-16-6-1 0,0 0 1 16,24 5-1-16,-24-5-2 0,18 3-1 0,-18-3-3 16,18 2 1-16,-18-2-6 0,20 4 5 0,-20-4-3 0,29 2-6 15,-29-2-3-15,20 4 2 0,-2-3-1 0,-18-1 1 16,23 2-2-16,-23-2-2 0,19 2-2 15,-19-2 0-15,0 0 0 0,27 2 0 0,-27-2-1 0,0 0-3 16,23 1 2-16,-23-1 0 0,0 0 1 0,22 1-3 16,-22-1 2-16,0 0 2 0,0 0-2 0,0 0-1 15,0 0 3-15,22 0 2 0,-22 0 3 0,0 0-2 16,0 0 0-16,0 0 7 0,0 0-2 0,0 0 1 0,0 0-1 16,0 0-1-16,20 2 2 0,-20-2 3 15,0 0 1-15,0 0-1 0,0 0-1 0,0 0 2 16,0 0-4-16,0 0 2 0,0 0-4 0,0 0 2 0,0 0 0 15,8 13 4-15,-8-13-3 0,0 0 0 0,0 0-3 16,0 0 0-16,0 0 7 0,-14 37-5 0,14-37-5 16,-8 22 0-16,-1-9 0 0,2 1 0 0,7-14-2 15,-18 25-1-15,11-13 4 0,1-1-1 0,6-11-2 16,-17 23-1-16,10-14 3 0,7-9-3 0,-11 15 3 16,11-15 7-16,-10 13-9 0,10-13-2 0,-8 11-3 15,8-11 2-15,0 0-7 0,-13 15 3 0,13-15 1 0,0 0-1 16,0 0 0-16,-11 14-8 0,11-14-5 0,0 0-1 15,0 0-6-15,0 0-11 0,0 0-8 0,-10 11-12 16,10-11-16-16,0 0-7 0,0 0-20 0,0 0-21 16,0 0-17-16,0 0-21 0,0 0-21 0,0 0-27 15,0 0-143-15,0 0-406 0,-11 9 113 0</inkml:trace>
  <inkml:trace contextRef="#ctx0" brushRef="#br0" timeOffset="130450.16">1488 16168 213 0,'0'0'139'0,"0"0"-14"0,0 0-12 0,0 0-15 0,0 0-6 16,0 0-6-16,0 0-2 0,0 0-13 0,0 0-1 16,0 0-2-16,0 0 1 0,0 0-4 0,0 0-5 15,0 0-2-15,0 0-3 0,0 0-8 0,0 0 4 16,0 0 0-16,0 0 9 0,0 0-2 0,0 0 2 16,0 0 0-1,0 0 2-15,0 0 0 0,0 0-1 0,0 0 3 0,0 0-3 16,0 0 1-16,0 0-4 0,0 0-1 0,0 0-4 15,69-6 0-15,-53 6 0 0,-16 0-2 0,32-1-1 0,-17 1 1 0,-15 0-1 0,33-2 0 16,-15 0-4-16,-1 3 0 0,2-1-2 0,-19 0-1 16,35-2 0-16,-18 2-3 0,2-1-4 0,1 1 0 15,-2 0-3-15,-18 0-1 0,39-1-3 0,-22 1 0 16,-17 0-6-16,35 0 5 0,-17-2-4 0,-18 2 0 0,35 0-2 16,-16 0 2-16,-19 0 1 0,35 0 2 0,-17 0-8 15,-18 0 3-15,31 0-4 0,-31 0-1 0,32-2 0 16,-15 2-3-1,-17 0-2-15,31 1 1 0,-31-1 2 0,24 0-2 16,-24 0-3-16,20 1 1 0,-20-1 2 0,0 0-5 16,35 0 5-16,-35 0-4 0,25 2 0 0,-25-2-1 15,22 0-4-15,-22 0 4 0,0 0-6 0,35 0 3 16,-35 0 0-16,24 1-2 0,-24-1 0 0,20 1 1 0,-20-1-1 16,0 0 0-16,27 1 1 0,-27-1 0 0,19 0 4 15,-19 0-3-15,0 0-3 0,35 2 0 0,-35-2 1 16,25 1-1-16,-25-1 2 0,21 0-4 15,-21 0 3-15,23 2 2 0,-23-2-3 0,26 0-2 0,-26 0 3 16,21-1 2-16,-21 1-5 0,0 0 0 0,29-1 4 16,-29 1 0-16,19-1-2 0,-19 1 2 0,27 1-3 0,-27-1 6 15,23-1 3-15,-23 1-7 0,28 0-1 0,-28 0-6 16,24-1 5-16,-24 1-2 0,16-3 3 0,-16 3 5 16,0 0-9-16,29-3 5 0,-29 3 0 0,20-2-1 15,-20 2 2-15,19-2 2 0,-19 2-4 0,31-3-4 16,-31 3 9-16,23-2-3 0,-23 2-1 0,20-4 0 0,-20 4-1 15,20-2-1-15,-20 2-3 0,0 0 2 0,26-5 2 16,-26 5 10-16,19-1-9 0,-19 1-2 16,0 0-2-16,27-4-1 0,-27 4 5 0,19-2-3 0,-19 2 5 15,0 0-1-15,26-2 1 0,-26 2-1 0,17-5-2 16,-17 5 0-16,0 0 0 0,25-3-2 0,-25 3 5 16,0 0-7-16,23-4 6 0,-23 4 10 0,0 0-12 15,0 0 1-15,19-2-1 0,-19 2-2 0,0 0 1 0,0 0 3 16,0 0-7-16,0 0 0 0,19-3 12 15,-19 3-28-15,0 0-4 0,0 0-12 0,0 0-12 16,0 0-18-16,0 0-28 0,0 0-27 0,0 0-24 0,15-6-25 16,-15 6-42-16,0 0-191 0,0 0-480 0,0 0 134 15</inkml:trace>
  <inkml:trace contextRef="#ctx0" brushRef="#br0" timeOffset="131576.18">1419 16475 292 0,'0'0'113'16,"0"0"-7"-16,0 0-16 0,0 0 8 0,0 0-9 16,14-9-7-16,-14 9 1 0,0 0-15 0,0 0 0 15,0 0-5-15,0 0 2 0,0 0-3 0,0 0 0 16,15-8-7-16,-15 8-4 0,0 0 1 0,0 0 0 15,20-8 1-15,-20 8-7 0,0 0-1 0,19-6-3 16,-19 6 4-16,16-5-10 0,-16 5-1 0,0 0 2 16,25-2-11-16,-25 2 11 0,15 0 1 0,-15 0-2 0,0 0-2 15,21 3-2-15,-21-3 8 0,14 5-3 16,-14-5 4-16,11 7-2 0,-11-7 1 0,0 0 3 0,8 12-7 16,-8-12 4-16,0 0-3 0,4 15-2 0,-4-15-2 15,1 15-1-15,-1-15-3 0,0 0-2 0,0 0 1 16,-9 29-1-16,6-21 2 0,3-8-3 0,0 0 1 0,-11 18-3 15,11-18 2-15,0 0-4 0,-10 14-2 0,10-14-5 16,0 0 2-16,-9 13-2 0,9-13-5 0,0 0-1 16,0 0 2-16,0 0-4 0,-11 12-2 0,11-12-1 0,0 0-3 15,0 0-6-15,0 0 4 0,0 0-1 0,-5 9 4 0,5-9-3 16,0 0-1-16,0 0-1 0,0 0 1 0,0 0-2 16,0 0 0-16,0 0-2 0,0 0-3 0,18 14 6 15,-18-14 0 1,11 8-2-16,-11-8 5 0,13 12 0 0,-13-12 0 15,11 11-3-15,-4-5 5 0,-7-6-1 0,9 14 7 16,-3-7-5-16,-6-7 6 0,8 14 0 0,-8-14-1 0,5 16 5 16,-5-16-2-16,5 17 4 0,-5-17-2 0,0 0 3 0,4 22 4 0,-4-22-1 0,0 0 1 15,0 21 1-15,0-21 5 0,0 0-2 0,0 0 0 16,-9 21 0-16,9-21 0 0,0 0-2 0,-11 14-6 16,11-14 2-16,-13 7 4 0,13-7-10 0,0 0 1 15,-24 7-11-15,24-7-2 0,-17 3-10 0,17-3-7 16,0 0-13-16,-27 1-5 0,27-1-17 0,0 0-7 0,-22-2-11 15,22 2-18-15,0 0-14 0,-25-3-10 0,25 3-21 16,0 0-14-16,0 0-16 0,-20-6-12 0,20 6-103 16,0 0-331-16,0 0 96 0</inkml:trace>
  <inkml:trace contextRef="#ctx0" brushRef="#br0" timeOffset="132232.37">2045 16580 251 0,'0'0'142'16,"0"0"-12"-16,0 0-16 0,0 0 0 0,0 0-13 16,0 0 3-16,0 0-8 0,0 0 0 0,0 0-4 15,0 0 0-15,0 0-3 0,0 0-7 0,0 0-7 16,0 0 2-16,0 0-9 0,0 0 6 0,-25 33-4 16,25-33-1-16,-10 13-7 0,4-6-2 0,-4 4-1 15,0 3-7-15,-2-3 1 0,5 0-4 0,-1 1-5 0,-1 0-1 0,0-3-2 0,0 2-7 16,2 0-4-16,0-2 0 0,7-9-3 15,-12 14-7-15,7-7 0 0,5-7 0 0,-7 12-4 0,7-12-5 16,-9 11-4-16,9-11-15 0,0 0-14 0,0 0-9 16,0 0-10-16,-12 16-16 0,12-16-7 0,0 0-30 15,0 0-5-15,0 0-21 0,-8 8-37 0,8-8-97 16,0 0-298-16,0 0 85 0</inkml:trace>
  <inkml:trace contextRef="#ctx0" brushRef="#br0" timeOffset="132593.99">1896 16636 308 0,'0'0'175'16,"0"0"-13"-16,22 2-4 0,-22-2-15 0,0 0-5 15,0 0-11-15,14 11 1 0,-14-11-6 0,8 9-7 16,-8-9-3-16,11 11-5 0,-11-11-6 16,9 12-11-16,-9-12-7 0,9 13-3 0,-9-13-7 0,9 14-7 15,-5-6-8-15,-4-8-6 0,9 14-4 0,-9-14-5 16,7 14-5-16,-7-14-3 0,11 12-1 0,-11-12-8 0,7 12-4 0,-7-12-12 15,7 8-13-15,-7-8-16 0,0 0-13 0,0 0-20 16,0 0-15-16,12 13-25 0,-12-13-28 0,0 0-27 16,9 4-134-16,-9-4-337 0,0 0 97 0</inkml:trace>
  <inkml:trace contextRef="#ctx0" brushRef="#br0" timeOffset="133393.4">2139 16488 238 0,'0'0'135'0,"0"0"-15"0,9-18-8 0,-9 18-4 0,0 0-10 16,0 0-1-16,10-14-6 0,-10 14-1 0,11-11-3 0,-11 11-22 0,0 0 11 15,14-13-10 1,-14 13 0-16,11-9-4 0,-11 9-7 0,0 0 0 16,0 0-1-16,17-8-6 0,-17 8 0 0,9-2 1 0,-9 2 1 15,0 0-2-15,0 0-4 0,23 2 1 0,-23-2 2 0,0 0-3 0,15 13-2 0,-15-13-2 16,8 14 5-16,-4-6 1 0,-4-8-3 0,5 24-4 16,-4-9-2-16,0 2-1 0,0-3-3 15,-3 4 2-15,1-1-3 0,-2 0-5 0,-1 0-1 0,0-1 1 16,0 1 2-16,-1-2-5 0,-1 1-1 0,1-1-1 15,0 0-6-15,-2-1 2 0,2-3-2 0,-2 1-2 16,2-2 0-16,5-10-1 0,-9 18-3 0,5-11-1 16,4-7 2-1,-6 15-1-15,6-15-5 0,-6 10 1 0,6-10-3 0,0 0 3 16,-4 13-4-16,4-13 0 0,0 0 1 0,0 0-3 16,0 0 3-16,0 0-6 0,-6 12 0 0,6-12 5 15,0 0-4-15,0 0 1 0,0 0 2 0,0 0 2 16,0 0 1-16,0 0-4 0,0 0-1 0,0 0 1 15,0 0 1-15,0 0-2 0,0 0 4 0,0 0 0 16,0 0 0-16,20 9 0 0,-20-9-2 0,0 0 1 16,16 2 2-16,-16-2 0 0,0 0-1 0,15 2-4 0,-15-2 1 15,0 0 4-15,16 3-4 0,-16-3 2 0,0 0-7 16,17 1-4-16,-17-1-6 0,0 0-11 0,0 0-7 16,0 0-10-16,0 0-12 0,31 2-14 0,-31-2-18 15,0 0-15-15,18 1-25 0,-18-1-29 0,0 0-131 16,0 0-344-16,0 0 97 0</inkml:trace>
  <inkml:trace contextRef="#ctx0" brushRef="#br0" timeOffset="133880.4">2665 16556 359 0,'0'0'153'0,"0"0"-6"0,0 0-15 0,0 0-3 0,0 0-8 16,0 0-4-16,0 0-8 0,0 0-6 0,0 0-5 15,0 0-3-15,0 0-9 0,0 0 0 0,0 0-5 0,-22 50-6 16,14-37-5-16,1-1-3 0,-3 1-7 0,10-13-6 15,-14 23-7-15,5-10-5 16,9-13-10-16,-13 21 3 0,7-12-3 0,6-9-2 16,-16 21-1-16,9-12-6 0,7-9-3 0,-10 14-8 15,10-14-2-15,0 0-7 0,-13 16-14 0,13-16-10 16,0 0-18-16,-8 12-7 0,8-12-10 0,0 0-18 16,0 0-22-16,0 0-17 0,-8 13-29 0,8-13-102 15,0 0-290-15,0 0 84 0</inkml:trace>
  <inkml:trace contextRef="#ctx0" brushRef="#br0" timeOffset="134244.87">2516 16611 269 0,'16'-6'176'16,"-16"6"-5"-16,0 0-21 0,0 0-6 0,0 0-14 16,0 0-11-16,0 0 2 0,0 0-8 0,0 0-10 15,0 0-9-15,18 26-6 0,-18-26-4 0,0 0-6 0,7 19-7 16,-7-19-8-16,9 14-6 0,-9-14-4 15,8 16-6-15,-8-16-4 0,7 14-1 0,-7-14-5 16,7 15-3-16,-7-15-5 0,8 15-7 0,-8-15 0 0,6 14 1 0,-6-14-9 16,0 0-9-16,10 17-12 0,-10-17-10 0,0 0-24 15,8 15-19-15,-8-15-25 0,0 0-15 0,0 0-23 16,8 13-137-16,-8-13-308 0,0 0 87 0</inkml:trace>
  <inkml:trace contextRef="#ctx0" brushRef="#br0" timeOffset="134867.56">2803 16443 370 0,'0'0'151'15,"12"-7"-4"-15,-12 7-27 0,0 0 2 0,14-11-6 16,-14 11-3-16,0 0-13 0,14-10 0 0,-14 10-14 15,0 0-1-15,0 0-7 0,15-9-3 0,-15 9-5 16,0 0-4-16,0 0-8 0,0 0-2 0,21-6 2 16,-21 6-9-16,0 0 0 0,0 0-4 0,0 0-1 15,0 0 1-15,29 6-6 0,-29-6 7 0,0 0-5 0,13 17-1 16,-13-17-3-16,7 15-2 0,-5 0-1 0,-2-15-6 16,4 31 4-16,-4-31-6 0,-9 34 1 0,4-7-5 15,2-6-1-15,-1-3-5 0,0-1 0 0,-1 0-3 16,-3-2 3-16,3 1-4 0,5-16 0 15,-11 31-4-15,5-20 0 0,-1 2 1 0,7-13-2 16,-9 19 1-16,9-19-1 0,-6 14-6 0,6-14 5 16,0 0-1-16,0 0-4 0,-8 18-1 0,8-18-1 0,0 0 0 15,0 0 0-15,0 0 1 0,0 0 0 0,-4 16 2 16,4-16-1-16,0 0-1 0,0 0 3 16,0 0 0-16,0 0 1 0,0 0-2 0,0 0 6 0,14 20 0 15,-14-20 4-15,0 0 2 0,15 10 0 0,-15-10 3 0,0 0 3 16,17 7 0-16,-17-7-1 0,0 0-2 0,21 8 4 15,-21-8-1-15,15 5 1 0,-15-5-9 0,17 5 2 16,-17-5-3-16,0 0-1 0,22 7-1 0,-22-7-8 16,15 4-14-16,-15-4-17 0,0 0-18 0,0 0-23 15,23 3-29-15,-23-3-24 0,0 0-48 0,0 0-163 0,0 0-400 16,0 0 114-16</inkml:trace>
  <inkml:trace contextRef="#ctx0" brushRef="#br0" timeOffset="135600.25">3696 15883 308 0,'0'0'197'16,"0"0"-20"-16,0 0-18 0,0 0-16 0,26 3-4 15,-26-3-11-15,0 0-7 0,0 0-8 0,0 0-7 0,23 3-9 16,-23-3-10-16,0 0-10 0,22 2-7 0,-22-2-9 15,0 0-5-15,22 2-10 0,-22-2-1 0,0 0-2 16,20 1-13-16,-20-1-14 0,0 0-22 0,19 4-11 16,-19-4-25-16,0 0-8 0,0 0-21 0,0 0-29 15,17 7-33-15,-17-7-102 0,0 0-280 0,0 0 81 16</inkml:trace>
  <inkml:trace contextRef="#ctx0" brushRef="#br0" timeOffset="135798.57">3783 16053 384 0,'0'0'206'0,"0"0"-22"0,10 12-29 0,-10-12-12 0,0 0-17 16,0 0-11-16,16 10-16 0,-16-10-6 0,13 7-12 16,-13-7-11-16,0 0-8 0,18 11-10 0,-18-11-16 15,0 0-24-15,16 6-18 0,-16-6-33 0,0 0-28 16,0 0-51-16,0 0-87 0,15 7-244 0,-15-7 72 15</inkml:trace>
  <inkml:trace contextRef="#ctx0" brushRef="#br0" timeOffset="139175.81">4516 15390 319 0,'0'0'144'0,"0"0"-5"0,10 11-4 0,-10-11-7 0,0 0-6 15,0 0-4-15,0 0-8 0,15 3-2 0,-15-3-3 0,0 0-4 16,0 0-5-16,18 3-3 0,-18-3-1 0,0 0-6 16,19 2-8-16,-19-2-3 0,18 1-7 0,-18-1-2 15,16 0-6-15,-16 0-3 0,17 2-2 0,-17-2-5 16,16 3 1-16,-16-3-7 0,18 3 2 0,-18-3-6 0,25 3 0 16,-12-1-4-16,-13-2-3 0,22 2-2 0,-22-2-2 15,18 4-2-15,-18-4-2 0,20 1 0 0,-20-1 2 16,19 0-3-16,-19 0 2 0,19 3-5 0,-19-3-2 15,19 1-2-15,-19-1 2 0,16 2-4 0,-16-2 2 16,18-1-5-16,-18 1 0 0,0 0-1 0,24 0 0 16,-24 0 0-16,13 2 0 0,-13-2-1 0,0 0 0 15,0 0-3-15,21-1 1 0,-21 1 0 0,0 0 1 0,0 0-2 16,15 0-2-16,-15 0 1 0,0 0 0 16,0 0-1-16,0 0 4 0,0 0-2 0,17 1-1 15,-17-1 2-15,0 0 0 0,0 0 2 0,0 0 2 0,0 0 1 16,0 0 6-16,0 0-3 0,0 0 3 0,0 0-1 15,15 1 5-15,-15-1-4 0,0 0 2 0,0 0 2 16,0 0 1-16,0 0-7 0,0 0 1 0,0 0 0 16,0 0 1-16,0 0-2 0,0 0 1 0,0 0 0 0,-6 25-2 15,6-25-2-15,0 0 2 0,-17 27-3 0,8-17 0 16,3-1 3-16,-4 3-3 0,0 0 2 0,0 0 1 16,1 3 0-16,-1-3-2 0,0-1 3 0,1 2-4 15,0-2 4-15,-1 2-2 0,2-3 0 0,2-2 7 0,6-8-6 0,-14 14 2 16,9-7 2-16,5-7-1 0,-10 11-1 0,10-11-1 15,-11 11-6 1,11-11 5-16,-7 10-5 0,7-10 5 0,-7 9-5 0,7-9 0 16,0 0-2-16,-9 8-1 0,9-8-2 0,0 0-2 15,0 0 1-15,-9 10 3 0,9-10-5 0,0 0 1 16,0 0-2-16,0 0 0 0,0 0 1 0,0 0 1 16,-8 9-4-16,8-9-3 0,0 0-3 0,0 0-6 15,0 0-7-15,0 0-9 0,0 0-6 0,0 0-14 16,0 0-12-16,0 0-13 0,-9 7-20 0,9-7-24 15,0 0-27-15,0 0-29 0,0 0-20 0,0 0-31 0,0 0-157 16,0 0-455-16,0 0 126 0</inkml:trace>
  <inkml:trace contextRef="#ctx0" brushRef="#br0" timeOffset="139798.21">4378 15975 235 0,'0'0'191'0,"0"0"-20"0,0 0-13 0,0 0-20 0,0 0-6 16,0 0-10-16,0 0-2 0,0 0-8 0,0 0-7 15,-6 6-7-15,6-6-6 0,0 0 0 0,0 0 2 16,0 0-2-16,0 0 1 0,0 0-4 0,0 0 3 15,0 0-1-15,0 0 2 0,0 0-9 0,0 0-2 16,36 3-8-16,-36-3-4 0,20-1 1 0,-2 1-5 0,-1 0-1 16,1 0-5-16,-18 0 9 0,36-2-12 15,-18 2 2-15,-1-1-4 0,-17 1-4 0,39 0-2 0,-19 0-5 16,0 1-2-16,-20-1 2 0,38 2-3 0,-22-5-1 16,-16 3-3-16,34-2-1 0,-18 4-5 0,-16-2-1 15,30 0 2-15,-30 0-2 0,30 0-2 0,-30 0-7 16,22 3 3-16,-22-3-6 0,19-3-1 0,-19 3 1 15,0 0-4-15,24 0-1 0,-24 0 2 0,0 0-4 0,24-1 3 16,-24 1-6-16,0 0 2 0,23 0-3 0,-23 0 1 16,0 0 1-16,0 0-6 0,24-2-4 0,-24 2-5 31,0 0-12-31,0 0-7 0,0 0-12 0,21 0-9 16,-21 0-12-16,0 0-12 0,0 0-17 0,0 0-19 15,0 0-22-15,0 0-29 0,0 0-14 0,0 0-23 16,0 0-17-16,16 2-146 0,-16-2-426 0,0 0 119 15</inkml:trace>
  <inkml:trace contextRef="#ctx0" brushRef="#br0" timeOffset="140649.75">4712 16254 309 0,'-6'9'157'0,"6"-9"-21"0,0 0-11 0,0 0-13 0,0 0-3 16,0 0-10-16,0 0-10 0,0 0 8 0,0 0-2 15,0 0-6-15,-10 8-1 0,10-8-4 0,0 0-1 16,-14 10-3-16,14-10-2 0,-9 10-1 0,9-10-5 16,-12 13-5-16,4-5-2 0,-1 4-1 0,-1 1-6 15,-2 0-3-15,1 1-2 0,1 1-3 16,0-1-5-16,1 2-4 0,-2-2-2 0,-1 0-4 15,2 2-4-15,3 0-1 0,-3-1-3 0,2 0-1 16,2 1-6-16,-1-1 1 0,0-1-4 0,0 1 3 16,3-2-4-16,0-2-2 0,4-11 1 0,-5 21-5 15,2-12 1-15,3-9 0 0,-1 16 1 0,1-16-5 16,0 15 0-16,0-15 1 0,0 0-3 0,3 23 4 0,-3-23-2 16,5 14 0-16,-5-14-3 0,8 14 1 15,-1-7-1-15,-7-7 1 0,10 14 0 0,-10-14-2 0,12 11 3 16,-6-5-2-16,-6-6-2 0,14 9 2 0,-14-9 0 15,14 7-1-15,-14-7 3 0,18 6-2 0,-18-6-4 16,16 5 3-16,-16-5 0 0,17 5-2 0,-17-5 4 16,18 1-2-16,-18-1 1 0,17 2 0 0,-17-2-4 15,17-2 2-15,-17 2-2 0,0 0 2 0,24-4-3 0,-24 4 7 16,17-4-5-16,-17 4 2 0,19-6-2 16,-11 2-2-16,-8 4 5 0,15-6 0 0,-15 6-5 0,15-6 3 15,-15 6 0-15,13-7 1 0,-13 7-2 0,14-7 2 16,-14 7-3-16,9-6 3 0,-9 6 0 0,0 0 2 15,9-10-1-15,-9 10 0 0,0 0-1 0,10-7 2 16,-10 7 6-16,0 0-4 0,0 0-1 0,4-11 5 16,-4 11-3-16,0 0 1 0,0 0-1 0,0 0 2 0,0 0-1 0,0 0 2 15,1-16-7-15,-1 16 5 0,0 0-1 0,0 0-2 0,0 0 0 16,0 0 4-16,-12-16-5 0,12 16 4 0,0 0 2 16,-11-6-3-16,11 6 3 0,0 0-3 0,-17-6 2 15,17 6 1-15,-15-2-2 0,15 2 4 0,0 0-5 16,-22-2-1-16,22 2-1 0,-14-1 0 0,14 1-2 15,0 0 2-15,-23 2 0 0,23-2-3 16,0 0 0-16,-20 3 3 0,20-3-5 0,-14 3 1 16,14-3 0-16,-11 3-1 0,11-3 1 0,0 0 0 15,-15 3 0-15,15-3-5 0,0 0-4 0,0 0-6 0,-13 5-4 16,13-5-14-16,0 0-11 0,0 0-13 0,0 0-17 16,0 0-17-16,-16 1-34 0,16-1-33 0,0 0-27 15,0 0-156-15,0 0-404 0,0 0 112 0</inkml:trace>
  <inkml:trace contextRef="#ctx0" brushRef="#br0" timeOffset="141676.34">3848 17838 410 0,'0'0'178'16,"0"0"-17"-16,0 0-19 0,0 0-11 0,0 0-11 16,0 0-7-16,0 0-5 0,0 0-6 0,0 0-7 15,0 0-10-15,0 0-8 0,0 0-6 0,0 0-12 16,0 0-4-16,0 0-4 0,0 0-8 0,0 0-5 16,20 3-6-16,-20-3-7 0,0 0-12 0,13-1-13 0,-13 1-20 15,0 0-11-15,0 0-18 0,19-2-18 0,-19 2-26 16,12 0-20-16,-12 0-113 0,0 0-269 0,14 3 78 15</inkml:trace>
  <inkml:trace contextRef="#ctx0" brushRef="#br0" timeOffset="146091.97">3829 18018 300 0,'0'0'148'0,"0"0"-13"0,0 0-3 0,0 0-14 0,0 0-1 15,0 0-8-15,0 0-9 0,0 0-1 0,0 0-5 16,0 0 2-16,0 0 0 0,0 0-2 0,0 0-3 0,0 0-4 15,0 0 1-15,0 0-4 0,0 0-4 0,0 0-2 16,-12 2-4-16,12-2-6 0,0 0-1 0,0 0-9 16,0 0-2-16,0 0-4 0,0 0-5 0,0 0-1 15,0 0-4-15,0 0-4 0,0 0-1 0,0 0-1 16,0 0 4-16,0 0 0 0,0 0 0 0,0 0 1 16,0 0 0-16,0 0 1 0,0 0-2 0,0 0-1 0,0 0 0 15,0 0 2-15,0 0-3 0,0 0 0 0,0 0 0 16,0 0-2-16,0 0-1 0,0 0-2 15,0 0-2-15,0 0 3 0,0 0-3 0,25 12-3 0,-25-12-1 16,0 0-1-16,0 0 1 0,0 0 1 0,12 3-6 16,-12-3 1-16,0 0-4 0,0 0-1 0,11 3 0 15,-11-3-2-15,0 0 5 0,0 0-8 0,12 4-1 16,-12-4-3-16,0 0 1 0,0 0-2 0,0 0 0 16,12 3 1-16,-12-3 0 0,0 0-4 0,0 0 1 15,0 0 2-15,0 0-4 0,15 2-3 0,-15-2 3 16,0 0 1-16,0 0 1 0,0 0-6 0,0 0 4 0,15 1-8 15,-15-1-11-15,0 0-12 0,0 0-8 0,0 0-10 16,0 0-17-16,12 2-18 0,-12-2-17 0,0 0-25 16,0 0-26-16,0 0-39 0,0 0-34 0,0 0-162 0,0 0-458 0,0 0 127 15</inkml:trace>
  <inkml:trace contextRef="#ctx0" brushRef="#br0" timeOffset="147253.14">4482 17581 250 0,'0'0'157'15,"0"0"-24"-15,0 0 2 0,0 0-7 0,0 0-2 16,0 0-6-16,0 0-6 0,0 0-7 16,0 0-4-16,0 0-6 0,0 0-2 0,0 0-5 0,0 0 1 15,0 0-10-15,0-9 1 0,0 9-8 0,0 0 0 16,0 0-6-16,0 0 2 0,0 0 2 0,0 0-2 15,0 0 5-15,0 0-9 0,0 0 4 0,0 0-4 16,0 0-4-16,0 0-4 0,0 0 1 0,0 0-4 0,0 0 0 16,6 35 0-16,-6-35 0 0,1 18 1 0,2-3-2 0,-2 0-4 0,0-2-4 15,-1 1 2-15,1 1-3 0,-2-1-4 0,1-1-3 16,0-13-2-16,0 25 1 16,1-11-3-16,-1 0 0 0,1-3-4 0,-1 3-2 15,0-14 0-15,1 22 3 0,-1-11 1 0,2-1-5 0,-2-10 3 16,0 17-3-16,0-17-2 0,1 16 2 0,-1-16 2 15,1 18-5-15,-1-18 2 0,0 16-1 16,0-16-4-16,2 14-2 0,-2-14 6 0,1 15-9 16,-1-15 1-16,0 16 4 0,0-16-6 0,1 14-3 0,-1-14 0 15,1 13 8-15,-1-13 0 0,1 14-11 0,-1-14 7 16,0 12-6-16,0-12 3 0,0 0-4 0,0 15 3 16,0-15-1-16,0 0-1 0,1 16-4 0,-1-16-3 15,0 0 6-15,0 13 0 0,0-13-6 0,0 0 3 16,0 0 0-16,1 12-4 0,-1-12 5 0,0 0-6 0,0 0-2 15,0 0 3-15,0 0 4 0,0 13-7 16,0-13 1-16,0 0-5 0,0 0-4 0,0 0-2 0,0 0-9 16,0 0-9-16,0 0-12 15,1 13-14-15,-1-13-11 0,0 0-24 0,0 0-23 0,0 0-36 16,0 0-37-16,0 0-33 0,0 0-28 0,0 0-164 16,0 0-489-16,0 0 135 0</inkml:trace>
  <inkml:trace contextRef="#ctx0" brushRef="#br0" timeOffset="148132.2">4862 17545 330 0,'12'-11'147'0,"-12"11"-12"0,0 0-4 0,0 0-10 0,0 0 0 16,0 0-14-16,0 0-6 0,0 0-4 0,0 0-7 15,0 0-1-15,0 0-5 0,0 0-2 0,0 0-7 16,0 0 2-16,0 0-3 0,0 0-2 0,0 0-1 16,0 0-4-16,0 0 0 0,0 0 2 0,0 0-1 15,0 0-4-15,0 0 0 0,0 0-1 0,0 0-2 0,10 19 0 16,-10-19-1-16,0 0-1 0,1 13-3 0,-1-13-2 16,3 14-1-1,-3-14 0-15,2 14-5 0,-2-14 1 16,1 16 2-16,-1-16-5 0,-1 15-5 0,1-15 0 0,2 15-9 15,-2-15 0-15,1 14-1 0,-1-14-3 0,0 0-1 16,0 16 0-16,0-16-8 0,0 0 0 0,1 15-7 16,-1-15 6-16,0 11-5 0,0-11-3 0,0 0-1 15,2 11-5-15,-2-11-10 0,0 0-4 0,0 0-14 16,3 11-11-16,-3-11-5 0,0 0-21 0,0 0-16 0,0 0-20 16,0 0-24-16,0 0-31 0,0 0-19 0,0 0-41 15,1 12-120-15,-1-12-396 0,0 0 113 16</inkml:trace>
  <inkml:trace contextRef="#ctx0" brushRef="#br0" timeOffset="148810.78">4737 17884 322 0,'0'0'148'0,"0"0"-14"0,0 0 4 0,0 0-7 0,0 0-13 16,0 0-1-16,0 0-2 0,0 0 0 0,0 0-15 15,0 0 7-15,0 0 1 0,0 0-8 0,0 0 0 0,0 0-8 16,0 0 2-16,23 2-5 0,-23-2-6 15,0 0-3-15,0 0 1 0,16 0-8 0,-16 0-1 0,0 0-7 16,20-1-2-16,-20 1-3 0,17-1-8 0,-17 1-2 16,15-1 0-16,-15 1-3 0,18-2-4 0,-18 2-1 15,18 0-1-15,-18 0-2 0,18-1-4 0,-18 1-3 0,18-1 1 0,-18 1-1 16,19-1-3-16,-19 1-1 0,19 2-4 0,-19-2-1 16,16-1-2-16,-16 1-1 0,13 1 5 0,-13-1-6 15,0 0-4-15,20-1 4 0,-20 1-5 0,15 0 2 16,-15 0 0-16,14-2-7 0,-14 2 3 0,0 0 4 15,17-1-5-15,-17 1-1 0,13 0 0 0,-13 0-4 16,0 0 2-16,18-2-3 0,-18 2 0 0,14 0 0 0,-14 0 1 16,0 0-1-16,16-2 0 0,-16 2-3 15,0 0 0-15,0 0-3 0,16-2 3 0,-16 2-3 0,0 0 6 16,11-2 0-16,-11 2-1 0,0 0-3 0,0 0 2 16,0 0-5-16,14-1 1 0,-14 1-2 0,0 0 3 31,0 0-5-31,0 0-15 0,0 0-2 0,15-1-13 15,-15 1-16-15,0 0-12 0,0 0-21 0,0 0-24 16,0 0-27-16,0 0-30 0,0 0-29 0,0 0-171 16,0 0-439-16,0 0 121 0</inkml:trace>
  <inkml:trace contextRef="#ctx0" brushRef="#br0" timeOffset="150293.7">4966 18008 209 0,'0'0'141'15,"0"0"-18"-15,0 0-17 0,0 0-18 0,0 0 0 16,0 0-4-16,0 0 1 0,0 0-3 0,0 0-6 15,0 0-1-15,0 0-4 0,0 0 1 0,0 0 1 16,6 4-8-16,-6-4 4 0,0 0 0 0,0 0-1 16,0 0-3-16,-9 10-2 0,9-10-5 0,0 0 0 15,-7 7-2-15,7-7-5 0,-6 6 0 0,6-6-4 0,-7 9 0 16,7-9-2-16,-9 11-2 0,9-11 0 16,-10 10-3-16,10-10-1 0,-7 10 1 0,7-10-6 15,-9 10 1-15,9-10-5 0,-9 12 3 0,4-7-4 16,5-5 2-16,-9 12-3 0,9-12 0 0,-7 10 0 15,7-10-2-15,-9 13-1 0,5-6-1 0,4-7-2 16,-6 12 0-16,6-12 1 0,-5 13-2 0,5-13 4 16,-4 11-6-16,4-11 1 0,-5 12 2 0,5-12-3 0,-5 11-3 15,5-11 1-15,0 0 4 16,-4 14-6-16,4-14 3 0,0 0 1 0,-3 12-3 16,3-12-3-16,0 0 3 0,-2 12-3 0,2-12-2 15,0 0-2-15,-2 13 4 0,2-13-2 0,0 0 2 0,0 0-5 0,0 13 0 0,0-13-1 16,0 0 3-16,0 0-2 0,2 14-2 0,-2-14 2 0,0 0 1 15,0 0-5-15,1 14 2 0,-1-14 1 0,0 0-2 16,0 0-1-16,3 13 3 0,-3-13-1 0,0 0 4 16,7 8-5-16,-7-8-1 0,0 0 0 0,5 11 0 15,-5-11 1-15,0 0-5 0,5 7 2 0,-5-7 0 0,0 0-2 16,9 10 2-16,-9-10 4 0,0 0-3 16,9 6 0-1,-9-6-2-15,9 5-1 0,-9-5 3 0,0 0-1 0,10 6-1 16,-10-6-2-16,0 0 9 0,10 6-8 0,-10-6 0 15,0 0 0-15,0 0 0 0,14 4 0 0,-14-4 0 0,0 0 0 16,12 3-2-16,-12-3 8 0,0 0-3 16,11 3-2-16,-11-3-1 0,0 0 0 0,0 0 0 15,14 2 0-15,-14-2 3 0,0 0-2 0,0 0-1 0,13 1-3 16,-13-1 3-16,0 0-1 0,0 0 3 0,0 0-3 16,0 0 5-16,18-3-6 0,-18 3 0 0,0 0 4 15,0 0 0-15,13-3 1 0,-13 3 0 0,0 0-4 16,13-5 1-16,-13 5 0 0,0 0 2 0,10-7 0 15,-10 7 0-15,0 0-2 0,11-6-2 0,-11 6 2 16,0 0 0-16,7-7-2 0,-7 7 4 0,0 0-2 16,0 0 3-16,8-7-5 0,-8 7 1 0,0 0 2 0,0 0-1 15,0 0 3-15,8-8 1 0,-8 8-4 0,0 0-1 16,0 0 2-16,0 0 2 0,7-7-1 0,-7 7-1 16,0 0 1-16,0 0 0 0,0 0-1 0,0 0 2 15,0 0-3-15,0 0 0 0,5-11 0 0,-5 11 1 16,0 0 2-16,0 0-5 0,0 0 2 0,0 0 3 15,0 0-3-15,0 0 1 0,0 0 1 0,0 0-2 0,-1-16 0 16,1 16 1-16,0 0-2 0,0 0 1 0,0 0 0 16,0 0 1-16,0 0-2 0,0 0 5 15,0 0-4-15,-8-14 1 0,8 14 0 0,0 0 0 0,0 0-4 16,0 0 4-16,-8-7-5 0,8 7 7 0,0 0-3 16,0 0 2-16,0 0-3 0,-10-4 3 0,10 4-2 15,0 0-1-15,0 0 7 0,0 0-5 0,0 0-1 16,-15-3-1-16,15 3 4 0,0 0-3 0,0 0 3 0,0 0-1 15,0 0 0-15,0 0 7 0,-17 2-9 0,17-2 1 16,0 0 1-16,0 0 0 0,0 0-1 0,-17 5 4 16,17-5-2-16,0 0-2 0,0 0 1 0,-12 4 2 15,12-4-1-15,0 0 2 16,0 0-2-16,-10 3 4 0,10-3-6 0,0 0 7 0,0 0-5 16,0 0 5-16,0 0-5 0,-12 4 0 0,12-4 0 15,0 0 1-15,0 0 1 0,0 0 1 0,0 0-8 0,-11 5 5 0,11-5-1 16,0 0-2-16,0 0 0 0,0 0 3 0,-12 5 2 15,12-5-1-15,0 0-3 0,0 0 1 0,0 0-2 0,0 0 2 16,-10 5-3-16,10-5-2 0,0 0 2 0,0 0-1 16,0 0 0-16,-8 7 3 0,8-7 0 15,0 0-2-15,0 0-6 0,0 0 8 0,0 0-6 0,-9 7-5 16,9-7-6-16,0 0-5 0,0 0-3 0,-9 5-6 16,9-5-10-16,0 0-7 0,0 0-13 0,0 0-9 0,0 0-21 15,-9 6-28-15,9-6-22 0,0 0-28 0,0 0-31 16,0 0-130-16,-9 7-393 0,9-7 111 0</inkml:trace>
  <inkml:trace contextRef="#ctx0" brushRef="#br1" timeOffset="155104.5">1532 15854 269 0,'0'0'93'0,"0"0"-13"0,0 0 1 0,0 0-3 0,0 0-3 15,0 0 3-15,0 0-6 0,0 0-15 0,0 0 1 0,0 0-5 16,0 0 2-16,0 0-13 0,0 0 10 0,0 0-3 16,0 0-9-16,12 7 7 0,-12-7-7 0,0 0-1 15,0 0-4-15,0 0 0 0,0 0-12 0,0 0 8 16,0 0 1-16,0 0-2 0,0 0-6 0,0 0 0 15,0 0-3-15,0 0-4 0,0 0 5 0,0 0-5 16,0 0 1-16,0 0 2 0,0 0 4 0,0 0-6 0,0 0 3 16,0 0-1-16,0 0-2 0,0 0-2 15,18-16 6-15,-18 16-5 0,11-11 3 0,-11 11-3 0,14-9 4 0,-3-2-7 0,1 1 3 0,-3 3 2 16,3-4-1-16,-2 3-2 0,2-1 1 0,-1 0 2 16,2 0-3-16,-2-1-2 0,2 0-2 0,-1 1 1 15,-1 1-1-15,3-2 3 0,-3 3-1 0,0-3-5 16,2 1 1-16,0 0-3 0,1-1 3 0,-4 2-2 15,5-1-1-15,-4 1 0 0,0 0-1 0,2-2-1 16,0 1-1-16,-3 2-1 0,1 0 0 0,-1-3 5 0,2 4-5 16,-4-2 6-16,-8 8 4 0,17-11-4 0,-9 5 2 15,-8 6-3-15,20-15 0 0,-8 8 1 0,-4 1 3 16,-8 6-3-16,16-12-3 0,-8 9 3 0,-8 3-3 16,14-11-2-16,-14 11 4 15,14-8-2-15,-14 8-5 0,12-8 1 0,-12 8 1 0,13-7-3 16,-13 7 1-16,12-9 1 0,-12 9 1 0,9-5 1 15,-9 5-2-15,0 0-2 0,12-8-2 0,-12 8 2 0,0 0-4 0,0 0 0 16,12-6-3-16,-12 6-7 0,0 0-9 0,0 0-9 16,0 0-6-1,10-6-18-15,-10 6-14 0,0 0-15 0,0 0-38 0,0 0-129 16,0 0-300-16,0 0 87 0</inkml:trace>
  <inkml:trace contextRef="#ctx0" brushRef="#br1" timeOffset="156306.97">2734 16911 263 0,'0'0'121'0,"0"0"-10"0,0 0-32 0,0 0 6 0,0 0-6 16,0 0 7-16,0 0-23 0,0 0 7 0,0 0 2 0,0 0-10 15,0 0-5-15,0 0 6 0,0 0-9 0,13-34 6 16,-13 34-15-16,0 0 3 0,0 0-1 0,14-25-2 0,-14 25-4 16,7-14 5-16,-7 14-4 0,10-16 3 0,-3 4-4 15,2 0 2-15,2-1 0 0,-2 0-5 16,-9 13 1-16,15-24-1 0,-10 11-2 0,4 0-2 15,0 0 0-15,-9 13-6 0,15-25 6 0,-5 11-5 16,-2 2-1-16,0-2-4 0,-8 14 1 0,17-24 2 16,-10 13-10-16,0-1 7 0,-7 12-5 0,13-21 2 15,-13 21-2-15,14-20 6 0,-5 8-3 0,-9 12 1 16,12-20-2-16,-6 11 4 0,-6 9-2 0,10-16-3 0,-10 16 2 16,10-15-3-16,-2 4-2 0,-8 11 1 0,13-21 2 15,-13 21-3-15,11-14 0 0,-11 14-4 0,9-15 0 16,-4 9-2-16,-5 6 3 0,8-13-3 0,-8 13 1 15,9-12 2-15,-9 12-4 0,5-9-3 0,-5 9 1 16,0 0-1-16,7-10 2 0,-7 10-4 0,0 0 4 16,0 0-1-16,0 0 0 0,9-12-4 0,-9 12 5 15,0 0-7-15,0 0 3 0,0 0-9 0,7-9 8 0,-7 9-2 16,0 0 1-16,0 0-2 0,0 0-4 0,0 0-7 16,0 0-8-16,0 0-2 0,0 0-12 0,0 0-12 15,0 0-6-15,0 0-16 0,0 0-9 0,0 0-12 16,0 0-29-16,0 0-19 0,0 0-27 0,0 0-99 15,0 0-312-15,0 0 90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in"/>
          <inkml:channel name="T" type="integer" max="2.14748E9" units="dev"/>
        </inkml:traceFormat>
        <inkml:channelProperties>
          <inkml:channelProperty channel="X" name="resolution" value="393.73947" units="1/cm"/>
          <inkml:channelProperty channel="Y" name="resolution" value="393.73947" units="1/cm"/>
          <inkml:channelProperty channel="F" name="resolution" value="249.9771" units="1/in"/>
          <inkml:channelProperty channel="T" name="resolution" value="1" units="1/dev"/>
        </inkml:channelProperties>
      </inkml:inkSource>
      <inkml:timestamp xml:id="ts0" timeString="2021-02-15T22:09:37.79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3799 5190 211 0,'0'0'177'0,"0"0"-22"0,0 0-15 0,0 0-7 0,0 0-7 0,0 0 0 16,0 0-1-16,0 0-6 0,0 0-3 0,0 0-2 16,0 0-6-16,0 0-4 0,0 0-4 0,0 0-5 0,0 0-10 15,0 0-4-15,0 0-7 0,0 0-6 0,0 0-5 16,0 0-7-16,0 0-3 0,0 0-7 0,0 0 0 0,0 0-9 15,0 0-2-15,7 8-3 0,-7-8 2 16,0 0-2-16,0 0 0 0,0 0-3 0,0 0 2 16,0 0-5-16,0 0 5 0,0 0-6 0,16 3 1 0,-16-3-2 15,0 0 1-15,15 2-2 0,-15-2 0 16,0 0-3-16,23 4 0 0,-23-4 0 0,15 2-3 0,-15-2 10 16,14 3-8-16,-14-3-4 0,17 2 1 15,-17-2-3-15,0 0 0 0,23 2 3 0,-23-2-2 16,13 0-4-16,-13 0 1 0,0 0 0 0,21 0-6 0,-21 0 2 0,0 0 1 15,18 1 1-15,-18-1-6 0,0 0-6 16,14 1-12-16,-14-1-15 16,0 0-8-16,0 0-23 0,0 0-22 0,0 0-26 0,0 0-33 15,20-1-20-15,-20 1-38 0,0 0-124 16,0 0-385-16,0 0 108 0</inkml:trace>
  <inkml:trace contextRef="#ctx0" brushRef="#br0" timeOffset="551.21">3883 5453 303 0,'0'0'166'16,"0"0"-8"-16,0 0-14 0,0 0-11 0,0 0-2 15,0 0-7-15,0 0-3 0,0 0-4 0,0 0-3 16,0 0-5-16,0 0-9 0,0 0 1 0,0 0-5 16,0 0 3-16,0 0-7 0,18 8-6 0,-18-8-4 0,0 0-8 15,0 0-5-15,0 0-1 0,18 2-3 16,-18-2-4-16,0 0-5 0,18 0-2 0,-18 0-2 0,0 0-7 15,20 0 0-15,-20 0-5 0,0 0-1 0,18 0-3 16,-18 0-6 0,0 0-3-16,21 0 1 0,-21 0-6 0,16 1 0 15,-16-1-3-15,0 0-2 0,17 0-6 0,-17 0 2 16,0 0-2-16,0 0 5 0,22 2-18 0,-22-2-10 0,0 0-15 16,0 0-16-16,0 0-13 0,15-2-23 0,-15 2-20 0,0 0-24 15,0 0-36-15,0 0-34 0,0 0-128 0,14-4-384 0,-14 4 108 16</inkml:trace>
  <inkml:trace contextRef="#ctx0" brushRef="#br0" timeOffset="2525.67">4838 4652 230 0,'0'0'148'0,"0"0"-17"15,0 0-13-15,0 0-7 0,0 0-15 0,0 0 2 0,0 0-5 16,0 0-10-16,0 0-3 0,0 0-11 0,0 0-3 15,0 0 5-15,0 0-16 0,0 0 0 16,0 0-8-16,0 0-2 0,0 0-2 0,0 0 2 0,-51 9-10 16,51-9 6-16,-18 6-7 0,9-3-4 0,0 1 4 15,-5 2-8-15,2 0 0 0,-3 0 0 0,4 1-2 16,0-2-4-16,-2 4-2 0,3-2 3 0,-4 1-3 0,3 0 3 0,3-2-3 0,-1-1-4 16,9-5 1-16,-14 9-2 0,7-5-2 0,7-4-2 15,-14 9-1-15,8-4 0 0,6-5-1 0,-11 9-2 16,11-9-2-16,-10 7 3 15,10-7-2-15,-7 7 0 0,7-7 0 0,0 0-1 16,-7 8 0-16,7-8-1 0,0 0-2 0,0 0 0 0,0 0 0 16,-1 13 6-16,1-13-1 0,0 0 0 0,0 0-1 15,13 12 3-15,-13-12-2 0,14 5 7 0,-7-1-4 16,-7-4 1-16,18 6-1 0,-2-2 3 0,1 1 0 0,-1-2 1 16,0 2-2-16,-1-1 8 0,1 0-1 0,0 0-2 15,0 0 2-15,-3 0-2 0,2 1-3 0,0-1 3 0,0 3 4 16,-2-5-2-16,-13-2 0 0,21 9 0 0,-13-5-1 15,-8-4-1-15,14 10 3 0,-14-10 0 0,14 9 0 0,-8-4-2 16,-6-5 5-16,13 11-5 0,-13-11 4 16,10 12-6-16,-10-12 3 0,7 13 5 0,-7-13-2 0,6 12 0 15,-6-12-1-15,3 13 0 0,-3-13-1 0,0 0-3 16,1 18 2-16,-1-18-5 0,0 0 1 0,-6 19 1 16,6-19-4-16,-5 14-2 15,5-14 0-15,-7 11-1 0,7-11 0 0,-8 13 1 16,8-13 1-16,-10 11-1 0,10-11-1 0,-10 9-1 15,10-9 0-15,-12 7 1 0,12-7 1 0,-11 6-4 16,11-6 0-16,-12 5-1 0,12-5 1 0,-14 4 0 0,14-4-1 16,0 0-1-16,0 0 0 0,-18 2 0 0,18-2 1 15,0 0-3-15,0 0 2 0,0 0-1 0,-22-5 5 16,22 5-6-16,0 0 0 0,-11-6-4 0,11 6 3 16,0 0-1-16,-11-10 2 0,11 10 0 0,0 0 3 15,-7-10-6-15,7 10 3 0,0 0 0 0,-5-16 0 0,5 16 4 16,-2-14-4-16,2 14 0 0,0 0 0 0,-1-19 2 15,1 19-2-15,0 0-2 0,3-22 3 0,-3 22-1 16,3-15-2-16,-3 15 2 0,4-14 1 0,-4 14 0 16,8-15-3-16,-8 15 1 0,6-14 1 0,-6 14 1 15,6-15 0-15,-6 15 1 0,8-15-2 0,-8 15 1 16,7-14 1-16,-7 14-4 0,8-13 2 0,-8 13-1 16,7-14 1-16,-7 14 1 0,8-12 0 0,-8 12-3 15,6-13 2-15,-6 13 2 0,0 0 1 0,6-13-3 16,-6 13 0-16,5-11 3 0,-5 11-2 15,0 0-1-15,5-14 1 0,-5 14 0 0,0 0 3 0,3-12-4 16,-3 12 1-16,0 0-1 0,5-15-1 0,-5 15-2 16,0 0 1-16,3-16-7 0,-3 16-3 0,0 0-5 15,4-16-5-15,-4 16-8 0,0 0-14 0,2-12-13 16,-2 12-17-16,0 0-21 0,0 0-30 0,1-17-30 0,-1 17-30 16,0 0-107-16,0 0-345 0,-3-19 99 15</inkml:trace>
  <inkml:trace contextRef="#ctx0" brushRef="#br0" timeOffset="3294.83">4601 5231 255 0,'0'0'186'0,"0"0"-18"0,0 0-12 0,0 0-5 16,0 0 4-16,0 0-10 0,0 0-7 0,0 0-9 0,0 0-3 15,0 0 1-15,0 0-4 0,0 0-4 0,0 0-8 16,28 8-2-16,-28-8-1 0,15 2-7 0,-15-2-2 0,19 0-5 16,-19 0-5-16,25-2-5 0,-12 2-3 0,-13 0-9 15,34 0-1-15,-18 0-5 0,0-1-1 0,-16 1-5 16,32 0-1-16,-15 0-3 16,-3 0-9-16,-14 0 0 0,0 0-5 0,43-1-1 15,-27 1-7-15,-16 0-1 0,25 0-2 0,-25 0 1 16,21 1-3-16,-21-1-6 0,0 0-1 0,24 0-1 15,-24 0 2-15,0 0-7 0,22 3-1 0,-22-3-4 0,0 0 2 16,0 0 0-16,25 1-4 0,-25-1 0 0,0 0 1 16,0 0 5-16,21 2-6 0,-21-2-3 0,0 0-5 15,0 0-2-15,0 0-2 0,0 0-14 0,20 2-8 16,-20-2-11-16,0 0-17 0,0 0-21 0,12 3-20 16,-12-3-24-16,0 0-42 0,0 0-45 0,0 0-30 15,0 0-147-15,0 0-459 0,0 0 127 0</inkml:trace>
  <inkml:trace contextRef="#ctx0" brushRef="#br0" timeOffset="7100.2">4699 5468 226 0,'0'0'95'16,"0"0"-1"-16,0 0-11 0,0 0 2 15,0 0-1-15,0 0 0 0,0 0-11 0,0 0-1 0,0 0-1 16,0 0 3-16,0 0-7 0,0 0-2 0,0 0 0 0,0 0-5 16,0 0-2-16,0 0 4 0,0 0-11 0,0 0 5 0,0 0-8 15,0 0-2-15,0 0-2 0,0 0 1 16,0 0-7-16,0 0-4 0,0 0-4 0,0 0 6 15,0 0-9-15,0 0 2 0,0 0-2 0,0 0 3 0,0 0-8 16,0 0 3-16,0 0-4 0,0 0 4 0,0 0-5 16,0 0 3-16,0 0-4 0,0 0 4 0,0 0 1 15,0 0-2-15,0 0-1 0,0 0-1 0,0 0-1 16,0 0 3-16,0 0-4 0,0 0 1 0,27-16-4 16,-27 16 1-16,13-4-2 0,-13 4 4 15,15-5-1-15,-15 5-1 0,15-4-2 0,-15 4-3 0,15-1 2 0,-15 1 0 0,0 0 1 0,19 0-2 31,-19 0 4-31,0 0-1 0,21 5 1 0,-21-5-1 16,14 5 3-16,-14-5-1 0,11 6 0 0,-11-6 3 0,11 7-4 0,-11-7 1 0,12 12-3 16,-12-12 6-16,5 8-2 15,-5-8 4-15,0 0 1 0,6 13 0 0,-3-7-2 0,-3-6-3 16,0 0 3-16,4 17 1 0,-4-17-3 0,0 0-1 16,-2 13 1-16,2-13-7 0,0 0-1 0,-6 19-1 15,6-19 1-15,-5 11 0 0,5-11-2 0,0 0 0 16,-5 14 0-16,5-14 0 0,0 0-4 0,0 0 2 15,-8 11-1-15,8-11-2 0,0 0 0 0,0 0-2 0,0 0-1 16,-4 11 0-16,4-11-3 0,0 0-1 16,0 0 3-16,0 0-5 0,0 0 5 0,0 0 0 15,0 0 3-15,1 18-4 0,-1-18 1 0,0 0-3 16,9 12 4-16,-9-12-3 0,13 10 1 0,-13-10 1 16,13 13-1-16,0-5 0 0,-4 2 2 0,3 0-1 0,0 0-1 0,-3-1 1 0,1 2 2 15,1-1-2-15,-2 0 0 0,-3-2-1 0,-6-8 2 0,11 14-1 16,-11-14 1-16,10 12 1 0,-10-12 1 0,7 10-1 15,-7-10 4-15,6 11 0 0,-6-11 2 16,0 0 2-16,2 15 0 0,-2-15-2 0,0 0 6 0,-2 17-2 16,2-17 3-1,0 0-1-15,0 0-1 0,-8 20 0 0,8-20 0 0,-10 8-3 16,10-8-1-16,-11 10 0 0,11-10-4 0,-12 7 2 0,12-7 1 16,-12 7-3-16,12-7 0 0,-11 6-2 0,11-6 3 0,-12 5 0 0,12-5-4 15,0 0-8-15,-13 7-5 0,13-7-12 0,0 0-12 16,-15 1-17-16,15-1-12 0,0 0-21 0,0 0-19 15,0 0-17-15,-23-1-31 0,23 1-22 0,0 0-148 16,0 0-384-16,0 0 108 0</inkml:trace>
  <inkml:trace contextRef="#ctx0" brushRef="#br0" timeOffset="10277.7">5777 5193 256 0,'0'0'176'0,"0"0"-18"0,0 0-10 0,0 0-9 0,0 0-5 0,0 0-8 0,0 0-6 0,0 0 0 15,0 0-12-15,0 0 1 0,0 0-7 0,0 0-13 16,0 0 9-16,0 0-4 0,-13 8-6 0,13-8-2 16,0 0-3-16,0 0-7 0,0 0-3 0,0 0-10 15,0 0-4-15,0 0-1 0,0 0-5 0,0 0-4 0,0 0-2 16,0 0-5 0,0 0-3-16,0 0-1 0,0 0-5 0,0 0 1 15,0 0-6-15,0 0-1 0,0 0-3 0,0 0-5 16,0 0 0-16,0 0 0 0,0 0-3 0,0 0 2 15,0 0-1-15,0 0 0 0,0 0 2 0,0 0-4 16,0 0-4-16,0 0 8 0,0 0-3 0,0 0 2 16,0 0-4-16,0 0 3 0,0 0-2 0,0 0-1 15,0 0-1-15,0 0-1 0,32-3 0 0,-32 3-1 16,0 0 3-16,22-6-1 0,-22 6-2 0,18-3-1 0,-10 0 1 0,-8 3-2 0,18-5 1 16,-9 3-4-16,7 1 4 0,-3-1-4 0,-13 2 0 15,21-4 0-15,-13 2-1 0,-8 2-2 0,15-3-1 16,-15 3 2-16,16-2-2 0,-16 2 2 0,13-2 0 15,-13 2 2-15,0 0-5 0,15-3 2 0,-15 3 0 16,0 0-3-16,11-2 2 0,-11 2-5 0,0 0-10 0,0 0-6 16,0 0-16-16,15-2-12 0,-15 2-18 15,0 0-20-15,0 0-18 0,0 0-22 0,0 0-17 0,12-2-20 16,-12 2-16 0,0 0-155-16,0 0-397 0,0 0 112 0</inkml:trace>
  <inkml:trace contextRef="#ctx0" brushRef="#br0" timeOffset="10855.48">5798 5473 279 0,'0'0'166'0,"0"0"-17"0,0 0-5 16,0 0-9-16,0 0-7 0,0 0 0 0,0 0-6 16,0 0 0-16,13 9 0 0,-13-9-4 0,0 0-6 15,0 0-4-15,0 0-3 0,0 0-6 0,0 0-8 0,31-16 1 16,-31 16-6-16,14-8-2 0,-14 8-5 0,18-8-3 15,-18 8-7-15,23-9-6 0,-11 3-3 0,0 2-5 16,-2-2-4-16,-10 6-3 0,17-7-6 0,-17 7-2 16,19-7-3-16,-9 4-5 0,-10 3 4 0,15-6-6 15,-15 6-5-15,17-7 0 0,-17 7-3 0,13-3 0 0,-13 3-4 16,13-6-3-16,-13 6 0 0,0 0-2 0,16-3-1 16,-16 3-1-16,0 0-3 0,0 0 0 15,14-5 1-15,-14 5-1 0,0 0-4 0,0 0 3 16,0 0-4-16,0 0-2 0,14-3-10 0,-14 3-8 0,0 0-18 15,0 0-16-15,0 0-24 0,0 0-20 0,0 0-31 16,0 0-26-16,13-5-31 0,-13 5-165 0,0 0-415 16,0 0 114-16</inkml:trace>
  <inkml:trace contextRef="#ctx0" brushRef="#br0" timeOffset="20288.04">6529 4918 255 0,'0'0'69'0,"0"0"-5"0,0 0 2 0,0 0-5 0,0 0 1 0,0 0-4 0,0 0-9 16,0 0 6-16,0 0-8 0,0 0 0 0,0 0 2 15,0 0-9-15,0 0 5 0,0 0 3 0,0 0-1 16,0 0-10-16,0 0 0 0,0 0 0 0,0 0 1 16,15-5-8-16,-15 5-7 0,0 0 9 0,0 0-7 15,0 0-2-15,0 0-4 0,0 0 4 0,0 0-2 16,0 0 3-16,0 0-2 0,4-14-6 0,-4 14 3 0,0 0-1 15,0 0-3-15,6-14-1 0,-6 14 0 16,5-11-6-16,-5 11 1 0,8-14 3 0,-8 14-6 16,6-11 2-16,-6 11-3 0,7-14 4 0,-7 14 5 15,8-12-11-15,-8 12 1 16,9-13 4-16,-9 13-8 0,8-11 11 0,-8 11-10 0,8-11 11 16,-8 11-8-16,0 0-2 0,9-11-2 0,-9 11 4 0,9-9-8 15,-9 9 9-15,0 0-3 0,10-9 5 0,-10 9-10 16,0 0 11-16,0 0 5 0,12-7-20 0,-12 7 1 15,0 0 6-15,0 0-1 0,0 0-2 0,13-6 3 0,-13 6-2 16,0 0-1-16,0 0 7 0,0 0-9 0,0 0 4 16,18 2-6-16,-18-2 10 0,0 0-9 0,0 0 6 15,0 0 1-15,16 7-4 0,-16-7 6 0,0 0-2 16,10 8-1-16,-10-8 7 0,0 0-3 0,8 14-1 16,-8-14-4-16,9 11-1 0,-9-11 4 0,5 13-4 15,-5-13 0-15,5 13 4 0,-5-13 2 0,5 16-3 0,-5-16 0 16,5 16 2-16,-5-16 1 0,0 18 4 0,2-2-1 0,-2-1-1 15,2-1 0-15,-2-14 3 0,0 22 2 0,0-22-2 16,-4 19-5-16,4-19-1 0,-3 24 1 0,1-8 8 0,0-2-5 16,-2 2 10-16,2-4-10 0,0 2 3 0,-2 1-5 15,4-15 5 1,-8 26-4-16,4-11 5 0,1-3 0 0,-1-1 4 16,-1 3-7-16,1-3 9 0,4-11-9 0,-8 18 2 15,3-3 0-15,1-3-1 0,-2 2-1 0,1-4 3 16,5-10-2-16,-7 20 3 0,2-10-3 0,5-10 5 15,-8 15-3-15,8-15-4 0,-6 14 11 0,1-5-6 16,5-9-3-16,-6 13 2 0,6-13-3 0,-6 13 1 16,6-13-2-16,-7 10 3 0,7-10-5 0,0 0 1 15,-5 13 3-15,5-13-4 0,0 0 2 0,-5 10 1 0,5-10-2 16,0 0 5-16,0 0-1 0,0 0-3 16,-6 10 4-16,6-10-4 0,0 0 2 0,0 0 2 0,0 0-2 15,0 0-2-15,0 0 2 0,0 0-3 0,0 0 2 16,0 0 0-16,0 0-3 0,0 0 1 0,-6 11 0 15,6-11-3-15,0 0 0 0,0 0 2 0,0 0-1 16,0 0-2-16,0 0 1 0,0 0-2 0,0 0-1 16,0 0-1-16,0 0 3 0,0 0 0 0,0 0-4 0,0 0 5 15,0 0-3-15,0 0 0 0,0 0 2 0,0 0-1 16,0 0-1-16,0 0-1 0,39-6 3 0,-39 6-4 16,23-4 5-16,-23 4 0 0,15-2-2 15,-15 2-2-15,18 2 4 0,-18-2-3 0,18-2 4 16,-18 2 0-16,16-2-3 0,-16 2 3 0,19 1-3 15,-19-1 1-15,21 0 0 0,-21 0 0 0,18 1-1 16,-18-1 0-16,18 1 0 0,-18-1-1 0,16 1 3 0,-16-1-3 16,14 3 1-16,-14-3 2 0,0 0-2 0,22 3 1 0,-22-3-1 15,0 0 2-15,14 1-5 0,-14-1 1 0,0 0 4 16,14 2-5-16,-14-2-10 0,0 0-7 0,0 0-6 16,14 3-18-16,-14-3-8 0,0 0-20 0,0 0-10 0,0 0-35 0,0 0-137 15,0 0-302-15,0 0 88 0</inkml:trace>
  <inkml:trace contextRef="#ctx0" brushRef="#br0" timeOffset="21414.88">7235 4682 225 0,'0'0'113'0,"0"0"-18"0,0 0-2 0,0 0-3 15,0 0-4-15,0 0-10 0,0 0-2 0,0 0 1 0,0 0-8 0,0 0-4 16,0 0-1-16,0 0-6 0,0 0-5 16,0 0-4-16,0 0-1 0,22-16-5 0,-22 16-7 15,11-9 5-15,-11 9-3 0,16-8 1 0,-16 8-8 0,15-8 0 16,-15 8-5-16,14-10 2 0,-5 6-5 0,-9 4-2 16,14-7-2-16,-14 7 0 0,17-6-3 0,-17 6 6 15,15-6-6-15,-15 6-1 0,13-3-1 0,-13 3 2 0,0 0-4 0,17-2-5 16,-17 2 9-16,0 0-1 0,0 0 2 0,18 6 2 15,-18-6-5-15,0 0 2 0,6 9 2 0,-6-9-1 16,0 0 5-16,3 16-3 0,-3-16-2 0,0 15 1 16,0-15-2-16,-7 17 2 0,1-4-7 0,0-3 4 0,-2 4-5 15,-1-1 1-15,-1-1 0 0,2 0 1 0,-3 0 0 16,2 0-3-16,-1-2 0 0,1-2 0 0,2 0 1 16,7-8-1-16,-12 12-4 0,12-12 3 0,-13 12-2 31,13-12 0-31,-10 10-7 0,10-10 5 0,-9 9 3 0,9-9 0 15,-9 8-1-15,9-8-2 0,0 0-2 16,-9 8 5-16,9-8-1 0,0 0 0 0,0 0 4 0,-9 8-4 16,9-8-2-16,0 0-1 0,0 0 0 0,0 0-2 15,0 0-2-15,0 0 4 0,0 0 1 0,0 0-1 16,0 0 3-16,0 0-2 0,0 0-3 0,0 0 3 16,0 0 3-16,0 0-3 0,0 0 2 0,23 12-3 0,-23-12 3 15,0 0 1-15,22 1 2 0,-22-1 2 0,15 0-5 16,-15 0 6-16,18 1 2 0,-18-1 0 0,19 0 0 0,-19 0-2 0,21-2 0 0,-21 2 0 15,27 0-1-15,-14-1-3 0,-13 1 2 0,22-2-2 16,-22 2-2-16,18 0 3 0,-18 0-2 0,17 0 0 0,-17 0-2 31,17-1 3-31,-17 1-6 0,0 0 4 0,22-1-8 0,-22 1-9 0,0 0-9 0,16 0-8 0,-16 0-12 16,0 0-8-16,0 0-16 0,15-2-12 0,-15 2-165 16,0 0 6-16,0 0-282 0,11-5 83 15</inkml:trace>
  <inkml:trace contextRef="#ctx0" brushRef="#br0" timeOffset="22116.75">7057 5071 225 0,'0'0'113'0,"0"0"-4"0,0 0-14 0,0 0-9 0,0 0-3 16,0 0-6-16,0 0-4 0,0 0 5 0,0 0-1 15,40-15-6-15,-40 15 1 0,14-6-3 0,-14 6-5 16,18-7-3-16,-18 7 2 0,16-5-4 0,-1 1-2 16,-2 1-11-16,2-2 3 15,-3 2-7-15,-12 3-1 0,28-7-6 0,-18 5 2 16,4-2-2-16,-14 4 0 0,20-3-5 0,-3 0 0 0,-6 0-6 0,5 0-4 15,-16 3 2-15,26-5-3 0,-16 4-1 0,-10 1 0 16,19-5 1-16,-3 3 1 16,-16 2-4-16,25-6 1 0,-15 4 3 0,-10 2-5 0,19-6-1 15,-19 6-2-15,16-3 0 0,-16 3 0 0,20-3-1 16,-20 3-3-16,16-4-1 0,-16 4 3 16,15-4 0-16,-15 4-4 0,16-4 3 0,-16 4-5 15,11-4 2-15,-11 4 1 0,0 0-5 0,19-4 2 16,-19 4-2-16,0 0 3 0,13-3 0 0,-13 3-4 0,0 0 1 0,0 0-5 0,0 0-6 15,16-5-9-15,-16 5-13 0,0 0-16 0,0 0-12 0,0 0-14 16,11-5-32-16,-11 5-11 0,0 0-13 0,0 0-92 16,0 0-262-16,0 0 76 0</inkml:trace>
  <inkml:trace contextRef="#ctx0" brushRef="#br0" timeOffset="22864.74">7272 5106 230 0,'0'0'103'15,"0"0"-7"-15,0 0-2 0,37-19-6 0,-37 19-23 16,0 0 6-16,17-5-5 0,-17 5-6 0,15-1-11 16,-15 1 3-16,0 0-2 0,22-2-9 0,-22 2-2 0,0 0-3 15,16 3 5-15,-16-3-6 0,12 5 0 16,-12-5 1-16,12 8-4 0,-12-8 6 15,6 11-6-15,-6-11 9 0,0 0-6 0,3 17-2 0,-3-17-2 16,-2 15-5-16,2-15-1 0,0 0-1 0,-11 29 1 16,4-18-5-16,4-3-2 0,3-8 3 0,-11 15-5 0,11-15-3 15,-7 12 1-15,7-12-1 16,-7 8-3-16,7-8 2 0,0 0-5 0,-8 10 10 0,8-10-8 16,0 0-2-16,0 0-1 0,0 0 2 0,-5 11-9 15,5-11 5-15,0 0 1 0,0 0-2 0,0 0-5 16,0 0 10-16,0 0-8 0,0 0 3 0,0 0 1 15,17 13-4-15,-17-13-2 0,14 9 6 0,-14-9 0 16,14 9-1-16,-6-4 0 0,-8-5 4 0,14 13-1 0,-7-8 4 16,-7-5 1-16,14 13 4 0,-8-6 1 0,-6-7 8 15,9 16 2-15,-3-9 1 0,-6-7 4 0,6 15 7 16,-6-15 1-16,3 17 5 0,-3-17-2 0,0 17 2 0,0-17-4 0,-1 16 1 16,1-16-2-16,-6 16 2 0,3-7 0 0,-4 3-4 15,0-1 3-15,7-11-1 0,-13 14-7 0,6-6-3 16,1-3-2-16,6-5 0 0,-13 9-4 0,13-9 0 15,-14 11-9-15,14-11-5 0,-13 8-9 0,13-8-14 16,-15 6-16-16,15-6-14 0,-13 5-29 0,13-5-12 0,0 0-32 16,-19 2-19-16,19-2-163 0,0 0-354 0,-18 0 101 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4283" cy="496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8645" y="0"/>
            <a:ext cx="2944283" cy="496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3106"/>
            <a:ext cx="2944283" cy="496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a2e4b46b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a2e4b46b51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ga2e4b46b51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00" cy="4965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a2e4b46b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a2e4b46b51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ga2e4b46b51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00" cy="4965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100142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a2e4b46b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a2e4b46b51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ga2e4b46b51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00" cy="4965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327463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a2e4b46b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a2e4b46b51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ga2e4b46b51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00" cy="4965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227105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a2e4b46b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a2e4b46b51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ga2e4b46b51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00" cy="4965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635872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a2e4b46b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a2e4b46b51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ga2e4b46b51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00" cy="4965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88147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8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8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9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9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2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2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2" name="Google Shape;42;p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3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2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9" name="Google Shape;49;p23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23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1" name="Google Shape;51;p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25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26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7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customXml" Target="../ink/ink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customXml" Target="../ink/ink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customXml" Target="../ink/ink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customXml" Target="../ink/ink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customXml" Target="../ink/ink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customXml" Target="../ink/ink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EE82A-BC5C-D14C-9981-BCB8B89FC9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693987"/>
            <a:ext cx="7772400" cy="1470025"/>
          </a:xfrm>
        </p:spPr>
        <p:txBody>
          <a:bodyPr/>
          <a:lstStyle/>
          <a:p>
            <a:r>
              <a:rPr lang="en-US" b="1" dirty="0">
                <a:latin typeface="+mn-lt"/>
              </a:rPr>
              <a:t>Multiplying Fractions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3B49E9-F7AA-3345-8461-3855BB3870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4405284"/>
            <a:ext cx="7772400" cy="2355112"/>
          </a:xfrm>
        </p:spPr>
        <p:txBody>
          <a:bodyPr/>
          <a:lstStyle/>
          <a:p>
            <a:r>
              <a:rPr lang="en-US" dirty="0">
                <a:latin typeface="+mn-lt"/>
              </a:rPr>
              <a:t>I Do, We Do, You Do Example Sheets.</a:t>
            </a:r>
          </a:p>
          <a:p>
            <a:endParaRPr lang="en-US" dirty="0">
              <a:latin typeface="+mn-lt"/>
            </a:endParaRPr>
          </a:p>
          <a:p>
            <a:pPr algn="l"/>
            <a:r>
              <a:rPr lang="en-US" sz="1800" dirty="0">
                <a:latin typeface="+mn-lt"/>
              </a:rPr>
              <a:t>1) Pictorial, no simplifying involved.   2) No simplifying.</a:t>
            </a:r>
          </a:p>
          <a:p>
            <a:pPr algn="l"/>
            <a:r>
              <a:rPr lang="en-US" sz="1800" dirty="0">
                <a:latin typeface="+mn-lt"/>
              </a:rPr>
              <a:t>3) Simplifying after the calculation.    4) Simplifying before the calculation.</a:t>
            </a:r>
          </a:p>
          <a:p>
            <a:pPr algn="l"/>
            <a:r>
              <a:rPr lang="en-US" sz="1800" dirty="0">
                <a:latin typeface="+mn-lt"/>
              </a:rPr>
              <a:t>5) Mixed numbers.                             6) Fraction multiplied by an integer.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023159A-D4BC-1344-8A8E-8B0A718926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2543" y="941387"/>
            <a:ext cx="4238914" cy="1511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946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0" name="Google Shape;120;ga2e4b46b51_0_0"/>
              <p:cNvGraphicFramePr/>
              <p:nvPr>
                <p:extLst>
                  <p:ext uri="{D42A27DB-BD31-4B8C-83A1-F6EECF244321}">
                    <p14:modId xmlns:p14="http://schemas.microsoft.com/office/powerpoint/2010/main" val="1620526766"/>
                  </p:ext>
                </p:extLst>
              </p:nvPr>
            </p:nvGraphicFramePr>
            <p:xfrm>
              <a:off x="130629" y="154380"/>
              <a:ext cx="8882742" cy="6614555"/>
            </p:xfrm>
            <a:graphic>
              <a:graphicData uri="http://schemas.openxmlformats.org/drawingml/2006/table">
                <a:tbl>
                  <a:tblPr>
                    <a:noFill/>
                    <a:tableStyleId>{2572A604-6930-44FA-8A8C-41554DEEE212}</a:tableStyleId>
                  </a:tblPr>
                  <a:tblGrid>
                    <a:gridCol w="296091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33945">
                    <a:tc gridSpan="3"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b="1" dirty="0"/>
                            <a:t>M</a:t>
                          </a:r>
                          <a:r>
                            <a:rPr lang="en-GB" b="1" dirty="0" err="1"/>
                            <a:t>ultiplying</a:t>
                          </a:r>
                          <a:r>
                            <a:rPr lang="en-GB" b="1" dirty="0"/>
                            <a:t> Fractions</a:t>
                          </a:r>
                          <a:endParaRPr b="1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27956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/>
                            <a:t>I DO</a:t>
                          </a:r>
                          <a:endParaRPr sz="180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4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/>
                            <a:t>WE DO</a:t>
                          </a:r>
                          <a:endParaRPr sz="180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FF2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/>
                            <a:t>YOU DO</a:t>
                          </a:r>
                          <a:endParaRPr sz="1800"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D9EAD3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652654">
                    <a:tc>
                      <a:txBody>
                        <a:bodyPr/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400" dirty="0"/>
                            <a:t>What is</a:t>
                          </a:r>
                          <a:r>
                            <a:rPr lang="en-US" sz="1400" baseline="0" dirty="0"/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400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baseline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1400" b="0" i="1" baseline="0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sz="1400" b="0" i="1" baseline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1400" b="0" i="1" baseline="0" smtClean="0">
                                  <a:latin typeface="Cambria Math" panose="02040503050406030204" pitchFamily="18" charset="0"/>
                                </a:rPr>
                                <m:t>𝑜𝑓</m:t>
                              </m:r>
                              <m:f>
                                <m:fPr>
                                  <m:ctrlPr>
                                    <a:rPr lang="en-US" sz="1400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baseline="0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en-US" sz="1400" b="0" i="1" baseline="0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:r>
                            <a:rPr lang="en-US" sz="1400" dirty="0"/>
                            <a:t>What is</a:t>
                          </a:r>
                          <a:r>
                            <a:rPr lang="en-US" sz="1400" baseline="0" dirty="0"/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ar-AE" sz="1400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ar-AE" sz="1400" b="0" i="1" baseline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ar-AE" sz="1400" b="0" i="1" baseline="0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ar-AE" sz="1400" b="0" i="1" baseline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ar-AE" sz="1400" b="0" i="1" baseline="0" smtClean="0">
                                  <a:latin typeface="Cambria Math" panose="02040503050406030204" pitchFamily="18" charset="0"/>
                                </a:rPr>
                                <m:t>𝑜𝑓</m:t>
                              </m:r>
                              <m:f>
                                <m:fPr>
                                  <m:ctrlPr>
                                    <a:rPr lang="ar-AE" sz="1400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ar-AE" sz="1400" b="0" i="1" baseline="0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ar-AE" sz="1400" b="0" i="1" baseline="0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endParaRPr lang="ar-AE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sz="1400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400" dirty="0"/>
                            <a:t>What is</a:t>
                          </a:r>
                          <a:r>
                            <a:rPr lang="en-US" sz="1400" baseline="0" dirty="0"/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400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baseline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1400" b="0" i="1" baseline="0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sz="1400" b="0" i="1" baseline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1400" b="0" i="1" baseline="0" smtClean="0">
                                  <a:latin typeface="Cambria Math" panose="02040503050406030204" pitchFamily="18" charset="0"/>
                                </a:rPr>
                                <m:t>𝑜𝑓</m:t>
                              </m:r>
                              <m:f>
                                <m:fPr>
                                  <m:ctrlPr>
                                    <a:rPr lang="en-US" sz="1400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baseline="0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1400" b="0" i="1" baseline="0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:r>
                            <a:rPr lang="en-US" sz="1400" dirty="0"/>
                            <a:t>What is</a:t>
                          </a:r>
                          <a:r>
                            <a:rPr lang="en-US" sz="1400" baseline="0" dirty="0"/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ar-AE" sz="1400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ar-AE" sz="1400" b="0" i="1" baseline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ar-AE" sz="1400" b="0" i="1" baseline="0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ar-AE" sz="1400" b="0" i="1" baseline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ar-AE" sz="1400" b="0" i="1" baseline="0" smtClean="0">
                                  <a:latin typeface="Cambria Math" panose="02040503050406030204" pitchFamily="18" charset="0"/>
                                </a:rPr>
                                <m:t>𝑜𝑓</m:t>
                              </m:r>
                              <m:f>
                                <m:fPr>
                                  <m:ctrlPr>
                                    <a:rPr lang="ar-AE" sz="1400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baseline="0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ar-AE" sz="1400" b="0" i="1" baseline="0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endParaRPr lang="ar-AE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sz="1400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400" dirty="0"/>
                            <a:t>1) What is</a:t>
                          </a:r>
                          <a:r>
                            <a:rPr lang="en-US" sz="1400" baseline="0" dirty="0"/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400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baseline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1400" b="0" i="1" baseline="0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sz="1400" b="0" i="1" baseline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1400" b="0" i="1" baseline="0" smtClean="0">
                                  <a:latin typeface="Cambria Math" panose="02040503050406030204" pitchFamily="18" charset="0"/>
                                </a:rPr>
                                <m:t>𝑜𝑓</m:t>
                              </m:r>
                              <m:f>
                                <m:fPr>
                                  <m:ctrlPr>
                                    <a:rPr lang="en-US" sz="1400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baseline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1400" b="0" i="1" baseline="0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:r>
                            <a:rPr lang="en-US" sz="1400" dirty="0"/>
                            <a:t>2) What is</a:t>
                          </a:r>
                          <a:r>
                            <a:rPr lang="en-US" sz="1400" baseline="0" dirty="0"/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ar-AE" sz="1400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ar-AE" sz="1400" b="0" i="1" baseline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ar-AE" sz="1400" b="0" i="1" baseline="0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ar-AE" sz="1400" b="0" i="1" baseline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ar-AE" sz="1400" b="0" i="1" baseline="0" smtClean="0">
                                  <a:latin typeface="Cambria Math" panose="02040503050406030204" pitchFamily="18" charset="0"/>
                                </a:rPr>
                                <m:t>𝑜𝑓</m:t>
                              </m:r>
                              <m:f>
                                <m:fPr>
                                  <m:ctrlPr>
                                    <a:rPr lang="ar-AE" sz="1400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baseline="0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ar-AE" sz="1400" b="0" i="1" baseline="0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endParaRPr lang="en-US" sz="1400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:endParaRPr lang="en-US" sz="1400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:endParaRPr lang="en-US" sz="1400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:endParaRPr lang="en-US" sz="1400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:endParaRPr lang="en-US" sz="1400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:endParaRPr lang="en-US" sz="1400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:r>
                            <a:rPr lang="en-US" sz="1400" dirty="0"/>
                            <a:t>3) What is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𝑜𝑓</m:t>
                              </m:r>
                              <m:f>
                                <m:f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endParaRPr lang="ar-AE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sz="1400" dirty="0">
                            <a:solidFill>
                              <a:schemeClr val="dk1"/>
                            </a:solidFill>
                          </a:endParaRPr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0" name="Google Shape;120;ga2e4b46b51_0_0"/>
              <p:cNvGraphicFramePr/>
              <p:nvPr>
                <p:extLst>
                  <p:ext uri="{D42A27DB-BD31-4B8C-83A1-F6EECF244321}">
                    <p14:modId xmlns:p14="http://schemas.microsoft.com/office/powerpoint/2010/main" val="1620526766"/>
                  </p:ext>
                </p:extLst>
              </p:nvPr>
            </p:nvGraphicFramePr>
            <p:xfrm>
              <a:off x="130629" y="154380"/>
              <a:ext cx="8882742" cy="6614555"/>
            </p:xfrm>
            <a:graphic>
              <a:graphicData uri="http://schemas.openxmlformats.org/drawingml/2006/table">
                <a:tbl>
                  <a:tblPr>
                    <a:noFill/>
                    <a:tableStyleId>{2572A604-6930-44FA-8A8C-41554DEEE212}</a:tableStyleId>
                  </a:tblPr>
                  <a:tblGrid>
                    <a:gridCol w="296091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33945">
                    <a:tc gridSpan="3"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b="1" dirty="0"/>
                            <a:t>M</a:t>
                          </a:r>
                          <a:r>
                            <a:rPr lang="en-GB" b="1" dirty="0" err="1"/>
                            <a:t>ultiplying</a:t>
                          </a:r>
                          <a:r>
                            <a:rPr lang="en-GB" b="1" dirty="0"/>
                            <a:t> Fractions</a:t>
                          </a:r>
                          <a:endParaRPr b="1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27956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/>
                            <a:t>I DO</a:t>
                          </a:r>
                          <a:endParaRPr sz="180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4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/>
                            <a:t>WE DO</a:t>
                          </a:r>
                          <a:endParaRPr sz="180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FF2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/>
                            <a:t>YOU DO</a:t>
                          </a:r>
                          <a:endParaRPr sz="1800"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D9EAD3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65265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206" t="-17134" r="-200412" b="-1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100206" t="-17134" r="-100412" b="-1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200206" t="-17134" r="-412" b="-10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9DB82E03-DB05-4C8D-BD6F-0FF0485A13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2727302"/>
              </p:ext>
            </p:extLst>
          </p:nvPr>
        </p:nvGraphicFramePr>
        <p:xfrm>
          <a:off x="228600" y="1746321"/>
          <a:ext cx="2743200" cy="1205308"/>
        </p:xfrm>
        <a:graphic>
          <a:graphicData uri="http://schemas.openxmlformats.org/drawingml/2006/table">
            <a:tbl>
              <a:tblPr firstRow="1" bandRow="1">
                <a:tableStyleId>{2572A604-6930-44FA-8A8C-41554DEEE212}</a:tableStyleId>
              </a:tblPr>
              <a:tblGrid>
                <a:gridCol w="182880">
                  <a:extLst>
                    <a:ext uri="{9D8B030D-6E8A-4147-A177-3AD203B41FA5}">
                      <a16:colId xmlns:a16="http://schemas.microsoft.com/office/drawing/2014/main" val="793064795"/>
                    </a:ext>
                  </a:extLst>
                </a:gridCol>
                <a:gridCol w="182880">
                  <a:extLst>
                    <a:ext uri="{9D8B030D-6E8A-4147-A177-3AD203B41FA5}">
                      <a16:colId xmlns:a16="http://schemas.microsoft.com/office/drawing/2014/main" val="1658707880"/>
                    </a:ext>
                  </a:extLst>
                </a:gridCol>
                <a:gridCol w="182880">
                  <a:extLst>
                    <a:ext uri="{9D8B030D-6E8A-4147-A177-3AD203B41FA5}">
                      <a16:colId xmlns:a16="http://schemas.microsoft.com/office/drawing/2014/main" val="4047542754"/>
                    </a:ext>
                  </a:extLst>
                </a:gridCol>
                <a:gridCol w="182880">
                  <a:extLst>
                    <a:ext uri="{9D8B030D-6E8A-4147-A177-3AD203B41FA5}">
                      <a16:colId xmlns:a16="http://schemas.microsoft.com/office/drawing/2014/main" val="3420581532"/>
                    </a:ext>
                  </a:extLst>
                </a:gridCol>
                <a:gridCol w="182880">
                  <a:extLst>
                    <a:ext uri="{9D8B030D-6E8A-4147-A177-3AD203B41FA5}">
                      <a16:colId xmlns:a16="http://schemas.microsoft.com/office/drawing/2014/main" val="2973497261"/>
                    </a:ext>
                  </a:extLst>
                </a:gridCol>
                <a:gridCol w="182880">
                  <a:extLst>
                    <a:ext uri="{9D8B030D-6E8A-4147-A177-3AD203B41FA5}">
                      <a16:colId xmlns:a16="http://schemas.microsoft.com/office/drawing/2014/main" val="813859063"/>
                    </a:ext>
                  </a:extLst>
                </a:gridCol>
                <a:gridCol w="182880">
                  <a:extLst>
                    <a:ext uri="{9D8B030D-6E8A-4147-A177-3AD203B41FA5}">
                      <a16:colId xmlns:a16="http://schemas.microsoft.com/office/drawing/2014/main" val="863450286"/>
                    </a:ext>
                  </a:extLst>
                </a:gridCol>
                <a:gridCol w="182880">
                  <a:extLst>
                    <a:ext uri="{9D8B030D-6E8A-4147-A177-3AD203B41FA5}">
                      <a16:colId xmlns:a16="http://schemas.microsoft.com/office/drawing/2014/main" val="2064242842"/>
                    </a:ext>
                  </a:extLst>
                </a:gridCol>
                <a:gridCol w="182880">
                  <a:extLst>
                    <a:ext uri="{9D8B030D-6E8A-4147-A177-3AD203B41FA5}">
                      <a16:colId xmlns:a16="http://schemas.microsoft.com/office/drawing/2014/main" val="3574014679"/>
                    </a:ext>
                  </a:extLst>
                </a:gridCol>
                <a:gridCol w="182880">
                  <a:extLst>
                    <a:ext uri="{9D8B030D-6E8A-4147-A177-3AD203B41FA5}">
                      <a16:colId xmlns:a16="http://schemas.microsoft.com/office/drawing/2014/main" val="2228855834"/>
                    </a:ext>
                  </a:extLst>
                </a:gridCol>
                <a:gridCol w="182880">
                  <a:extLst>
                    <a:ext uri="{9D8B030D-6E8A-4147-A177-3AD203B41FA5}">
                      <a16:colId xmlns:a16="http://schemas.microsoft.com/office/drawing/2014/main" val="4064586905"/>
                    </a:ext>
                  </a:extLst>
                </a:gridCol>
                <a:gridCol w="182880">
                  <a:extLst>
                    <a:ext uri="{9D8B030D-6E8A-4147-A177-3AD203B41FA5}">
                      <a16:colId xmlns:a16="http://schemas.microsoft.com/office/drawing/2014/main" val="4166653226"/>
                    </a:ext>
                  </a:extLst>
                </a:gridCol>
                <a:gridCol w="182880">
                  <a:extLst>
                    <a:ext uri="{9D8B030D-6E8A-4147-A177-3AD203B41FA5}">
                      <a16:colId xmlns:a16="http://schemas.microsoft.com/office/drawing/2014/main" val="2274846761"/>
                    </a:ext>
                  </a:extLst>
                </a:gridCol>
                <a:gridCol w="182880">
                  <a:extLst>
                    <a:ext uri="{9D8B030D-6E8A-4147-A177-3AD203B41FA5}">
                      <a16:colId xmlns:a16="http://schemas.microsoft.com/office/drawing/2014/main" val="3831831265"/>
                    </a:ext>
                  </a:extLst>
                </a:gridCol>
                <a:gridCol w="182880">
                  <a:extLst>
                    <a:ext uri="{9D8B030D-6E8A-4147-A177-3AD203B41FA5}">
                      <a16:colId xmlns:a16="http://schemas.microsoft.com/office/drawing/2014/main" val="103629619"/>
                    </a:ext>
                  </a:extLst>
                </a:gridCol>
              </a:tblGrid>
              <a:tr h="1205308">
                <a:tc>
                  <a:txBody>
                    <a:bodyPr/>
                    <a:lstStyle/>
                    <a:p>
                      <a:endParaRPr lang="en-GB" sz="3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3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3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5296065"/>
                  </a:ext>
                </a:extLst>
              </a:tr>
            </a:tbl>
          </a:graphicData>
        </a:graphic>
      </p:graphicFrame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10D1F16-0A1E-43AD-BAC7-2FA0A1774F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4659299"/>
              </p:ext>
            </p:extLst>
          </p:nvPr>
        </p:nvGraphicFramePr>
        <p:xfrm>
          <a:off x="228600" y="4677780"/>
          <a:ext cx="2743200" cy="1205307"/>
        </p:xfrm>
        <a:graphic>
          <a:graphicData uri="http://schemas.openxmlformats.org/drawingml/2006/table">
            <a:tbl>
              <a:tblPr firstRow="1" bandRow="1">
                <a:tableStyleId>{2572A604-6930-44FA-8A8C-41554DEEE212}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15291488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131319343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188283474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3933045427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1523290624"/>
                    </a:ext>
                  </a:extLst>
                </a:gridCol>
              </a:tblGrid>
              <a:tr h="40176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6502481"/>
                  </a:ext>
                </a:extLst>
              </a:tr>
              <a:tr h="40176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1383643"/>
                  </a:ext>
                </a:extLst>
              </a:tr>
              <a:tr h="40176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745171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1D558BA4-4AB0-4EC1-98CB-E281AD605A62}"/>
                  </a:ext>
                </a:extLst>
              </p14:cNvPr>
              <p14:cNvContentPartPr/>
              <p14:nvPr/>
            </p14:nvContentPartPr>
            <p14:xfrm>
              <a:off x="296640" y="2271960"/>
              <a:ext cx="2608560" cy="420912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1D558BA4-4AB0-4EC1-98CB-E281AD605A6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87280" y="2262600"/>
                <a:ext cx="2627280" cy="4227840"/>
              </a:xfrm>
              <a:prstGeom prst="rect">
                <a:avLst/>
              </a:prstGeom>
            </p:spPr>
          </p:pic>
        </mc:Fallback>
      </mc:AlternateContent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FF6083F-1667-49C0-AE2E-2AB1EFE97E97}"/>
              </a:ext>
            </a:extLst>
          </p:cNvPr>
          <p:cNvSpPr/>
          <p:nvPr/>
        </p:nvSpPr>
        <p:spPr>
          <a:xfrm>
            <a:off x="3137810" y="1174197"/>
            <a:ext cx="2833221" cy="3939988"/>
          </a:xfrm>
          <a:prstGeom prst="roundRect">
            <a:avLst>
              <a:gd name="adj" fmla="val 10049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?</a:t>
            </a:r>
            <a:endParaRPr lang="en-GB" sz="4800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C79C524-F6DB-4D53-B513-6E80DF24F9F2}"/>
              </a:ext>
            </a:extLst>
          </p:cNvPr>
          <p:cNvSpPr/>
          <p:nvPr/>
        </p:nvSpPr>
        <p:spPr>
          <a:xfrm>
            <a:off x="6075590" y="1174197"/>
            <a:ext cx="2833221" cy="3939988"/>
          </a:xfrm>
          <a:prstGeom prst="roundRect">
            <a:avLst>
              <a:gd name="adj" fmla="val 10049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?</a:t>
            </a:r>
            <a:endParaRPr lang="en-GB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0" name="Google Shape;120;ga2e4b46b51_0_0"/>
              <p:cNvGraphicFramePr/>
              <p:nvPr>
                <p:extLst>
                  <p:ext uri="{D42A27DB-BD31-4B8C-83A1-F6EECF244321}">
                    <p14:modId xmlns:p14="http://schemas.microsoft.com/office/powerpoint/2010/main" val="3405998936"/>
                  </p:ext>
                </p:extLst>
              </p:nvPr>
            </p:nvGraphicFramePr>
            <p:xfrm>
              <a:off x="130629" y="154380"/>
              <a:ext cx="8882742" cy="6655408"/>
            </p:xfrm>
            <a:graphic>
              <a:graphicData uri="http://schemas.openxmlformats.org/drawingml/2006/table">
                <a:tbl>
                  <a:tblPr>
                    <a:noFill/>
                    <a:tableStyleId>{2572A604-6930-44FA-8A8C-41554DEEE212}</a:tableStyleId>
                  </a:tblPr>
                  <a:tblGrid>
                    <a:gridCol w="296091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33945">
                    <a:tc gridSpan="3"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b="1" dirty="0"/>
                            <a:t>M</a:t>
                          </a:r>
                          <a:r>
                            <a:rPr lang="en-GB" b="1" dirty="0" err="1"/>
                            <a:t>ultiplying</a:t>
                          </a:r>
                          <a:r>
                            <a:rPr lang="en-GB" b="1" dirty="0"/>
                            <a:t> Fractions</a:t>
                          </a:r>
                          <a:endParaRPr b="1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27956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/>
                            <a:t>I DO</a:t>
                          </a:r>
                          <a:endParaRPr sz="180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4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/>
                            <a:t>WE DO</a:t>
                          </a:r>
                          <a:endParaRPr sz="180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FF2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/>
                            <a:t>YOU DO</a:t>
                          </a:r>
                          <a:endParaRPr sz="1800"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D9EAD3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652654">
                    <a:tc>
                      <a:txBody>
                        <a:bodyPr/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400" b="0" i="0" baseline="0" dirty="0">
                              <a:latin typeface="Arial"/>
                            </a:rPr>
                            <a:t>Calculate the following</a:t>
                          </a: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400" b="0" i="0" baseline="0" dirty="0">
                            <a:latin typeface="Arial"/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2000" b="0" i="0" baseline="0" dirty="0">
                              <a:latin typeface="Arial"/>
                            </a:rPr>
                            <a:t>1)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sz="2000" b="0" i="1" baseline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b="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f>
                                <m:fPr>
                                  <m:ctrlP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endParaRPr lang="en-US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2000" dirty="0"/>
                            <a:t>2)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sz="2000" b="0" i="1" baseline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b="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f>
                                <m:fPr>
                                  <m:ctrlPr>
                                    <a:rPr lang="en-US" sz="2000" b="0" i="1" baseline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7</m:t>
                                  </m:r>
                                </m:den>
                              </m:f>
                            </m:oMath>
                          </a14:m>
                          <a:endParaRPr lang="en-GB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:endParaRPr lang="ar-AE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sz="1400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400" b="0" i="0" baseline="0" dirty="0">
                              <a:latin typeface="Arial"/>
                            </a:rPr>
                            <a:t>Calculate the following</a:t>
                          </a: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400" b="0" i="0" baseline="0" dirty="0">
                            <a:latin typeface="Arial"/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2000" b="0" i="0" baseline="0" dirty="0">
                              <a:latin typeface="Arial"/>
                            </a:rPr>
                            <a:t>1)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sz="2000" b="0" i="1" baseline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b="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f>
                                <m:fPr>
                                  <m:ctrlP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endParaRPr lang="en-US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2000" dirty="0"/>
                            <a:t>2)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sz="2000" b="0" i="1" baseline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b="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f>
                                <m:fPr>
                                  <m:ctrlP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den>
                              </m:f>
                            </m:oMath>
                          </a14:m>
                          <a:endParaRPr sz="2000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400" b="0" i="0" baseline="0" dirty="0">
                              <a:latin typeface="Arial"/>
                            </a:rPr>
                            <a:t>Calculate the following</a:t>
                          </a: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400" b="0" i="0" baseline="0" dirty="0">
                            <a:latin typeface="Arial"/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2000" b="0" i="0" baseline="0" dirty="0">
                              <a:latin typeface="Arial"/>
                            </a:rPr>
                            <a:t>1)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  <m:r>
                                <a:rPr lang="en-US" sz="2000" b="0" i="1" baseline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b="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f>
                                <m:fPr>
                                  <m:ctrlP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endParaRPr lang="en-US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2000" dirty="0"/>
                            <a:t>2)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  <m:r>
                                <a:rPr lang="en-US" sz="2000" b="0" i="1" baseline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b="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f>
                                <m:fPr>
                                  <m:ctrlP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endParaRPr lang="en-US" sz="20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2000" b="0" i="0" baseline="0" dirty="0">
                              <a:latin typeface="Arial"/>
                            </a:rPr>
                            <a:t>3)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  <m:r>
                                <a:rPr lang="en-US" sz="2000" b="0" i="1" baseline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b="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f>
                                <m:fPr>
                                  <m:ctrlP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den>
                              </m:f>
                            </m:oMath>
                          </a14:m>
                          <a:endParaRPr lang="en-US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2000" dirty="0"/>
                            <a:t>4)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  <m:r>
                                <a:rPr lang="en-US" sz="2000" b="0" i="1" baseline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b="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f>
                                <m:fPr>
                                  <m:ctrlP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den>
                              </m:f>
                            </m:oMath>
                          </a14:m>
                          <a:endParaRPr lang="en-US" sz="20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>
                            <a:solidFill>
                              <a:schemeClr val="dk1"/>
                            </a:solidFill>
                          </a:endParaRPr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0" name="Google Shape;120;ga2e4b46b51_0_0"/>
              <p:cNvGraphicFramePr/>
              <p:nvPr>
                <p:extLst>
                  <p:ext uri="{D42A27DB-BD31-4B8C-83A1-F6EECF244321}">
                    <p14:modId xmlns:p14="http://schemas.microsoft.com/office/powerpoint/2010/main" val="3405998936"/>
                  </p:ext>
                </p:extLst>
              </p:nvPr>
            </p:nvGraphicFramePr>
            <p:xfrm>
              <a:off x="130629" y="154380"/>
              <a:ext cx="8882742" cy="6655408"/>
            </p:xfrm>
            <a:graphic>
              <a:graphicData uri="http://schemas.openxmlformats.org/drawingml/2006/table">
                <a:tbl>
                  <a:tblPr>
                    <a:noFill/>
                    <a:tableStyleId>{2572A604-6930-44FA-8A8C-41554DEEE212}</a:tableStyleId>
                  </a:tblPr>
                  <a:tblGrid>
                    <a:gridCol w="296091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33945">
                    <a:tc gridSpan="3"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b="1" dirty="0"/>
                            <a:t>M</a:t>
                          </a:r>
                          <a:r>
                            <a:rPr lang="en-GB" b="1" dirty="0" err="1"/>
                            <a:t>ultiplying</a:t>
                          </a:r>
                          <a:r>
                            <a:rPr lang="en-GB" b="1" dirty="0"/>
                            <a:t> Fractions</a:t>
                          </a:r>
                          <a:endParaRPr b="1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27956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/>
                            <a:t>I DO</a:t>
                          </a:r>
                          <a:endParaRPr sz="180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4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/>
                            <a:t>WE DO</a:t>
                          </a:r>
                          <a:endParaRPr sz="180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FF2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/>
                            <a:t>YOU DO</a:t>
                          </a:r>
                          <a:endParaRPr sz="1800"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D9EAD3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69350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206" t="-17005" r="-200412" b="-1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100206" t="-17005" r="-100412" b="-1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200206" t="-17005" r="-412" b="-10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FF6083F-1667-49C0-AE2E-2AB1EFE97E97}"/>
              </a:ext>
            </a:extLst>
          </p:cNvPr>
          <p:cNvSpPr/>
          <p:nvPr/>
        </p:nvSpPr>
        <p:spPr>
          <a:xfrm>
            <a:off x="6084380" y="1459006"/>
            <a:ext cx="2833221" cy="4996658"/>
          </a:xfrm>
          <a:prstGeom prst="roundRect">
            <a:avLst>
              <a:gd name="adj" fmla="val 10049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?</a:t>
            </a:r>
            <a:endParaRPr lang="en-GB" sz="4800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C79C524-F6DB-4D53-B513-6E80DF24F9F2}"/>
              </a:ext>
            </a:extLst>
          </p:cNvPr>
          <p:cNvSpPr/>
          <p:nvPr/>
        </p:nvSpPr>
        <p:spPr>
          <a:xfrm>
            <a:off x="3155389" y="1459006"/>
            <a:ext cx="2833221" cy="2344898"/>
          </a:xfrm>
          <a:prstGeom prst="roundRect">
            <a:avLst>
              <a:gd name="adj" fmla="val 10049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?</a:t>
            </a:r>
            <a:endParaRPr lang="en-GB" sz="4800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F0C066F1-834B-4126-AFA1-DA12AB72A5C6}"/>
              </a:ext>
            </a:extLst>
          </p:cNvPr>
          <p:cNvSpPr/>
          <p:nvPr/>
        </p:nvSpPr>
        <p:spPr>
          <a:xfrm>
            <a:off x="3155389" y="3872073"/>
            <a:ext cx="2833221" cy="2344898"/>
          </a:xfrm>
          <a:prstGeom prst="roundRect">
            <a:avLst>
              <a:gd name="adj" fmla="val 10049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?</a:t>
            </a:r>
            <a:endParaRPr lang="en-GB" sz="4800" dirty="0"/>
          </a:p>
        </p:txBody>
      </p:sp>
      <p:graphicFrame>
        <p:nvGraphicFramePr>
          <p:cNvPr id="10" name="Table 3">
            <a:extLst>
              <a:ext uri="{FF2B5EF4-FFF2-40B4-BE49-F238E27FC236}">
                <a16:creationId xmlns:a16="http://schemas.microsoft.com/office/drawing/2014/main" id="{AF7ED293-55D4-4C91-B814-7985961DB9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4591376"/>
              </p:ext>
            </p:extLst>
          </p:nvPr>
        </p:nvGraphicFramePr>
        <p:xfrm>
          <a:off x="253121" y="2276776"/>
          <a:ext cx="2743200" cy="1205308"/>
        </p:xfrm>
        <a:graphic>
          <a:graphicData uri="http://schemas.openxmlformats.org/drawingml/2006/table">
            <a:tbl>
              <a:tblPr firstRow="1" bandRow="1">
                <a:tableStyleId>{2572A604-6930-44FA-8A8C-41554DEEE212}</a:tableStyleId>
              </a:tblPr>
              <a:tblGrid>
                <a:gridCol w="182880">
                  <a:extLst>
                    <a:ext uri="{9D8B030D-6E8A-4147-A177-3AD203B41FA5}">
                      <a16:colId xmlns:a16="http://schemas.microsoft.com/office/drawing/2014/main" val="793064795"/>
                    </a:ext>
                  </a:extLst>
                </a:gridCol>
                <a:gridCol w="182880">
                  <a:extLst>
                    <a:ext uri="{9D8B030D-6E8A-4147-A177-3AD203B41FA5}">
                      <a16:colId xmlns:a16="http://schemas.microsoft.com/office/drawing/2014/main" val="1658707880"/>
                    </a:ext>
                  </a:extLst>
                </a:gridCol>
                <a:gridCol w="182880">
                  <a:extLst>
                    <a:ext uri="{9D8B030D-6E8A-4147-A177-3AD203B41FA5}">
                      <a16:colId xmlns:a16="http://schemas.microsoft.com/office/drawing/2014/main" val="4047542754"/>
                    </a:ext>
                  </a:extLst>
                </a:gridCol>
                <a:gridCol w="182880">
                  <a:extLst>
                    <a:ext uri="{9D8B030D-6E8A-4147-A177-3AD203B41FA5}">
                      <a16:colId xmlns:a16="http://schemas.microsoft.com/office/drawing/2014/main" val="3420581532"/>
                    </a:ext>
                  </a:extLst>
                </a:gridCol>
                <a:gridCol w="182880">
                  <a:extLst>
                    <a:ext uri="{9D8B030D-6E8A-4147-A177-3AD203B41FA5}">
                      <a16:colId xmlns:a16="http://schemas.microsoft.com/office/drawing/2014/main" val="2973497261"/>
                    </a:ext>
                  </a:extLst>
                </a:gridCol>
                <a:gridCol w="182880">
                  <a:extLst>
                    <a:ext uri="{9D8B030D-6E8A-4147-A177-3AD203B41FA5}">
                      <a16:colId xmlns:a16="http://schemas.microsoft.com/office/drawing/2014/main" val="813859063"/>
                    </a:ext>
                  </a:extLst>
                </a:gridCol>
                <a:gridCol w="182880">
                  <a:extLst>
                    <a:ext uri="{9D8B030D-6E8A-4147-A177-3AD203B41FA5}">
                      <a16:colId xmlns:a16="http://schemas.microsoft.com/office/drawing/2014/main" val="863450286"/>
                    </a:ext>
                  </a:extLst>
                </a:gridCol>
                <a:gridCol w="182880">
                  <a:extLst>
                    <a:ext uri="{9D8B030D-6E8A-4147-A177-3AD203B41FA5}">
                      <a16:colId xmlns:a16="http://schemas.microsoft.com/office/drawing/2014/main" val="2064242842"/>
                    </a:ext>
                  </a:extLst>
                </a:gridCol>
                <a:gridCol w="182880">
                  <a:extLst>
                    <a:ext uri="{9D8B030D-6E8A-4147-A177-3AD203B41FA5}">
                      <a16:colId xmlns:a16="http://schemas.microsoft.com/office/drawing/2014/main" val="3574014679"/>
                    </a:ext>
                  </a:extLst>
                </a:gridCol>
                <a:gridCol w="182880">
                  <a:extLst>
                    <a:ext uri="{9D8B030D-6E8A-4147-A177-3AD203B41FA5}">
                      <a16:colId xmlns:a16="http://schemas.microsoft.com/office/drawing/2014/main" val="2228855834"/>
                    </a:ext>
                  </a:extLst>
                </a:gridCol>
                <a:gridCol w="182880">
                  <a:extLst>
                    <a:ext uri="{9D8B030D-6E8A-4147-A177-3AD203B41FA5}">
                      <a16:colId xmlns:a16="http://schemas.microsoft.com/office/drawing/2014/main" val="4064586905"/>
                    </a:ext>
                  </a:extLst>
                </a:gridCol>
                <a:gridCol w="182880">
                  <a:extLst>
                    <a:ext uri="{9D8B030D-6E8A-4147-A177-3AD203B41FA5}">
                      <a16:colId xmlns:a16="http://schemas.microsoft.com/office/drawing/2014/main" val="4166653226"/>
                    </a:ext>
                  </a:extLst>
                </a:gridCol>
                <a:gridCol w="182880">
                  <a:extLst>
                    <a:ext uri="{9D8B030D-6E8A-4147-A177-3AD203B41FA5}">
                      <a16:colId xmlns:a16="http://schemas.microsoft.com/office/drawing/2014/main" val="2274846761"/>
                    </a:ext>
                  </a:extLst>
                </a:gridCol>
                <a:gridCol w="182880">
                  <a:extLst>
                    <a:ext uri="{9D8B030D-6E8A-4147-A177-3AD203B41FA5}">
                      <a16:colId xmlns:a16="http://schemas.microsoft.com/office/drawing/2014/main" val="3831831265"/>
                    </a:ext>
                  </a:extLst>
                </a:gridCol>
                <a:gridCol w="182880">
                  <a:extLst>
                    <a:ext uri="{9D8B030D-6E8A-4147-A177-3AD203B41FA5}">
                      <a16:colId xmlns:a16="http://schemas.microsoft.com/office/drawing/2014/main" val="103629619"/>
                    </a:ext>
                  </a:extLst>
                </a:gridCol>
              </a:tblGrid>
              <a:tr h="1205308">
                <a:tc>
                  <a:txBody>
                    <a:bodyPr/>
                    <a:lstStyle/>
                    <a:p>
                      <a:endParaRPr lang="en-GB" sz="3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3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3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5296065"/>
                  </a:ext>
                </a:extLst>
              </a:tr>
            </a:tbl>
          </a:graphicData>
        </a:graphic>
      </p:graphicFrame>
      <p:graphicFrame>
        <p:nvGraphicFramePr>
          <p:cNvPr id="11" name="Table 4">
            <a:extLst>
              <a:ext uri="{FF2B5EF4-FFF2-40B4-BE49-F238E27FC236}">
                <a16:creationId xmlns:a16="http://schemas.microsoft.com/office/drawing/2014/main" id="{3096F665-C2FD-45AD-9352-99962DD76E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7428603"/>
              </p:ext>
            </p:extLst>
          </p:nvPr>
        </p:nvGraphicFramePr>
        <p:xfrm>
          <a:off x="228600" y="4677780"/>
          <a:ext cx="2743202" cy="1205307"/>
        </p:xfrm>
        <a:graphic>
          <a:graphicData uri="http://schemas.openxmlformats.org/drawingml/2006/table">
            <a:tbl>
              <a:tblPr firstRow="1" bandRow="1">
                <a:tableStyleId>{2572A604-6930-44FA-8A8C-41554DEEE212}</a:tableStyleId>
              </a:tblPr>
              <a:tblGrid>
                <a:gridCol w="391886">
                  <a:extLst>
                    <a:ext uri="{9D8B030D-6E8A-4147-A177-3AD203B41FA5}">
                      <a16:colId xmlns:a16="http://schemas.microsoft.com/office/drawing/2014/main" val="1529148801"/>
                    </a:ext>
                  </a:extLst>
                </a:gridCol>
                <a:gridCol w="391886">
                  <a:extLst>
                    <a:ext uri="{9D8B030D-6E8A-4147-A177-3AD203B41FA5}">
                      <a16:colId xmlns:a16="http://schemas.microsoft.com/office/drawing/2014/main" val="1313193433"/>
                    </a:ext>
                  </a:extLst>
                </a:gridCol>
                <a:gridCol w="391886">
                  <a:extLst>
                    <a:ext uri="{9D8B030D-6E8A-4147-A177-3AD203B41FA5}">
                      <a16:colId xmlns:a16="http://schemas.microsoft.com/office/drawing/2014/main" val="1882834740"/>
                    </a:ext>
                  </a:extLst>
                </a:gridCol>
                <a:gridCol w="391886">
                  <a:extLst>
                    <a:ext uri="{9D8B030D-6E8A-4147-A177-3AD203B41FA5}">
                      <a16:colId xmlns:a16="http://schemas.microsoft.com/office/drawing/2014/main" val="3933045427"/>
                    </a:ext>
                  </a:extLst>
                </a:gridCol>
                <a:gridCol w="391886">
                  <a:extLst>
                    <a:ext uri="{9D8B030D-6E8A-4147-A177-3AD203B41FA5}">
                      <a16:colId xmlns:a16="http://schemas.microsoft.com/office/drawing/2014/main" val="374535183"/>
                    </a:ext>
                  </a:extLst>
                </a:gridCol>
                <a:gridCol w="391886">
                  <a:extLst>
                    <a:ext uri="{9D8B030D-6E8A-4147-A177-3AD203B41FA5}">
                      <a16:colId xmlns:a16="http://schemas.microsoft.com/office/drawing/2014/main" val="1523290624"/>
                    </a:ext>
                  </a:extLst>
                </a:gridCol>
                <a:gridCol w="391886">
                  <a:extLst>
                    <a:ext uri="{9D8B030D-6E8A-4147-A177-3AD203B41FA5}">
                      <a16:colId xmlns:a16="http://schemas.microsoft.com/office/drawing/2014/main" val="3859048411"/>
                    </a:ext>
                  </a:extLst>
                </a:gridCol>
              </a:tblGrid>
              <a:tr h="40176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6502481"/>
                  </a:ext>
                </a:extLst>
              </a:tr>
              <a:tr h="40176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1383643"/>
                  </a:ext>
                </a:extLst>
              </a:tr>
              <a:tr h="40176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745171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EE73029-E62E-44B8-A474-E96B7AF4EAB7}"/>
                  </a:ext>
                </a:extLst>
              </p14:cNvPr>
              <p14:cNvContentPartPr/>
              <p14:nvPr/>
            </p14:nvContentPartPr>
            <p14:xfrm>
              <a:off x="1440360" y="1623600"/>
              <a:ext cx="887760" cy="27277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EE73029-E62E-44B8-A474-E96B7AF4EAB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431000" y="1614240"/>
                <a:ext cx="906480" cy="2746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72143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0" name="Google Shape;120;ga2e4b46b51_0_0"/>
              <p:cNvGraphicFramePr/>
              <p:nvPr>
                <p:extLst>
                  <p:ext uri="{D42A27DB-BD31-4B8C-83A1-F6EECF244321}">
                    <p14:modId xmlns:p14="http://schemas.microsoft.com/office/powerpoint/2010/main" val="2814865333"/>
                  </p:ext>
                </p:extLst>
              </p:nvPr>
            </p:nvGraphicFramePr>
            <p:xfrm>
              <a:off x="130629" y="154380"/>
              <a:ext cx="8882742" cy="6664552"/>
            </p:xfrm>
            <a:graphic>
              <a:graphicData uri="http://schemas.openxmlformats.org/drawingml/2006/table">
                <a:tbl>
                  <a:tblPr>
                    <a:noFill/>
                    <a:tableStyleId>{2572A604-6930-44FA-8A8C-41554DEEE212}</a:tableStyleId>
                  </a:tblPr>
                  <a:tblGrid>
                    <a:gridCol w="296091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33945">
                    <a:tc gridSpan="3"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b="1" dirty="0"/>
                            <a:t>M</a:t>
                          </a:r>
                          <a:r>
                            <a:rPr lang="en-GB" b="1" dirty="0" err="1"/>
                            <a:t>ultiplying</a:t>
                          </a:r>
                          <a:r>
                            <a:rPr lang="en-GB" b="1" dirty="0"/>
                            <a:t> Fractions</a:t>
                          </a:r>
                          <a:endParaRPr b="1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27956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/>
                            <a:t>I DO</a:t>
                          </a:r>
                          <a:endParaRPr sz="180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4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/>
                            <a:t>WE DO</a:t>
                          </a:r>
                          <a:endParaRPr sz="180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FF2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/>
                            <a:t>YOU DO</a:t>
                          </a:r>
                          <a:endParaRPr sz="1800"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D9EAD3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652654">
                    <a:tc>
                      <a:txBody>
                        <a:bodyPr/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400" b="0" i="0" baseline="0" dirty="0">
                              <a:latin typeface="Arial"/>
                            </a:rPr>
                            <a:t>Calculate the following</a:t>
                          </a: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400" b="0" i="0" baseline="0" dirty="0">
                            <a:latin typeface="Arial"/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2000" b="0" i="0" baseline="0" dirty="0">
                              <a:latin typeface="Arial"/>
                            </a:rPr>
                            <a:t>1)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sz="2000" b="0" i="1" baseline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b="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f>
                                <m:fPr>
                                  <m:ctrlP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endParaRPr lang="en-US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2000" dirty="0"/>
                            <a:t>2)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sz="2000" b="0" i="1" baseline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b="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f>
                                <m:fPr>
                                  <m:ctrlPr>
                                    <a:rPr lang="en-US" sz="2000" b="0" i="1" baseline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</m:t>
                                  </m:r>
                                </m:num>
                                <m:den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7</m:t>
                                  </m:r>
                                </m:den>
                              </m:f>
                            </m:oMath>
                          </a14:m>
                          <a:endParaRPr lang="en-GB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:endParaRPr lang="ar-AE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sz="1400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400" b="0" i="0" baseline="0" dirty="0">
                              <a:latin typeface="Arial"/>
                            </a:rPr>
                            <a:t>Calculate the following</a:t>
                          </a: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400" b="0" i="0" baseline="0" dirty="0">
                            <a:latin typeface="Arial"/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2000" b="0" i="0" baseline="0" dirty="0">
                              <a:latin typeface="Arial"/>
                            </a:rPr>
                            <a:t>1)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sz="2000" b="0" i="1" baseline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b="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f>
                                <m:fPr>
                                  <m:ctrlP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endParaRPr lang="en-US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2000" dirty="0"/>
                            <a:t>2)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sz="2000" b="0" i="1" baseline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b="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f>
                                <m:fPr>
                                  <m:ctrlP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num>
                                <m:den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den>
                              </m:f>
                            </m:oMath>
                          </a14:m>
                          <a:endParaRPr sz="2000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400" b="0" i="0" baseline="0" dirty="0">
                              <a:latin typeface="Arial"/>
                            </a:rPr>
                            <a:t>Calculate the following</a:t>
                          </a: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400" b="0" i="0" baseline="0" dirty="0">
                            <a:latin typeface="Arial"/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2000" b="0" i="0" baseline="0" dirty="0">
                              <a:latin typeface="Arial"/>
                            </a:rPr>
                            <a:t>1)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  <m:r>
                                <a:rPr lang="en-US" sz="2000" b="0" i="1" baseline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b="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f>
                                <m:fPr>
                                  <m:ctrlP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oMath>
                          </a14:m>
                          <a:endParaRPr lang="en-US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2000" dirty="0"/>
                            <a:t>2)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  <m:r>
                                <a:rPr lang="en-US" sz="2000" b="0" i="1" baseline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b="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f>
                                <m:fPr>
                                  <m:ctrlP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oMath>
                          </a14:m>
                          <a:endParaRPr lang="en-US" sz="20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2000" b="0" i="0" baseline="0" dirty="0">
                              <a:latin typeface="Arial"/>
                            </a:rPr>
                            <a:t>3)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  <m:r>
                                <a:rPr lang="en-US" sz="2000" b="0" i="1" baseline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b="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f>
                                <m:fPr>
                                  <m:ctrlP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num>
                                <m:den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den>
                              </m:f>
                            </m:oMath>
                          </a14:m>
                          <a:endParaRPr lang="en-US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2000" dirty="0"/>
                            <a:t>4)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US" sz="2000" b="0" i="1" baseline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b="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f>
                                <m:fPr>
                                  <m:ctrlP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den>
                              </m:f>
                            </m:oMath>
                          </a14:m>
                          <a:endParaRPr lang="en-US" sz="20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>
                            <a:solidFill>
                              <a:schemeClr val="dk1"/>
                            </a:solidFill>
                          </a:endParaRPr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0" name="Google Shape;120;ga2e4b46b51_0_0"/>
              <p:cNvGraphicFramePr/>
              <p:nvPr>
                <p:extLst>
                  <p:ext uri="{D42A27DB-BD31-4B8C-83A1-F6EECF244321}">
                    <p14:modId xmlns:p14="http://schemas.microsoft.com/office/powerpoint/2010/main" val="2814865333"/>
                  </p:ext>
                </p:extLst>
              </p:nvPr>
            </p:nvGraphicFramePr>
            <p:xfrm>
              <a:off x="130629" y="154380"/>
              <a:ext cx="8882742" cy="6664552"/>
            </p:xfrm>
            <a:graphic>
              <a:graphicData uri="http://schemas.openxmlformats.org/drawingml/2006/table">
                <a:tbl>
                  <a:tblPr>
                    <a:noFill/>
                    <a:tableStyleId>{2572A604-6930-44FA-8A8C-41554DEEE212}</a:tableStyleId>
                  </a:tblPr>
                  <a:tblGrid>
                    <a:gridCol w="296091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33945">
                    <a:tc gridSpan="3"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b="1" dirty="0"/>
                            <a:t>M</a:t>
                          </a:r>
                          <a:r>
                            <a:rPr lang="en-GB" b="1" dirty="0" err="1"/>
                            <a:t>ultiplying</a:t>
                          </a:r>
                          <a:r>
                            <a:rPr lang="en-GB" b="1" dirty="0"/>
                            <a:t> Fractions</a:t>
                          </a:r>
                          <a:endParaRPr b="1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27956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/>
                            <a:t>I DO</a:t>
                          </a:r>
                          <a:endParaRPr sz="180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4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/>
                            <a:t>WE DO</a:t>
                          </a:r>
                          <a:endParaRPr sz="180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FF2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/>
                            <a:t>YOU DO</a:t>
                          </a:r>
                          <a:endParaRPr sz="1800"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D9EAD3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70265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206" t="-16987" r="-200412" b="-2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100206" t="-16987" r="-100412" b="-2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200206" t="-16987" r="-412" b="-21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FF6083F-1667-49C0-AE2E-2AB1EFE97E97}"/>
              </a:ext>
            </a:extLst>
          </p:cNvPr>
          <p:cNvSpPr/>
          <p:nvPr/>
        </p:nvSpPr>
        <p:spPr>
          <a:xfrm>
            <a:off x="6108705" y="1459870"/>
            <a:ext cx="2833221" cy="4996658"/>
          </a:xfrm>
          <a:prstGeom prst="roundRect">
            <a:avLst>
              <a:gd name="adj" fmla="val 10049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?</a:t>
            </a:r>
            <a:endParaRPr lang="en-GB" sz="4800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C79C524-F6DB-4D53-B513-6E80DF24F9F2}"/>
              </a:ext>
            </a:extLst>
          </p:cNvPr>
          <p:cNvSpPr/>
          <p:nvPr/>
        </p:nvSpPr>
        <p:spPr>
          <a:xfrm>
            <a:off x="3155389" y="1459870"/>
            <a:ext cx="2833221" cy="2344898"/>
          </a:xfrm>
          <a:prstGeom prst="roundRect">
            <a:avLst>
              <a:gd name="adj" fmla="val 10049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?</a:t>
            </a:r>
            <a:endParaRPr lang="en-GB" sz="4800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F0C066F1-834B-4126-AFA1-DA12AB72A5C6}"/>
              </a:ext>
            </a:extLst>
          </p:cNvPr>
          <p:cNvSpPr/>
          <p:nvPr/>
        </p:nvSpPr>
        <p:spPr>
          <a:xfrm>
            <a:off x="3165387" y="3832200"/>
            <a:ext cx="2833221" cy="2344898"/>
          </a:xfrm>
          <a:prstGeom prst="roundRect">
            <a:avLst>
              <a:gd name="adj" fmla="val 10049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?</a:t>
            </a:r>
            <a:endParaRPr lang="en-GB" sz="48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9830795-A4AD-40AC-A850-E5D9027CA435}"/>
                  </a:ext>
                </a:extLst>
              </p14:cNvPr>
              <p14:cNvContentPartPr/>
              <p14:nvPr/>
            </p14:nvContentPartPr>
            <p14:xfrm>
              <a:off x="418680" y="1610280"/>
              <a:ext cx="2549160" cy="44438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9830795-A4AD-40AC-A850-E5D9027CA43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09320" y="1600920"/>
                <a:ext cx="2567880" cy="4462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60499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0" name="Google Shape;120;ga2e4b46b51_0_0"/>
              <p:cNvGraphicFramePr/>
              <p:nvPr>
                <p:extLst>
                  <p:ext uri="{D42A27DB-BD31-4B8C-83A1-F6EECF244321}">
                    <p14:modId xmlns:p14="http://schemas.microsoft.com/office/powerpoint/2010/main" val="1693266278"/>
                  </p:ext>
                </p:extLst>
              </p:nvPr>
            </p:nvGraphicFramePr>
            <p:xfrm>
              <a:off x="130629" y="154380"/>
              <a:ext cx="8882742" cy="6664552"/>
            </p:xfrm>
            <a:graphic>
              <a:graphicData uri="http://schemas.openxmlformats.org/drawingml/2006/table">
                <a:tbl>
                  <a:tblPr>
                    <a:noFill/>
                    <a:tableStyleId>{2572A604-6930-44FA-8A8C-41554DEEE212}</a:tableStyleId>
                  </a:tblPr>
                  <a:tblGrid>
                    <a:gridCol w="296091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33945">
                    <a:tc gridSpan="3"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b="1" dirty="0"/>
                            <a:t>M</a:t>
                          </a:r>
                          <a:r>
                            <a:rPr lang="en-GB" b="1" dirty="0" err="1"/>
                            <a:t>ultiplying</a:t>
                          </a:r>
                          <a:r>
                            <a:rPr lang="en-GB" b="1" dirty="0"/>
                            <a:t> Fractions</a:t>
                          </a:r>
                          <a:endParaRPr b="1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27956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/>
                            <a:t>I DO</a:t>
                          </a:r>
                          <a:endParaRPr sz="180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4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/>
                            <a:t>WE DO</a:t>
                          </a:r>
                          <a:endParaRPr sz="180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FF2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/>
                            <a:t>YOU DO</a:t>
                          </a:r>
                          <a:endParaRPr sz="1800"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D9EAD3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652654">
                    <a:tc>
                      <a:txBody>
                        <a:bodyPr/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400" b="0" i="0" baseline="0" dirty="0">
                              <a:latin typeface="Arial"/>
                            </a:rPr>
                            <a:t>Calculate the following</a:t>
                          </a: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400" b="0" i="0" baseline="0" dirty="0">
                            <a:latin typeface="Arial"/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2000" b="0" i="0" baseline="0" dirty="0">
                              <a:latin typeface="Arial"/>
                            </a:rPr>
                            <a:t>1)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sz="2000" b="0" i="1" baseline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b="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f>
                                <m:fPr>
                                  <m:ctrlP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endParaRPr lang="en-US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2000" dirty="0"/>
                            <a:t>2)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sz="2000" b="0" i="1" baseline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b="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f>
                                <m:fPr>
                                  <m:ctrlPr>
                                    <a:rPr lang="en-US" sz="2000" b="0" i="1" baseline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</m:t>
                                  </m:r>
                                </m:num>
                                <m:den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7</m:t>
                                  </m:r>
                                </m:den>
                              </m:f>
                            </m:oMath>
                          </a14:m>
                          <a:endParaRPr lang="en-GB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:endParaRPr lang="ar-AE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sz="1400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400" b="0" i="0" baseline="0" dirty="0">
                              <a:latin typeface="Arial"/>
                            </a:rPr>
                            <a:t>Calculate the following</a:t>
                          </a: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400" b="0" i="0" baseline="0" dirty="0">
                            <a:latin typeface="Arial"/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2000" b="0" i="0" baseline="0" dirty="0">
                              <a:latin typeface="Arial"/>
                            </a:rPr>
                            <a:t>1)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sz="2000" b="0" i="1" baseline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b="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f>
                                <m:fPr>
                                  <m:ctrlP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endParaRPr lang="en-US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2000" dirty="0"/>
                            <a:t>2)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sz="2000" b="0" i="1" baseline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b="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f>
                                <m:fPr>
                                  <m:ctrlP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num>
                                <m:den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den>
                              </m:f>
                            </m:oMath>
                          </a14:m>
                          <a:endParaRPr sz="2000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400" b="0" i="0" baseline="0" dirty="0">
                              <a:latin typeface="Arial"/>
                            </a:rPr>
                            <a:t>Calculate the following</a:t>
                          </a: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400" b="0" i="0" baseline="0" dirty="0">
                            <a:latin typeface="Arial"/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2000" b="0" i="0" baseline="0" dirty="0">
                              <a:latin typeface="Arial"/>
                            </a:rPr>
                            <a:t>1)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  <m:r>
                                <a:rPr lang="en-US" sz="2000" b="0" i="1" baseline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b="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f>
                                <m:fPr>
                                  <m:ctrlP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oMath>
                          </a14:m>
                          <a:endParaRPr lang="en-US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2000" dirty="0"/>
                            <a:t>2)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  <m:r>
                                <a:rPr lang="en-US" sz="2000" b="0" i="1" baseline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b="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f>
                                <m:fPr>
                                  <m:ctrlP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oMath>
                          </a14:m>
                          <a:endParaRPr lang="en-US" sz="20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2000" b="0" i="0" baseline="0" dirty="0">
                              <a:latin typeface="Arial"/>
                            </a:rPr>
                            <a:t>3)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  <m:r>
                                <a:rPr lang="en-US" sz="2000" b="0" i="1" baseline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b="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f>
                                <m:fPr>
                                  <m:ctrlP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num>
                                <m:den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den>
                              </m:f>
                            </m:oMath>
                          </a14:m>
                          <a:endParaRPr lang="en-US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2000" dirty="0"/>
                            <a:t>4)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US" sz="2000" b="0" i="1" baseline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b="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f>
                                <m:fPr>
                                  <m:ctrlP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den>
                              </m:f>
                            </m:oMath>
                          </a14:m>
                          <a:endParaRPr lang="en-US" sz="20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>
                            <a:solidFill>
                              <a:schemeClr val="dk1"/>
                            </a:solidFill>
                          </a:endParaRPr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0" name="Google Shape;120;ga2e4b46b51_0_0"/>
              <p:cNvGraphicFramePr/>
              <p:nvPr>
                <p:extLst>
                  <p:ext uri="{D42A27DB-BD31-4B8C-83A1-F6EECF244321}">
                    <p14:modId xmlns:p14="http://schemas.microsoft.com/office/powerpoint/2010/main" val="1693266278"/>
                  </p:ext>
                </p:extLst>
              </p:nvPr>
            </p:nvGraphicFramePr>
            <p:xfrm>
              <a:off x="130629" y="154380"/>
              <a:ext cx="8882742" cy="6664552"/>
            </p:xfrm>
            <a:graphic>
              <a:graphicData uri="http://schemas.openxmlformats.org/drawingml/2006/table">
                <a:tbl>
                  <a:tblPr>
                    <a:noFill/>
                    <a:tableStyleId>{2572A604-6930-44FA-8A8C-41554DEEE212}</a:tableStyleId>
                  </a:tblPr>
                  <a:tblGrid>
                    <a:gridCol w="296091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33945">
                    <a:tc gridSpan="3"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b="1" dirty="0"/>
                            <a:t>M</a:t>
                          </a:r>
                          <a:r>
                            <a:rPr lang="en-GB" b="1" dirty="0" err="1"/>
                            <a:t>ultiplying</a:t>
                          </a:r>
                          <a:r>
                            <a:rPr lang="en-GB" b="1" dirty="0"/>
                            <a:t> Fractions</a:t>
                          </a:r>
                          <a:endParaRPr b="1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27956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/>
                            <a:t>I DO</a:t>
                          </a:r>
                          <a:endParaRPr sz="180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4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/>
                            <a:t>WE DO</a:t>
                          </a:r>
                          <a:endParaRPr sz="180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FF2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/>
                            <a:t>YOU DO</a:t>
                          </a:r>
                          <a:endParaRPr sz="1800"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D9EAD3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70265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206" t="-16987" r="-200412" b="-2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100206" t="-16987" r="-100412" b="-2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200206" t="-16987" r="-412" b="-21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FF6083F-1667-49C0-AE2E-2AB1EFE97E97}"/>
              </a:ext>
            </a:extLst>
          </p:cNvPr>
          <p:cNvSpPr/>
          <p:nvPr/>
        </p:nvSpPr>
        <p:spPr>
          <a:xfrm>
            <a:off x="6108705" y="1459870"/>
            <a:ext cx="2833221" cy="4996658"/>
          </a:xfrm>
          <a:prstGeom prst="roundRect">
            <a:avLst>
              <a:gd name="adj" fmla="val 10049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?</a:t>
            </a:r>
            <a:endParaRPr lang="en-GB" sz="4800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C79C524-F6DB-4D53-B513-6E80DF24F9F2}"/>
              </a:ext>
            </a:extLst>
          </p:cNvPr>
          <p:cNvSpPr/>
          <p:nvPr/>
        </p:nvSpPr>
        <p:spPr>
          <a:xfrm>
            <a:off x="3155389" y="1459870"/>
            <a:ext cx="2833221" cy="2344898"/>
          </a:xfrm>
          <a:prstGeom prst="roundRect">
            <a:avLst>
              <a:gd name="adj" fmla="val 10049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?</a:t>
            </a:r>
            <a:endParaRPr lang="en-GB" sz="4800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F0C066F1-834B-4126-AFA1-DA12AB72A5C6}"/>
              </a:ext>
            </a:extLst>
          </p:cNvPr>
          <p:cNvSpPr/>
          <p:nvPr/>
        </p:nvSpPr>
        <p:spPr>
          <a:xfrm>
            <a:off x="3165387" y="3832200"/>
            <a:ext cx="2833221" cy="2344898"/>
          </a:xfrm>
          <a:prstGeom prst="roundRect">
            <a:avLst>
              <a:gd name="adj" fmla="val 10049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?</a:t>
            </a:r>
            <a:endParaRPr lang="en-GB" sz="48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C9E0E409-372D-4090-B0A5-E5C4220FC4C5}"/>
                  </a:ext>
                </a:extLst>
              </p14:cNvPr>
              <p14:cNvContentPartPr/>
              <p14:nvPr/>
            </p14:nvContentPartPr>
            <p14:xfrm>
              <a:off x="227880" y="2428920"/>
              <a:ext cx="2591280" cy="28886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C9E0E409-372D-4090-B0A5-E5C4220FC4C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18520" y="2419560"/>
                <a:ext cx="2610000" cy="2907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02657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0" name="Google Shape;120;ga2e4b46b51_0_0"/>
              <p:cNvGraphicFramePr/>
              <p:nvPr>
                <p:extLst>
                  <p:ext uri="{D42A27DB-BD31-4B8C-83A1-F6EECF244321}">
                    <p14:modId xmlns:p14="http://schemas.microsoft.com/office/powerpoint/2010/main" val="2060203686"/>
                  </p:ext>
                </p:extLst>
              </p:nvPr>
            </p:nvGraphicFramePr>
            <p:xfrm>
              <a:off x="130629" y="154380"/>
              <a:ext cx="8882742" cy="6653503"/>
            </p:xfrm>
            <a:graphic>
              <a:graphicData uri="http://schemas.openxmlformats.org/drawingml/2006/table">
                <a:tbl>
                  <a:tblPr>
                    <a:noFill/>
                    <a:tableStyleId>{2572A604-6930-44FA-8A8C-41554DEEE212}</a:tableStyleId>
                  </a:tblPr>
                  <a:tblGrid>
                    <a:gridCol w="296091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33945">
                    <a:tc gridSpan="3"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b="1" dirty="0"/>
                            <a:t>M</a:t>
                          </a:r>
                          <a:r>
                            <a:rPr lang="en-GB" b="1" dirty="0" err="1"/>
                            <a:t>ultiplying</a:t>
                          </a:r>
                          <a:r>
                            <a:rPr lang="en-GB" b="1" dirty="0"/>
                            <a:t> Fractions</a:t>
                          </a:r>
                          <a:endParaRPr b="1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27956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/>
                            <a:t>I DO</a:t>
                          </a:r>
                          <a:endParaRPr sz="180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4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/>
                            <a:t>WE DO</a:t>
                          </a:r>
                          <a:endParaRPr sz="180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FF2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/>
                            <a:t>YOU DO</a:t>
                          </a:r>
                          <a:endParaRPr sz="1800"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D9EAD3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652654">
                    <a:tc>
                      <a:txBody>
                        <a:bodyPr/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400" b="0" i="0" baseline="0" dirty="0">
                              <a:latin typeface="Arial"/>
                            </a:rPr>
                            <a:t>Calculate the following</a:t>
                          </a: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400" b="0" i="0" baseline="0" dirty="0">
                            <a:latin typeface="Arial"/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2000" b="0" i="0" baseline="0" dirty="0">
                              <a:latin typeface="Arial"/>
                            </a:rPr>
                            <a:t>1)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sz="2000" b="0" i="1" baseline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b="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f>
                                <m:fPr>
                                  <m:ctrlP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num>
                                <m:den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endParaRPr lang="en-US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2000" dirty="0"/>
                            <a:t>2)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sz="2000" b="0" i="1" baseline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b="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×1</m:t>
                              </m:r>
                              <m:f>
                                <m:fPr>
                                  <m:ctrlPr>
                                    <a:rPr lang="en-US" sz="2000" b="0" i="1" baseline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endParaRPr lang="en-GB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:endParaRPr lang="ar-AE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sz="1400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400" b="0" i="0" baseline="0" dirty="0">
                              <a:latin typeface="Arial"/>
                            </a:rPr>
                            <a:t>Calculate the following</a:t>
                          </a: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400" b="0" i="0" baseline="0" dirty="0">
                            <a:latin typeface="Arial"/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2000" b="0" i="0" baseline="0" dirty="0">
                              <a:latin typeface="Arial"/>
                            </a:rPr>
                            <a:t>1)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sz="2000" b="0" i="1" baseline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b="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f>
                                <m:fPr>
                                  <m:ctrlP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num>
                                <m:den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endParaRPr lang="en-US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2000" dirty="0"/>
                            <a:t>2)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sz="2000" b="0" i="1" baseline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b="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×1</m:t>
                              </m:r>
                              <m:f>
                                <m:fPr>
                                  <m:ctrlP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endParaRPr sz="2000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400" b="0" i="0" baseline="0" dirty="0">
                              <a:latin typeface="Arial"/>
                            </a:rPr>
                            <a:t>Calculate the following</a:t>
                          </a: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400" b="0" i="0" baseline="0" dirty="0">
                            <a:latin typeface="Arial"/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2000" b="0" i="0" baseline="0" dirty="0">
                              <a:latin typeface="Arial"/>
                            </a:rPr>
                            <a:t>1)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  <m:r>
                                <a:rPr lang="en-US" sz="2000" b="0" i="1" baseline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b="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f>
                                <m:fPr>
                                  <m:ctrlP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num>
                                <m:den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oMath>
                          </a14:m>
                          <a:endParaRPr lang="en-US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2000" dirty="0"/>
                            <a:t>2)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  <m:r>
                                <a:rPr lang="en-US" sz="2000" b="0" i="1" baseline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b="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×1</m:t>
                              </m:r>
                              <m:f>
                                <m:fPr>
                                  <m:ctrlP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oMath>
                          </a14:m>
                          <a:endParaRPr lang="en-US" sz="20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2000" b="0" i="0" baseline="0" dirty="0">
                              <a:latin typeface="Arial"/>
                            </a:rPr>
                            <a:t>3)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  <m:r>
                                <a:rPr lang="en-US" sz="2000" b="0" i="1" baseline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b="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×2</m:t>
                              </m:r>
                              <m:f>
                                <m:fPr>
                                  <m:ctrlP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oMath>
                          </a14:m>
                          <a:endParaRPr lang="en-US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2000" dirty="0"/>
                            <a:t>4)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0" i="0" baseline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f>
                                <m:fPr>
                                  <m:ctrlP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  <m:r>
                                <a:rPr lang="en-US" sz="2000" b="0" i="1" baseline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b="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×2</m:t>
                              </m:r>
                              <m:f>
                                <m:fPr>
                                  <m:ctrlP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oMath>
                          </a14:m>
                          <a:endParaRPr lang="en-US" sz="20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>
                            <a:solidFill>
                              <a:schemeClr val="dk1"/>
                            </a:solidFill>
                          </a:endParaRPr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0" name="Google Shape;120;ga2e4b46b51_0_0"/>
              <p:cNvGraphicFramePr/>
              <p:nvPr>
                <p:extLst>
                  <p:ext uri="{D42A27DB-BD31-4B8C-83A1-F6EECF244321}">
                    <p14:modId xmlns:p14="http://schemas.microsoft.com/office/powerpoint/2010/main" val="2060203686"/>
                  </p:ext>
                </p:extLst>
              </p:nvPr>
            </p:nvGraphicFramePr>
            <p:xfrm>
              <a:off x="130629" y="154380"/>
              <a:ext cx="8882742" cy="6653503"/>
            </p:xfrm>
            <a:graphic>
              <a:graphicData uri="http://schemas.openxmlformats.org/drawingml/2006/table">
                <a:tbl>
                  <a:tblPr>
                    <a:noFill/>
                    <a:tableStyleId>{2572A604-6930-44FA-8A8C-41554DEEE212}</a:tableStyleId>
                  </a:tblPr>
                  <a:tblGrid>
                    <a:gridCol w="296091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33945">
                    <a:tc gridSpan="3"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b="1" dirty="0"/>
                            <a:t>M</a:t>
                          </a:r>
                          <a:r>
                            <a:rPr lang="en-GB" b="1" dirty="0" err="1"/>
                            <a:t>ultiplying</a:t>
                          </a:r>
                          <a:r>
                            <a:rPr lang="en-GB" b="1" dirty="0"/>
                            <a:t> Fractions</a:t>
                          </a:r>
                          <a:endParaRPr b="1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27956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/>
                            <a:t>I DO</a:t>
                          </a:r>
                          <a:endParaRPr sz="180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4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/>
                            <a:t>WE DO</a:t>
                          </a:r>
                          <a:endParaRPr sz="180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FF2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/>
                            <a:t>YOU DO</a:t>
                          </a:r>
                          <a:endParaRPr sz="1800"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D9EAD3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69160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206" t="-17024" r="-200412" b="-2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100206" t="-17024" r="-100412" b="-2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200206" t="-17024" r="-412" b="-21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FF6083F-1667-49C0-AE2E-2AB1EFE97E97}"/>
              </a:ext>
            </a:extLst>
          </p:cNvPr>
          <p:cNvSpPr/>
          <p:nvPr/>
        </p:nvSpPr>
        <p:spPr>
          <a:xfrm>
            <a:off x="6108705" y="1459870"/>
            <a:ext cx="2833221" cy="4996658"/>
          </a:xfrm>
          <a:prstGeom prst="roundRect">
            <a:avLst>
              <a:gd name="adj" fmla="val 10049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?</a:t>
            </a:r>
            <a:endParaRPr lang="en-GB" sz="4800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C79C524-F6DB-4D53-B513-6E80DF24F9F2}"/>
              </a:ext>
            </a:extLst>
          </p:cNvPr>
          <p:cNvSpPr/>
          <p:nvPr/>
        </p:nvSpPr>
        <p:spPr>
          <a:xfrm>
            <a:off x="3155388" y="1505171"/>
            <a:ext cx="2833221" cy="2344898"/>
          </a:xfrm>
          <a:prstGeom prst="roundRect">
            <a:avLst>
              <a:gd name="adj" fmla="val 10049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?</a:t>
            </a:r>
            <a:endParaRPr lang="en-GB" sz="4800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F0C066F1-834B-4126-AFA1-DA12AB72A5C6}"/>
              </a:ext>
            </a:extLst>
          </p:cNvPr>
          <p:cNvSpPr/>
          <p:nvPr/>
        </p:nvSpPr>
        <p:spPr>
          <a:xfrm>
            <a:off x="3155388" y="3937809"/>
            <a:ext cx="2833221" cy="2344898"/>
          </a:xfrm>
          <a:prstGeom prst="roundRect">
            <a:avLst>
              <a:gd name="adj" fmla="val 10049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?</a:t>
            </a:r>
            <a:endParaRPr lang="en-GB" sz="48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5ED5D13-6D48-4EFA-9FC5-DE6997F4F446}"/>
                  </a:ext>
                </a:extLst>
              </p14:cNvPr>
              <p14:cNvContentPartPr/>
              <p14:nvPr/>
            </p14:nvContentPartPr>
            <p14:xfrm>
              <a:off x="273240" y="2358720"/>
              <a:ext cx="2559600" cy="42584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5ED5D13-6D48-4EFA-9FC5-DE6997F4F44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63880" y="2349360"/>
                <a:ext cx="2578320" cy="427716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8FA503C-C8E5-4329-AF06-BDE31C31A1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6005377"/>
              </p:ext>
            </p:extLst>
          </p:nvPr>
        </p:nvGraphicFramePr>
        <p:xfrm>
          <a:off x="289728" y="3005217"/>
          <a:ext cx="1515426" cy="304800"/>
        </p:xfrm>
        <a:graphic>
          <a:graphicData uri="http://schemas.openxmlformats.org/drawingml/2006/table">
            <a:tbl>
              <a:tblPr firstRow="1" bandRow="1">
                <a:tableStyleId>{2572A604-6930-44FA-8A8C-41554DEEE212}</a:tableStyleId>
              </a:tblPr>
              <a:tblGrid>
                <a:gridCol w="252571">
                  <a:extLst>
                    <a:ext uri="{9D8B030D-6E8A-4147-A177-3AD203B41FA5}">
                      <a16:colId xmlns:a16="http://schemas.microsoft.com/office/drawing/2014/main" val="1493088323"/>
                    </a:ext>
                  </a:extLst>
                </a:gridCol>
                <a:gridCol w="252571">
                  <a:extLst>
                    <a:ext uri="{9D8B030D-6E8A-4147-A177-3AD203B41FA5}">
                      <a16:colId xmlns:a16="http://schemas.microsoft.com/office/drawing/2014/main" val="360317573"/>
                    </a:ext>
                  </a:extLst>
                </a:gridCol>
                <a:gridCol w="252571">
                  <a:extLst>
                    <a:ext uri="{9D8B030D-6E8A-4147-A177-3AD203B41FA5}">
                      <a16:colId xmlns:a16="http://schemas.microsoft.com/office/drawing/2014/main" val="1809836822"/>
                    </a:ext>
                  </a:extLst>
                </a:gridCol>
                <a:gridCol w="252571">
                  <a:extLst>
                    <a:ext uri="{9D8B030D-6E8A-4147-A177-3AD203B41FA5}">
                      <a16:colId xmlns:a16="http://schemas.microsoft.com/office/drawing/2014/main" val="2919304497"/>
                    </a:ext>
                  </a:extLst>
                </a:gridCol>
                <a:gridCol w="252571">
                  <a:extLst>
                    <a:ext uri="{9D8B030D-6E8A-4147-A177-3AD203B41FA5}">
                      <a16:colId xmlns:a16="http://schemas.microsoft.com/office/drawing/2014/main" val="63081137"/>
                    </a:ext>
                  </a:extLst>
                </a:gridCol>
                <a:gridCol w="252571">
                  <a:extLst>
                    <a:ext uri="{9D8B030D-6E8A-4147-A177-3AD203B41FA5}">
                      <a16:colId xmlns:a16="http://schemas.microsoft.com/office/drawing/2014/main" val="1503987030"/>
                    </a:ext>
                  </a:extLst>
                </a:gridCol>
              </a:tblGrid>
              <a:tr h="27747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8380706"/>
                  </a:ext>
                </a:extLst>
              </a:tr>
            </a:tbl>
          </a:graphicData>
        </a:graphic>
      </p:graphicFrame>
      <p:graphicFrame>
        <p:nvGraphicFramePr>
          <p:cNvPr id="11" name="Table 4">
            <a:extLst>
              <a:ext uri="{FF2B5EF4-FFF2-40B4-BE49-F238E27FC236}">
                <a16:creationId xmlns:a16="http://schemas.microsoft.com/office/drawing/2014/main" id="{7AB54AF8-ACE3-43DA-B20A-559B9E06FD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4923711"/>
              </p:ext>
            </p:extLst>
          </p:nvPr>
        </p:nvGraphicFramePr>
        <p:xfrm>
          <a:off x="289728" y="3354524"/>
          <a:ext cx="1515426" cy="304800"/>
        </p:xfrm>
        <a:graphic>
          <a:graphicData uri="http://schemas.openxmlformats.org/drawingml/2006/table">
            <a:tbl>
              <a:tblPr firstRow="1" bandRow="1">
                <a:tableStyleId>{2572A604-6930-44FA-8A8C-41554DEEE212}</a:tableStyleId>
              </a:tblPr>
              <a:tblGrid>
                <a:gridCol w="252571">
                  <a:extLst>
                    <a:ext uri="{9D8B030D-6E8A-4147-A177-3AD203B41FA5}">
                      <a16:colId xmlns:a16="http://schemas.microsoft.com/office/drawing/2014/main" val="1493088323"/>
                    </a:ext>
                  </a:extLst>
                </a:gridCol>
                <a:gridCol w="252571">
                  <a:extLst>
                    <a:ext uri="{9D8B030D-6E8A-4147-A177-3AD203B41FA5}">
                      <a16:colId xmlns:a16="http://schemas.microsoft.com/office/drawing/2014/main" val="360317573"/>
                    </a:ext>
                  </a:extLst>
                </a:gridCol>
                <a:gridCol w="252571">
                  <a:extLst>
                    <a:ext uri="{9D8B030D-6E8A-4147-A177-3AD203B41FA5}">
                      <a16:colId xmlns:a16="http://schemas.microsoft.com/office/drawing/2014/main" val="1809836822"/>
                    </a:ext>
                  </a:extLst>
                </a:gridCol>
                <a:gridCol w="252571">
                  <a:extLst>
                    <a:ext uri="{9D8B030D-6E8A-4147-A177-3AD203B41FA5}">
                      <a16:colId xmlns:a16="http://schemas.microsoft.com/office/drawing/2014/main" val="2919304497"/>
                    </a:ext>
                  </a:extLst>
                </a:gridCol>
                <a:gridCol w="252571">
                  <a:extLst>
                    <a:ext uri="{9D8B030D-6E8A-4147-A177-3AD203B41FA5}">
                      <a16:colId xmlns:a16="http://schemas.microsoft.com/office/drawing/2014/main" val="63081137"/>
                    </a:ext>
                  </a:extLst>
                </a:gridCol>
                <a:gridCol w="252571">
                  <a:extLst>
                    <a:ext uri="{9D8B030D-6E8A-4147-A177-3AD203B41FA5}">
                      <a16:colId xmlns:a16="http://schemas.microsoft.com/office/drawing/2014/main" val="1503987030"/>
                    </a:ext>
                  </a:extLst>
                </a:gridCol>
              </a:tblGrid>
              <a:tr h="27747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8380706"/>
                  </a:ext>
                </a:extLst>
              </a:tr>
            </a:tbl>
          </a:graphicData>
        </a:graphic>
      </p:graphicFrame>
      <p:graphicFrame>
        <p:nvGraphicFramePr>
          <p:cNvPr id="14" name="Table 4">
            <a:extLst>
              <a:ext uri="{FF2B5EF4-FFF2-40B4-BE49-F238E27FC236}">
                <a16:creationId xmlns:a16="http://schemas.microsoft.com/office/drawing/2014/main" id="{BF841B1B-D9DF-4C27-AD9F-36BB6D8B30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9823860"/>
              </p:ext>
            </p:extLst>
          </p:nvPr>
        </p:nvGraphicFramePr>
        <p:xfrm>
          <a:off x="1519868" y="4077543"/>
          <a:ext cx="1515424" cy="304800"/>
        </p:xfrm>
        <a:graphic>
          <a:graphicData uri="http://schemas.openxmlformats.org/drawingml/2006/table">
            <a:tbl>
              <a:tblPr firstRow="1" bandRow="1">
                <a:tableStyleId>{2572A604-6930-44FA-8A8C-41554DEEE212}</a:tableStyleId>
              </a:tblPr>
              <a:tblGrid>
                <a:gridCol w="378856">
                  <a:extLst>
                    <a:ext uri="{9D8B030D-6E8A-4147-A177-3AD203B41FA5}">
                      <a16:colId xmlns:a16="http://schemas.microsoft.com/office/drawing/2014/main" val="1493088323"/>
                    </a:ext>
                  </a:extLst>
                </a:gridCol>
                <a:gridCol w="378856">
                  <a:extLst>
                    <a:ext uri="{9D8B030D-6E8A-4147-A177-3AD203B41FA5}">
                      <a16:colId xmlns:a16="http://schemas.microsoft.com/office/drawing/2014/main" val="360317573"/>
                    </a:ext>
                  </a:extLst>
                </a:gridCol>
                <a:gridCol w="378856">
                  <a:extLst>
                    <a:ext uri="{9D8B030D-6E8A-4147-A177-3AD203B41FA5}">
                      <a16:colId xmlns:a16="http://schemas.microsoft.com/office/drawing/2014/main" val="1809836822"/>
                    </a:ext>
                  </a:extLst>
                </a:gridCol>
                <a:gridCol w="378856">
                  <a:extLst>
                    <a:ext uri="{9D8B030D-6E8A-4147-A177-3AD203B41FA5}">
                      <a16:colId xmlns:a16="http://schemas.microsoft.com/office/drawing/2014/main" val="2919304497"/>
                    </a:ext>
                  </a:extLst>
                </a:gridCol>
              </a:tblGrid>
              <a:tr h="27747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8380706"/>
                  </a:ext>
                </a:extLst>
              </a:tr>
            </a:tbl>
          </a:graphicData>
        </a:graphic>
      </p:graphicFrame>
      <p:graphicFrame>
        <p:nvGraphicFramePr>
          <p:cNvPr id="15" name="Table 4">
            <a:extLst>
              <a:ext uri="{FF2B5EF4-FFF2-40B4-BE49-F238E27FC236}">
                <a16:creationId xmlns:a16="http://schemas.microsoft.com/office/drawing/2014/main" id="{A7C78D52-42DA-402C-A696-2FA4D15C5D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1055698"/>
              </p:ext>
            </p:extLst>
          </p:nvPr>
        </p:nvGraphicFramePr>
        <p:xfrm>
          <a:off x="1519868" y="4414894"/>
          <a:ext cx="1515424" cy="304800"/>
        </p:xfrm>
        <a:graphic>
          <a:graphicData uri="http://schemas.openxmlformats.org/drawingml/2006/table">
            <a:tbl>
              <a:tblPr firstRow="1" bandRow="1">
                <a:tableStyleId>{2572A604-6930-44FA-8A8C-41554DEEE212}</a:tableStyleId>
              </a:tblPr>
              <a:tblGrid>
                <a:gridCol w="378856">
                  <a:extLst>
                    <a:ext uri="{9D8B030D-6E8A-4147-A177-3AD203B41FA5}">
                      <a16:colId xmlns:a16="http://schemas.microsoft.com/office/drawing/2014/main" val="1493088323"/>
                    </a:ext>
                  </a:extLst>
                </a:gridCol>
                <a:gridCol w="378856">
                  <a:extLst>
                    <a:ext uri="{9D8B030D-6E8A-4147-A177-3AD203B41FA5}">
                      <a16:colId xmlns:a16="http://schemas.microsoft.com/office/drawing/2014/main" val="360317573"/>
                    </a:ext>
                  </a:extLst>
                </a:gridCol>
                <a:gridCol w="378856">
                  <a:extLst>
                    <a:ext uri="{9D8B030D-6E8A-4147-A177-3AD203B41FA5}">
                      <a16:colId xmlns:a16="http://schemas.microsoft.com/office/drawing/2014/main" val="1809836822"/>
                    </a:ext>
                  </a:extLst>
                </a:gridCol>
                <a:gridCol w="378856">
                  <a:extLst>
                    <a:ext uri="{9D8B030D-6E8A-4147-A177-3AD203B41FA5}">
                      <a16:colId xmlns:a16="http://schemas.microsoft.com/office/drawing/2014/main" val="2919304497"/>
                    </a:ext>
                  </a:extLst>
                </a:gridCol>
              </a:tblGrid>
              <a:tr h="27747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83807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172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0" name="Google Shape;120;ga2e4b46b51_0_0"/>
              <p:cNvGraphicFramePr/>
              <p:nvPr>
                <p:extLst>
                  <p:ext uri="{D42A27DB-BD31-4B8C-83A1-F6EECF244321}">
                    <p14:modId xmlns:p14="http://schemas.microsoft.com/office/powerpoint/2010/main" val="1803511504"/>
                  </p:ext>
                </p:extLst>
              </p:nvPr>
            </p:nvGraphicFramePr>
            <p:xfrm>
              <a:off x="130629" y="154380"/>
              <a:ext cx="8882742" cy="6652551"/>
            </p:xfrm>
            <a:graphic>
              <a:graphicData uri="http://schemas.openxmlformats.org/drawingml/2006/table">
                <a:tbl>
                  <a:tblPr>
                    <a:noFill/>
                    <a:tableStyleId>{2572A604-6930-44FA-8A8C-41554DEEE212}</a:tableStyleId>
                  </a:tblPr>
                  <a:tblGrid>
                    <a:gridCol w="296091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33945">
                    <a:tc gridSpan="3"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b="1" dirty="0"/>
                            <a:t>M</a:t>
                          </a:r>
                          <a:r>
                            <a:rPr lang="en-GB" b="1" dirty="0" err="1"/>
                            <a:t>ultiplying</a:t>
                          </a:r>
                          <a:r>
                            <a:rPr lang="en-GB" b="1" dirty="0"/>
                            <a:t> Fractions</a:t>
                          </a:r>
                          <a:endParaRPr b="1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27956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/>
                            <a:t>I DO</a:t>
                          </a:r>
                          <a:endParaRPr sz="180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4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/>
                            <a:t>WE DO</a:t>
                          </a:r>
                          <a:endParaRPr sz="180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FF2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/>
                            <a:t>YOU DO</a:t>
                          </a:r>
                          <a:endParaRPr sz="1800"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D9EAD3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652654">
                    <a:tc>
                      <a:txBody>
                        <a:bodyPr/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400" b="0" i="0" baseline="0" dirty="0">
                              <a:latin typeface="Arial"/>
                            </a:rPr>
                            <a:t>Calculate the following</a:t>
                          </a: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400" b="0" i="0" baseline="0" dirty="0">
                            <a:latin typeface="Arial"/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2000" b="0" i="0" baseline="0" dirty="0">
                              <a:latin typeface="Arial"/>
                            </a:rPr>
                            <a:t>1)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sz="2000" b="0" i="1" baseline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b="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×4</m:t>
                              </m:r>
                            </m:oMath>
                          </a14:m>
                          <a:endParaRPr lang="en-US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:endParaRPr lang="ar-AE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sz="1400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400" b="0" i="0" baseline="0" dirty="0">
                              <a:latin typeface="Arial"/>
                            </a:rPr>
                            <a:t>Calculate the following</a:t>
                          </a: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400" b="0" i="0" baseline="0" dirty="0">
                            <a:latin typeface="Arial"/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2000" b="0" i="0" baseline="0" dirty="0">
                              <a:latin typeface="Arial"/>
                            </a:rPr>
                            <a:t>1)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sz="2000" b="0" i="1" baseline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b="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×5</m:t>
                              </m:r>
                            </m:oMath>
                          </a14:m>
                          <a:endParaRPr lang="en-US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400" b="0" i="0" baseline="0" dirty="0">
                              <a:latin typeface="Arial"/>
                            </a:rPr>
                            <a:t>Calculate the following</a:t>
                          </a: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400" b="0" i="0" baseline="0" dirty="0">
                            <a:latin typeface="Arial"/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2000" b="0" i="0" baseline="0" dirty="0">
                              <a:latin typeface="Arial"/>
                            </a:rPr>
                            <a:t>1)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sz="2000" b="0" i="1" baseline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b="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×6</m:t>
                              </m:r>
                            </m:oMath>
                          </a14:m>
                          <a:endParaRPr lang="en-US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2000" dirty="0"/>
                            <a:t>2)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US" sz="2000" b="0" i="1" baseline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b="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×3</m:t>
                              </m:r>
                            </m:oMath>
                          </a14:m>
                          <a:endParaRPr lang="en-US" sz="20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2000" b="0" i="0" baseline="0" dirty="0">
                              <a:latin typeface="Arial"/>
                            </a:rPr>
                            <a:t>3)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  <m:r>
                                <a:rPr lang="en-US" sz="2000" b="0" i="1" baseline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b="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×6</m:t>
                              </m:r>
                            </m:oMath>
                          </a14:m>
                          <a:endParaRPr lang="en-US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2000" dirty="0"/>
                            <a:t>4)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0" i="0" baseline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f>
                                <m:fPr>
                                  <m:ctrlP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  <m:r>
                                <a:rPr lang="en-US" sz="2000" b="0" i="1" baseline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b="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×4</m:t>
                              </m:r>
                            </m:oMath>
                          </a14:m>
                          <a:endParaRPr lang="en-US" sz="20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2000" dirty="0">
                            <a:solidFill>
                              <a:schemeClr val="dk1"/>
                            </a:solidFill>
                          </a:endParaRPr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0" name="Google Shape;120;ga2e4b46b51_0_0"/>
              <p:cNvGraphicFramePr/>
              <p:nvPr>
                <p:extLst>
                  <p:ext uri="{D42A27DB-BD31-4B8C-83A1-F6EECF244321}">
                    <p14:modId xmlns:p14="http://schemas.microsoft.com/office/powerpoint/2010/main" val="1803511504"/>
                  </p:ext>
                </p:extLst>
              </p:nvPr>
            </p:nvGraphicFramePr>
            <p:xfrm>
              <a:off x="130629" y="154380"/>
              <a:ext cx="8882742" cy="6652551"/>
            </p:xfrm>
            <a:graphic>
              <a:graphicData uri="http://schemas.openxmlformats.org/drawingml/2006/table">
                <a:tbl>
                  <a:tblPr>
                    <a:noFill/>
                    <a:tableStyleId>{2572A604-6930-44FA-8A8C-41554DEEE212}</a:tableStyleId>
                  </a:tblPr>
                  <a:tblGrid>
                    <a:gridCol w="296091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33945">
                    <a:tc gridSpan="3"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b="1" dirty="0"/>
                            <a:t>M</a:t>
                          </a:r>
                          <a:r>
                            <a:rPr lang="en-GB" b="1" dirty="0" err="1"/>
                            <a:t>ultiplying</a:t>
                          </a:r>
                          <a:r>
                            <a:rPr lang="en-GB" b="1" dirty="0"/>
                            <a:t> Fractions</a:t>
                          </a:r>
                          <a:endParaRPr b="1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27956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/>
                            <a:t>I DO</a:t>
                          </a:r>
                          <a:endParaRPr sz="180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4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/>
                            <a:t>WE DO</a:t>
                          </a:r>
                          <a:endParaRPr sz="180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FF2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/>
                            <a:t>YOU DO</a:t>
                          </a:r>
                          <a:endParaRPr sz="1800"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D9EAD3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6906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206" t="-17024" r="-200412" b="-2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100206" t="-17024" r="-100412" b="-2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200206" t="-17024" r="-412" b="-21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FF6083F-1667-49C0-AE2E-2AB1EFE97E97}"/>
              </a:ext>
            </a:extLst>
          </p:cNvPr>
          <p:cNvSpPr/>
          <p:nvPr/>
        </p:nvSpPr>
        <p:spPr>
          <a:xfrm>
            <a:off x="6116358" y="1524616"/>
            <a:ext cx="2833221" cy="4996658"/>
          </a:xfrm>
          <a:prstGeom prst="roundRect">
            <a:avLst>
              <a:gd name="adj" fmla="val 10049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?</a:t>
            </a:r>
            <a:endParaRPr lang="en-GB" sz="4800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C79C524-F6DB-4D53-B513-6E80DF24F9F2}"/>
              </a:ext>
            </a:extLst>
          </p:cNvPr>
          <p:cNvSpPr/>
          <p:nvPr/>
        </p:nvSpPr>
        <p:spPr>
          <a:xfrm>
            <a:off x="3155389" y="1524616"/>
            <a:ext cx="2833221" cy="2344898"/>
          </a:xfrm>
          <a:prstGeom prst="roundRect">
            <a:avLst>
              <a:gd name="adj" fmla="val 10049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?</a:t>
            </a:r>
            <a:endParaRPr lang="en-GB" sz="4800" dirty="0"/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43FCDF51-CCE5-495C-98A1-CB878774FC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0375201"/>
              </p:ext>
            </p:extLst>
          </p:nvPr>
        </p:nvGraphicFramePr>
        <p:xfrm>
          <a:off x="279484" y="2438990"/>
          <a:ext cx="2410554" cy="474331"/>
        </p:xfrm>
        <a:graphic>
          <a:graphicData uri="http://schemas.openxmlformats.org/drawingml/2006/table">
            <a:tbl>
              <a:tblPr firstRow="1" bandRow="1">
                <a:tableStyleId>{2572A604-6930-44FA-8A8C-41554DEEE212}</a:tableStyleId>
              </a:tblPr>
              <a:tblGrid>
                <a:gridCol w="803518">
                  <a:extLst>
                    <a:ext uri="{9D8B030D-6E8A-4147-A177-3AD203B41FA5}">
                      <a16:colId xmlns:a16="http://schemas.microsoft.com/office/drawing/2014/main" val="3817767024"/>
                    </a:ext>
                  </a:extLst>
                </a:gridCol>
                <a:gridCol w="803518">
                  <a:extLst>
                    <a:ext uri="{9D8B030D-6E8A-4147-A177-3AD203B41FA5}">
                      <a16:colId xmlns:a16="http://schemas.microsoft.com/office/drawing/2014/main" val="3652244483"/>
                    </a:ext>
                  </a:extLst>
                </a:gridCol>
                <a:gridCol w="803518">
                  <a:extLst>
                    <a:ext uri="{9D8B030D-6E8A-4147-A177-3AD203B41FA5}">
                      <a16:colId xmlns:a16="http://schemas.microsoft.com/office/drawing/2014/main" val="1816434256"/>
                    </a:ext>
                  </a:extLst>
                </a:gridCol>
              </a:tblGrid>
              <a:tr h="47433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7039366"/>
                  </a:ext>
                </a:extLst>
              </a:tr>
            </a:tbl>
          </a:graphicData>
        </a:graphic>
      </p:graphicFrame>
      <p:graphicFrame>
        <p:nvGraphicFramePr>
          <p:cNvPr id="12" name="Table 4">
            <a:extLst>
              <a:ext uri="{FF2B5EF4-FFF2-40B4-BE49-F238E27FC236}">
                <a16:creationId xmlns:a16="http://schemas.microsoft.com/office/drawing/2014/main" id="{BB117D7C-A1F5-414B-9424-1788ADAAFC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9489005"/>
              </p:ext>
            </p:extLst>
          </p:nvPr>
        </p:nvGraphicFramePr>
        <p:xfrm>
          <a:off x="279484" y="3112385"/>
          <a:ext cx="2410554" cy="474331"/>
        </p:xfrm>
        <a:graphic>
          <a:graphicData uri="http://schemas.openxmlformats.org/drawingml/2006/table">
            <a:tbl>
              <a:tblPr firstRow="1" bandRow="1">
                <a:tableStyleId>{2572A604-6930-44FA-8A8C-41554DEEE212}</a:tableStyleId>
              </a:tblPr>
              <a:tblGrid>
                <a:gridCol w="803518">
                  <a:extLst>
                    <a:ext uri="{9D8B030D-6E8A-4147-A177-3AD203B41FA5}">
                      <a16:colId xmlns:a16="http://schemas.microsoft.com/office/drawing/2014/main" val="3817767024"/>
                    </a:ext>
                  </a:extLst>
                </a:gridCol>
                <a:gridCol w="803518">
                  <a:extLst>
                    <a:ext uri="{9D8B030D-6E8A-4147-A177-3AD203B41FA5}">
                      <a16:colId xmlns:a16="http://schemas.microsoft.com/office/drawing/2014/main" val="3652244483"/>
                    </a:ext>
                  </a:extLst>
                </a:gridCol>
                <a:gridCol w="803518">
                  <a:extLst>
                    <a:ext uri="{9D8B030D-6E8A-4147-A177-3AD203B41FA5}">
                      <a16:colId xmlns:a16="http://schemas.microsoft.com/office/drawing/2014/main" val="1816434256"/>
                    </a:ext>
                  </a:extLst>
                </a:gridCol>
              </a:tblGrid>
              <a:tr h="47433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7039366"/>
                  </a:ext>
                </a:extLst>
              </a:tr>
            </a:tbl>
          </a:graphicData>
        </a:graphic>
      </p:graphicFrame>
      <p:graphicFrame>
        <p:nvGraphicFramePr>
          <p:cNvPr id="13" name="Table 4">
            <a:extLst>
              <a:ext uri="{FF2B5EF4-FFF2-40B4-BE49-F238E27FC236}">
                <a16:creationId xmlns:a16="http://schemas.microsoft.com/office/drawing/2014/main" id="{E4D2B912-5615-4FD8-9070-CB8FE043FA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2374697"/>
              </p:ext>
            </p:extLst>
          </p:nvPr>
        </p:nvGraphicFramePr>
        <p:xfrm>
          <a:off x="279484" y="3785780"/>
          <a:ext cx="2410554" cy="474331"/>
        </p:xfrm>
        <a:graphic>
          <a:graphicData uri="http://schemas.openxmlformats.org/drawingml/2006/table">
            <a:tbl>
              <a:tblPr firstRow="1" bandRow="1">
                <a:tableStyleId>{2572A604-6930-44FA-8A8C-41554DEEE212}</a:tableStyleId>
              </a:tblPr>
              <a:tblGrid>
                <a:gridCol w="803518">
                  <a:extLst>
                    <a:ext uri="{9D8B030D-6E8A-4147-A177-3AD203B41FA5}">
                      <a16:colId xmlns:a16="http://schemas.microsoft.com/office/drawing/2014/main" val="3817767024"/>
                    </a:ext>
                  </a:extLst>
                </a:gridCol>
                <a:gridCol w="803518">
                  <a:extLst>
                    <a:ext uri="{9D8B030D-6E8A-4147-A177-3AD203B41FA5}">
                      <a16:colId xmlns:a16="http://schemas.microsoft.com/office/drawing/2014/main" val="3652244483"/>
                    </a:ext>
                  </a:extLst>
                </a:gridCol>
                <a:gridCol w="803518">
                  <a:extLst>
                    <a:ext uri="{9D8B030D-6E8A-4147-A177-3AD203B41FA5}">
                      <a16:colId xmlns:a16="http://schemas.microsoft.com/office/drawing/2014/main" val="1816434256"/>
                    </a:ext>
                  </a:extLst>
                </a:gridCol>
              </a:tblGrid>
              <a:tr h="47433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7039366"/>
                  </a:ext>
                </a:extLst>
              </a:tr>
            </a:tbl>
          </a:graphicData>
        </a:graphic>
      </p:graphicFrame>
      <p:graphicFrame>
        <p:nvGraphicFramePr>
          <p:cNvPr id="16" name="Table 4">
            <a:extLst>
              <a:ext uri="{FF2B5EF4-FFF2-40B4-BE49-F238E27FC236}">
                <a16:creationId xmlns:a16="http://schemas.microsoft.com/office/drawing/2014/main" id="{06E790E8-A030-4826-BA1F-B884D782A1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2754"/>
              </p:ext>
            </p:extLst>
          </p:nvPr>
        </p:nvGraphicFramePr>
        <p:xfrm>
          <a:off x="279484" y="4459175"/>
          <a:ext cx="2410554" cy="474331"/>
        </p:xfrm>
        <a:graphic>
          <a:graphicData uri="http://schemas.openxmlformats.org/drawingml/2006/table">
            <a:tbl>
              <a:tblPr firstRow="1" bandRow="1">
                <a:tableStyleId>{2572A604-6930-44FA-8A8C-41554DEEE212}</a:tableStyleId>
              </a:tblPr>
              <a:tblGrid>
                <a:gridCol w="803518">
                  <a:extLst>
                    <a:ext uri="{9D8B030D-6E8A-4147-A177-3AD203B41FA5}">
                      <a16:colId xmlns:a16="http://schemas.microsoft.com/office/drawing/2014/main" val="3817767024"/>
                    </a:ext>
                  </a:extLst>
                </a:gridCol>
                <a:gridCol w="803518">
                  <a:extLst>
                    <a:ext uri="{9D8B030D-6E8A-4147-A177-3AD203B41FA5}">
                      <a16:colId xmlns:a16="http://schemas.microsoft.com/office/drawing/2014/main" val="3652244483"/>
                    </a:ext>
                  </a:extLst>
                </a:gridCol>
                <a:gridCol w="803518">
                  <a:extLst>
                    <a:ext uri="{9D8B030D-6E8A-4147-A177-3AD203B41FA5}">
                      <a16:colId xmlns:a16="http://schemas.microsoft.com/office/drawing/2014/main" val="1816434256"/>
                    </a:ext>
                  </a:extLst>
                </a:gridCol>
              </a:tblGrid>
              <a:tr h="47433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7039366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A2A6AF2A-6B86-4325-9C42-B0B643EAE265}"/>
                  </a:ext>
                </a:extLst>
              </p14:cNvPr>
              <p14:cNvContentPartPr/>
              <p14:nvPr/>
            </p14:nvContentPartPr>
            <p14:xfrm>
              <a:off x="1367640" y="1657080"/>
              <a:ext cx="1366560" cy="46188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A2A6AF2A-6B86-4325-9C42-B0B643EAE26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358280" y="1647720"/>
                <a:ext cx="1385280" cy="48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760F6A2-F770-43A0-BA89-E68C37D0DC89}"/>
                  </a:ext>
                </a:extLst>
              </p:cNvPr>
              <p:cNvSpPr txBox="1"/>
              <p:nvPr/>
            </p:nvSpPr>
            <p:spPr>
              <a:xfrm>
                <a:off x="247585" y="5132570"/>
                <a:ext cx="2410554" cy="13501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solidFill>
                      <a:srgbClr val="FF0000"/>
                    </a:solidFill>
                  </a:rPr>
                  <a:t>Could you think of it as:</a:t>
                </a:r>
              </a:p>
              <a:p>
                <a:endParaRPr lang="en-US" b="1" dirty="0">
                  <a:solidFill>
                    <a:srgbClr val="FF0000"/>
                  </a:solidFill>
                </a:endParaRPr>
              </a:p>
              <a:p>
                <a:r>
                  <a:rPr lang="en-US" b="1" dirty="0">
                    <a:solidFill>
                      <a:srgbClr val="FF0000"/>
                    </a:solidFill>
                  </a:rPr>
                  <a:t>4 lots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en-US" b="1" dirty="0">
                  <a:solidFill>
                    <a:srgbClr val="FF0000"/>
                  </a:solidFill>
                </a:endParaRPr>
              </a:p>
              <a:p>
                <a:endParaRPr lang="en-GB" b="1" dirty="0">
                  <a:solidFill>
                    <a:srgbClr val="FF0000"/>
                  </a:solidFill>
                </a:endParaRPr>
              </a:p>
              <a:p>
                <a:r>
                  <a:rPr lang="en-GB" b="1" dirty="0">
                    <a:solidFill>
                      <a:srgbClr val="FF0000"/>
                    </a:solidFill>
                  </a:rPr>
                  <a:t>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den>
                    </m:f>
                  </m:oMath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760F6A2-F770-43A0-BA89-E68C37D0DC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585" y="5132570"/>
                <a:ext cx="2410554" cy="1350113"/>
              </a:xfrm>
              <a:prstGeom prst="rect">
                <a:avLst/>
              </a:prstGeom>
              <a:blipFill>
                <a:blip r:embed="rId6"/>
                <a:stretch>
                  <a:fillRect l="-759" t="-905" b="-9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3649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427</Words>
  <Application>Microsoft Office PowerPoint</Application>
  <PresentationFormat>On-screen Show (4:3)</PresentationFormat>
  <Paragraphs>296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Cambria Math</vt:lpstr>
      <vt:lpstr>Office Theme</vt:lpstr>
      <vt:lpstr>Office Theme</vt:lpstr>
      <vt:lpstr>Multiplying Fractions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Green</dc:creator>
  <cp:lastModifiedBy>Phil Bruce</cp:lastModifiedBy>
  <cp:revision>14</cp:revision>
  <dcterms:created xsi:type="dcterms:W3CDTF">2018-01-27T15:48:25Z</dcterms:created>
  <dcterms:modified xsi:type="dcterms:W3CDTF">2021-02-18T15:29:44Z</dcterms:modified>
</cp:coreProperties>
</file>