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2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notesSlides/notesSlide3.xml" ContentType="application/vnd.openxmlformats-officedocument.presentationml.notesSlide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notesSlides/notesSlide4.xml" ContentType="application/vnd.openxmlformats-officedocument.presentationml.notesSlide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notesSlides/notesSlide5.xml" ContentType="application/vnd.openxmlformats-officedocument.presentationml.notesSlide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notesSlides/notesSlide6.xml" ContentType="application/vnd.openxmlformats-officedocument.presentationml.notesSlide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notesSlides/notesSlide7.xml" ContentType="application/vnd.openxmlformats-officedocument.presentationml.notesSlide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61" r:id="rId3"/>
    <p:sldId id="260" r:id="rId4"/>
    <p:sldId id="262" r:id="rId5"/>
    <p:sldId id="263" r:id="rId6"/>
    <p:sldId id="267" r:id="rId7"/>
    <p:sldId id="264" r:id="rId8"/>
    <p:sldId id="265" r:id="rId9"/>
    <p:sldId id="266" r:id="rId10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0"/>
  </p:normalViewPr>
  <p:slideViewPr>
    <p:cSldViewPr snapToGrid="0">
      <p:cViewPr>
        <p:scale>
          <a:sx n="90" d="100"/>
          <a:sy n="90" d="100"/>
        </p:scale>
        <p:origin x="528" y="-1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49:27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1716 250 1492,'0'0'766,"-3"-1"-93,-5-4-51,6 4-41,-12-7 1428,5 3-1551,7 3-26,-1 1 4,-15-7 762,6 2-365,0 0 0,-18-5 0,28 11-596,-2-1-16,-21-8 500,-35-6 0,-19-6 214,62 17-821,1 0 0,-1 1 0,-1 1 0,1 0 1,0 2-1,-31 2 0,-57 12 406,-202 54 0,283-62-489,-18 7 11,-50 23 1,54-20-28,-121 65-21,145-74 14,-99 64-20,96-59 13,2 0-1,-1 1 1,2 1 0,-22 25-1,19-17-10,-51 73 32,30-31-17,4 2-1,2 1 1,-28 91-1,49-121 21,3 0 0,1 0-1,1 1 1,0 41 0,3-40 22,3-8-48,0-1 0,2 0 0,6 31-1,-2-14-1,13 82 106,62 223 0,-63-292-85,3-1 0,41 82 1,7-12-11,-55-103-2,2-1 0,1 0 0,0-2-1,2 0 1,32 32 0,-14-25 5,60 39 1,-72-53 10,-3 0-5,92 55 0,-69-49-9,67 29 30,-95-45-37,-1-1 0,35 8 0,-14-5 18,-4 3-7,-13-5 4,-1 0 0,22 2 0,-8 0-36,25 3 134,-36-6-89,-3-2-7,0 0 1,37 0-1,3 1 15,-56-4-16,1-1-21,34-1 27,-34 2-12,0 0 2,14-2 1,-14 2-14,2-1 5,48-3 45,-49 3-30,-1 1-8,12 0-9,-12 0 4,-1-1 2,11-3 4,-10 3-3,-4 1-3,4-1-4,13-1-4,-12 1 8,-5 1 13,3 0-10,11-3-2,-10 2-15,0 1 7,38-5 13,-39 5-1,1-1-1,12-1-2,-12 1 2,-4 1-3,4-1-3,13-3 4,-13 4 1,-4 0-11,4-2 17,13-3-2,-13 4-6,-4 1-8,4-1 12,15-4-8,-15 4 1,12-4 3,-12 4-8,-4 1-5,8-1 18,0-2 1,0 1 0,-1-1-1,1 0 1,0-1-1,9-6 1,0 2 3,-14 6 2,-3 2-4,4-2-16,36-20 51,-38 20-27,1 0-1,43-34 119,-44 35-121,0-2-5,13-13 44,-1-1 1,-1-1 0,-1 0 0,0-1 0,-1 0 0,8-21-1,3-19 160,14-51 60,-28 74 68,5-64 0,-11 76-267,-2-30 0,2 8-32,3-82 202,-3 86-146,8-133 107,-9 163-208,2-92 116,-3 101-107,-1-8 5,0 1-1,2-21 1,-1 22-13,0 6 13,0-2 3,0-63 216,-11-80 0,-10 40 105,-1 29-98,12 47-168,-5-16 18,-28-58 0,-13-21 21,51 119-113,-5-18 4,-17-52-6,-10-7 5,31 71-4,-10-22 0,6 7-5,-9-49-18,-4 5 5,-1-18 1,-26-83-23,48 169 43,-3-15-3,-1 1 0,-1 0 0,-14-29-1,8 19-114,11 27-16,-8-15-678,-10-15-2261,18 30 2148,-8-12-1440,1 5-3673,7 8 2262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0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7 1056,'0'0'920,"0"0"-95,0 0-75,0 0-51,0 0-24,0 0-22,0 0-38,0 0-43,0 0-32,0 0-42,0 0-33,0 0-32,0 0-38,0 0-28,0 0-314,0-1 0,-1 1 0,1 0 0,0-1 0,0 1 1,0 0-1,0-1 0,0 1 0,-1 0 0,1 0 0,0-1 0,0 1 0,0 0 0,-1 0 1,1-1-1,0 1 0,0 0 0,-1 0 0,1 0 0,0-1 0,0 1 0,-1 0 0,1 0 1,0 0-1,-1 0 0,1 0 0,0 0 0,-1-1 0,1 1 0,0 0 0,-1 0 0,1 0 0,0 0 1,-1 0-1,-8 6 98,0-1 1,0 1-1,1 0 1,0 1-1,0 0 1,0 0-1,1 1 0,0 0 1,1 0-1,-1 0 1,2 1-1,-1 0 1,1 1-1,-5 12 1,6-13-83,1 0-1,0 1 1,0-1 0,1 1 0,0 0 0,1 0-1,0 0 1,0 0 0,1 0 0,0 0 0,1-1-1,0 1 1,1 0 0,0 0 0,5 13 0,-5-18-48,0 0 1,0-1-1,0 1 1,1-1-1,0 1 1,0-1-1,0 0 1,0 0-1,1 0 1,-1-1-1,1 1 1,0-1-1,0 0 1,0 0-1,1 0 1,-1 0-1,1-1 1,-1 0-1,1 0 1,10 3-1,-8-3-11,0-1-1,0 1 1,1-1 0,-1-1-1,10 1 1,-16-1-4,4-1 7,-1 1 1,0 0-1,0-1 0,1 0 0,6-2 0,-9 1-12,0 1-1,0 0 0,0-1 0,0 1 0,0-1 0,0 0 0,0 1 1,0-1-1,-1 0 0,1 0 0,-1 0 0,1 0 0,-1-1 0,0 1 1,0 0-1,0-1 0,0 1 0,0 0 0,-1-1 0,1 1 0,-1-1 1,1 1-1,-1-1 0,0 1 0,0-4 0,-1 1-1,1 1 1,-1 0-1,0 0 0,0-1 0,0 1 1,0 0-1,-1 0 0,1 0 0,-1 1 0,0-1 1,-1 0-1,1 1 0,-1-1 0,1 1 1,-7-6-1,6 6-1,-1 0 0,1 1 1,-1 0-1,0 0 0,0 0 1,1 0-1,-1 0 0,0 1 1,-1 0-1,1 0 0,-5-1 1,-21 0 14,-16 5-33,22 0-469,23-3 249,1 0-91,-18 1-7085,16-1 4354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07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 1312,'0'0'579,"0"0"-48,0 0 3,0 0-29,0 0-10,0 0-18,0 0-4,0 0-6,0 0 1,0 0 0,0 0-20,0 0-19,0 0-20,0 0-28,0 0-28,0 0-21,0 0-22,0 0-15,0 0-31,0 0-22,0 0-10,-2 1-8,-11 14 149,1 0 0,1 1 0,0 0 0,1 0 0,1 1-1,0 1 1,-9 26 0,13-27-230,-1-1 0,2 0-1,0 1 1,-1 22 0,4-34-111,1 1-1,0-1 1,0 0 0,0 0 0,0 0-1,1 1 1,0-1 0,0 0 0,1 0 0,-1 0-1,1-1 1,0 1 0,1 0 0,-1-1 0,1 1-1,0-1 1,0 0 0,5 6 0,-7-9-31,1 2 7,1-1 0,-1 1 0,1-1 0,0 0 0,-1 0 0,1 0 0,0-1 0,0 1 0,0-1 0,0 1 0,1-1 0,-1 0 0,0 0 0,0-1 1,1 1-1,-1-1 0,6 1 0,-8-1-5,9 0 2,10-3 33,-19 3-33,12-5-5,-10 3 4,0 0 0,0-1 0,0 1 0,0-1-1,-1 1 1,1-1 0,-1 0 0,1 0 0,-1 0 0,0 0 0,0-1 0,0 1 0,-1-1 0,1 1-1,-1-1 1,0 1 0,0-1 0,1-5 0,-2 5 1,0 1 0,0-1-1,0 1 1,-1 0 0,1 0 0,-1-1 0,0 1 0,0 0-1,0 0 1,-1 0 0,1 0 0,-1 0 0,0 0-1,1 0 1,-1 0 0,0 1 0,-1-1 0,1 1 0,0-1-1,-1 1 1,-2-2 0,1 2-19,-1 0 0,1 1 1,0-1-1,-1 1 0,0 0 0,1 0 1,-1 0-1,1 1 0,-1-1 0,0 1 0,1 1 1,-1-1-1,-7 2 0,-14-1-8651,26-1 5969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08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1020,'0'0'802,"16"0"6170,142 1 69,-156-1-7003,-2 0-32,10-3-986,1 0-6860,-11 3 4633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08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1940,'0'0'1300,"0"0"-114,0 0-93,0 0-83,0 0-64,0 0-42,0 0-38,0 0-59,0 0-40,0 0-60,0 0-77,0 0-62,0 0-57,0 0-57,0 0-35,0 0-32,0 0-40,0 0-44,0 0-51,0 0-54,0 0-82,0 0-107,0 0-127,6-2-256,-5 2-7472,-1 0 4484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09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2048,'0'0'1281,"0"0"-112,0 0-109,0 0-90,1 1-1380,6 4 6353,-5-5-7014,0 0-3455,2-9 1622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10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1284,'0'0'649,"15"-13"3842,-11 11-4147,-1 0 0,0 1 0,1-1 0,-1 1 0,1-1 0,-1 1 0,1 0 0,-1 0 0,1 0 0,0 1-1,0 0 1,4-1 0,-7 1-293,0 0 0,0 0 0,1 1-1,-1-1 1,0 0 0,0 0-1,0 1 1,0-1 0,0 0 0,0 1-1,0-1 1,0 1 0,0-1-1,0 1 1,-1 0 0,1-1 0,0 1-1,0 0 1,0-1 0,-1 1 0,1 0-1,0 0 1,-1 0 0,1 0-1,-1 0 1,1 0 0,-1 0 0,1 0-1,-1 0 1,0 0 0,1 0-1,-1 0 1,0 0 0,0 0 0,0 0-1,0 0 1,0 0 0,0 0 0,0 1-1,0-1 1,0 0 0,-1 0-1,1 0 1,0 0 0,-2 2 0,-1 5 35,0-1 0,-1 1 0,0-1 1,0 0-1,0 0 0,-1 0 0,0-1 0,-1 1 1,-9 7-1,1 2 179,13-15-233,1-1-19,0 0-21,-6 4 43,6-4-34,0 1 0,0-1-1,0 0 1,0 1 0,1-1-1,-1 1 1,0-1 0,0 0-1,0 1 1,0-1 0,0 0 0,1 1-1,-1-1 1,0 1 0,0-1-1,1 0 1,-1 0 0,0 1 0,1-1-1,-1 0 1,0 0 0,1 1-1,-1-1 1,0 0 0,1 0-1,-1 0 1,0 1 0,1-1 0,-1 0-1,1 0 1,0 0 0,7 5-11,0 0 0,0 0 0,0 1 1,0-1-1,-1 2 0,0-1 0,12 16 0,-16-18 55,1 0 0,-2 0 0,1 1-1,0-1 1,-1 1 0,0-1 0,0 1-1,0 0 1,-1 0 0,0 0 0,0 0 0,0 0-1,0 0 1,-1 0 0,0 1 0,0 5-1,-1-9 37,1-1 1,0 1-1,-1 0 0,1-1 0,-1 1 0,0 0 0,0-1 0,1 1 0,-1-1 0,0 1 0,0-1 1,-1 0-1,1 1 0,0-1 0,0 0 0,-1 0 0,1 0 0,-3 2 0,3-2 14,-2 0-285,0 0 1,-1 0-1,1 0 1,0-1-1,-1 1 1,1-1-1,-1 0 1,-3 0-1,4 0-270,-11-1-2230,2 1-2415,0 0 2025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11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 1352,'0'0'833,"0"0"-74,0 0-66,0 0-32,0 0-34,0 0-20,0 0-10,0 0-14,0 0-10,0 0-18,0 0-6,0 0-5,0 0-15,0 0-13,0 0-2,0 0-3,0 0-7,0 0-2,0 0-30,0 0-7,0 0-3,5 0-21,31 0 665,0-1 0,-1-3 0,1 0 0,41-12 1,1 1 92,-31 7-627,23-5 712,131-6 0,-131 24-920,-69-4-345,18 1 77,-18-1-83,9 1-96,-8-1-4492,-2-1-4760,0 0 4557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12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8 1368,'0'0'772,"0"0"-60,0 0-55,0 0-40,0 0-20,-5-6 7677,2 5-8478,-10 4 356,1 0 0,0 1 0,0 0 0,1 1 1,-1 0-1,1 1 0,0 0 0,1 1 0,-1 0 1,1 1-1,1 0 0,-1 1 0,-8 10 0,17-18-143,0 0 0,1 0-1,-1 0 1,0 1-1,0-1 1,1 0 0,-1 0-1,1 1 1,-1-1-1,1 1 1,0-1-1,-1 0 1,1 1 0,0-1-1,0 1 1,0-1-1,0 1 1,0-1 0,1 1-1,-1-1 1,0 0-1,1 1 1,-1-1 0,0 1-1,1-1 1,0 0-1,-1 1 1,1-1 0,0 0-1,0 0 1,0 0-1,0 0 1,0 0 0,0 0-1,0 0 1,0 0-1,0 0 1,0 0 0,3 1-1,6 4 74,0 0 0,0-1 0,1 0 0,13 4 0,-3-1 41,-12-4-70,-1 0 0,1 1 0,-1 0 1,0 0-1,-1 1 0,0 0 0,9 8 0,-13-10-34,1 0 0,-1 0 0,0 1 0,0-1 0,-1 1 0,1 0 0,-1-1 1,0 1-1,0 0 0,-1 0 0,0 0 0,1 1 0,-2-1 0,2 6 0,-2-10-14,0 0 0,0 0 0,0 0 0,0 0 0,0 0 0,0 0 1,-1 0-1,1 0 0,0 0 0,0 0 0,-1 0 0,1 0 0,-1 0 0,1 0 0,-1 0 1,1 0-1,-1 0 0,1 0 0,-1 0 0,0 0 0,0-1 0,1 1 0,-1 0 0,0-1 0,0 1 1,0 0-1,0-1 0,-1 1 0,-1 1 25,1-1-28,-8-2 11,8 1-15,0 0 1,0-1-1,0 1 1,1-1-1,-1 1 1,0-1-1,0 0 1,1 0-1,-1 0 1,1 0 0,-1 0-1,1 0 1,-1 0-1,1-1 1,0 1-1,-1 0 1,1-1-1,0 1 1,0-1-1,0 1 1,0-1 0,0 0-1,1 1 1,-1-1-1,0 0 1,1 0-1,-1-3 1,-2-5-4,1 0 1,0-1-1,0-13 1,1 9 9,1 0 0,0 0 0,1 0 0,0 0 0,2 0 0,7-29 0,-9 41-864,0-1 1,0 1-1,1 0 0,-1 0 0,1-1 0,-1 1 0,5-5 1,-6 7-2217,0 1 32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13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35 832,'50'-15'9036,"29"2"-4940,-52 9-2929,-25 4-1149,-2 0-34,9-2-1037,-6 1-5954,-3 1 3798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13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1792,'0'0'738,"4"-6"10455,-3 5-12670,0 1-4762,-1 0 3564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13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1420,'8'8'8035,"-6"-5"-12319,-2-3 2029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07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1696,'0'0'774,"0"0"-38,0 0-64,0 0-26,0 0-31,0 0-48,0 0-42,0 0-39,0 0-44,0 0-35,0 0-18,0 0-14,0 0-17,0 0-19,0 0 0,0 0-11,0 0-6,0 0-22,0 0-5,0 0 1,0 0-24,0 0-16,6 0-14,187 2 3428,-191-2-3593,0 0-11,8 0-13,-7-1 4,9 2 127,1-1-341,-10 0-8559,-3 0 8703,0 0-3113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15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9 984,'0'0'171,"0"0"-1,0 0 1,0 0-1,0 0 1,1-1-1,-1 1 1,0 0-1,0 0 1,0 0-1,0-1 1,0 1-1,0 0 1,0 0-1,0 0 1,0-1-1,0 1 1,0 0-1,0 0 1,0 0-1,0-1 1,0 1-1,0 0 1,0 0-1,0 0 1,0-1-1,0 1 1,0 0-1,0 0 1,0 0-1,0-1 1,0 1-1,-1 0 1,1 0-1,0 0 0,0-1 1,0 1-1,0 0 1,0 0-1,-1 0 1,1 0-1,0 0 1,0 0-1,0-1 1,-1 1-1,1 0 1,0 0-1,0 0 1,0 0-1,-1 0 1,1 0-1,-18 0 2393,-16 9-1647,30-7-733,-1 0 0,1 1 0,0-1 0,0 1 0,0 0 0,0 0 0,1 1 0,-7 6 0,10-9-112,-1 1-18,0-1 0,0 1 0,0 0-1,1-1 1,-1 1 0,1 0 0,-1 0 0,1-1-1,-1 1 1,1 0 0,0 0 0,0 2 0,1 1 11,1-1 1,0 1 0,0-1 0,0 0-1,0 0 1,0 0 0,1 0-1,0 0 1,0 0 0,6 6-1,43 32 633,-40-33-401,-1 0 0,21 21 0,-28-25-230,0 0 1,-1 0-1,0 0 0,0 0 1,2 6-1,-4-9-45,0 1 0,0-1 0,0 1 0,-1-1 0,1 1 1,-1-1-1,1 1 0,-1-1 0,0 1 0,0-1 0,0 1 0,-1-1 0,1 1 0,-1 2 0,0-4-24,-13 19-442,13-20 434,0 1 1,-1 0 0,1-1-1,0 1 1,-1-1-1,1 1 1,-1-1-1,1 1 1,-1-1-1,1 0 1,-1 0-1,1 0 1,-1 0-1,1 0 1,-1 0-1,1 0 1,0-1-1,-1 1 1,1 0-1,-1-1 1,1 1-1,-1-1 1,1 0-1,0 1 1,-2-2-1,1 0-33,-1 0 1,1-1-1,1 1 0,-1 0 1,0-1-1,0 1 0,1-1 1,0 0-1,-1 0 0,1 1 0,0-1 1,-1-3-1,0-2-37,1 0-1,-1 0 0,1 1 1,1-1-1,-1 0 1,2 0-1,-1 0 0,1 0 1,3-14-1,5-3 566,25-45 1,-11 24-130,-23 45-311,3-15-964,-1 8-2111,-1-2-3644,-1 10 3393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15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1056,'0'0'1300,"0"0"-151,0 0-126,0 0-90,0 0-51,0 0-19,0 0-34,0 0-34,0 0-40,0 0-46,0 0-39,0 0-35,0 0-52,0 0-41,0 0-33,21-7 1929,5 6-2160,-14 2-9320,-12-1 5919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16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1680,'0'0'1276,"0"0"-116,23 3 5145,-14-4-5867,17-1 93,-9-5-6222,-12 5 3172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17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79 1032,'0'0'717,"0"0"-70,0 0-51,0 0-32,0 0-21,0 0-14,0 0-25,0 0-34,0 0-5,0 0-9,0 0-13,-1-16 3085,4 11-3306,0 0 0,1 0 0,0 0 0,0 0 0,0 1 1,0 0-1,1 0 0,0 0 0,-1 0 0,1 1 0,11-6 0,-13 8-190,-1 0 0,1 0 0,-1 1 0,1-1 0,0 1 0,-1-1 0,1 1 0,0 0 0,-1 0 0,1 0 0,0 0 0,-1 1 0,1-1 0,0 1 0,-1-1 0,1 1 0,-1 0 0,1 0 1,-1 0-1,1 1 0,-1-1 0,0 1 0,0-1 0,0 1 0,1-1 0,-2 1 0,1 0 0,0 0 0,2 3 0,1 1 22,0 1 0,-1 0 0,0 0 0,0 0 0,-1 0 0,1 0 0,-1 1 0,-1 0 0,0 0 0,0-1 0,0 1 0,-1 0 0,0 0 0,-1 1 0,0-1 0,0 0 0,-1 0 0,-1 10 0,-1-6 22,1-1 1,-2 0-1,1 0 0,-1 0 0,-1 0 1,0 0-1,-1-1 0,0 0 0,0 0 0,-1-1 1,-16 18-1,-1-6 98,24-21-168,0 0-14,0 0-12,0 0-17,0 0 6,0 0 0,0 0 1,0 0-1,0 0 11,0 0-10,0 0 20,0 0 3,0 0-15,0 0-7,0 0 8,0 0 5,0 0 3,0 0 4,27 5 64,-1 0-11,-11-2-213,-1-1 0,19 0 1,-33-2-68,13-1-2551,-9 1-1203,-3 0 2191,-1 0-1202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18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1200,'0'0'965,"0"0"-71,0 0-59,0 0-45,0 0-47,0 0-39,0 0-47,0 0-31,3-1-16,108-24 4049,162-8 524,-265 32-5470,4 0 320,-2 3-7240,-9-2 3931,-1 0 35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18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1388,'0'0'956,"0"0"-72,0 0-60,0 0-49,0 0-35,0 0-36,0 0-30,0 0-22,8 13 1177,-3 10-352,-2-1 1,2 29 0,2 18-368,-6-59-2684,-1-4-5282,0-6 3917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19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1968,'0'0'1070,"33"-5"5132,-6 3-4273,-26 2-1850,6-1 3,-6 1-5803,-1 0 3244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19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2020,'25'3'6065,"44"-7"-1989,-47 0-5456,-2-2-3768,-15 4 2659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20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1244,'0'0'951,"0"0"-80,0 0-71,10-26 4289,-6 20-4773,1 0 0,0 1 0,0-1 0,1 2 1,-1-1-1,1 0 0,0 1 0,0 0 0,1 0 0,-1 1 0,1 0 0,0 0 1,0 1-1,0-1 0,0 1 0,0 1 0,14-2 0,-17 3-258,-1 1 0,1-1 0,0 1-1,-1 0 1,1 0 0,-1 1 0,1-1-1,-1 0 1,1 1 0,-1 0-1,0 0 1,0 0 0,0 0 0,0 1-1,0-1 1,-1 1 0,1 0 0,-1 0-1,1 0 1,-1 0 0,0 0 0,3 7-1,0-1 34,-1 1 0,0 0-1,0 0 1,-1 0-1,0 0 1,1 18 0,-3-14-31,-1 0 1,0 0 0,-1-1 0,-1 1 0,0 0 0,-5 17-1,-3 1 65,-19 44 0,-28 33 67,57-108-179,0 4 22,1 0 198,9-5-49,-4-1-187,14 0 318,-1 1-1,27 4 1,-24-2-318,39-1 0,-53-2-527,-1 0 0,1 0 0,-1-1 0,0 0 0,9-3 0,-8 0-1281,-4 1-3788,3-2 1786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23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125 187 1596,'0'0'898,"0"0"-74,0 0-79,0 0-44,0 0-49,0 0-45,4-1-33,163-58 4200,96-17-1948,-96 25-1751,-166 51-1046,-1 0-7,-19 14 287,-30 15 0,-80 39-237,-245 114-32,233-125 16,140-57-74,1 0 6,-13 7-303,35-6 300,0 0 1,0-2-1,26-4 0,11 0 19,281-17 41,-334 22-41,18-2-6,0 2-1,1 0 1,33 5 0,-57-4 2,10 2 22,-10-2-6,-1-1-8,3 3-10,-2-2 11,0-1-8,1 2 2,-2-1 4,0-1-1,9 15-76,11-10 90,-1-1-1,0-1 0,29 2 0,23-8 224,-70 3-247,5 0 86,-4 0-8994,-2 0 5621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08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1352,'0'0'942,"0"0"-62,0 0-44,0 0-40,0 0-34,0 0-30,0 0-26,0 0-23,0 0-30,0 0-10,0 0-36,0 0-33,0 0-19,0 0-31,0 0-57,0 0-37,0 0-26,0 0-53,0 0-34,0 0-38,0 0-24,0 0-19,0 0-49,0 0-64,0 0-68,0 0-75,0 0-98,0 0-107,0 0-119,0 0-137,0 0-150,6 0-1279,-4 0-1942,-2 0 796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52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52 1004,'0'0'549,"0"0"-6,0 0-29,0 0-4,0 0 2,0 0 0,0 0-2,0 0-2,0 0-18,3-12 10058,-9 7-10387,1 1 1,-1 0-1,1 0 1,-1 1-1,0 0 0,0 0 1,-1 0-1,1 1 0,-1 0 1,1 0-1,-1 1 0,1-1 1,-1 1-1,-8 0 0,13 1-149,-30 3 0,31-3-15,1 0 9,-7 1 47,2-1-56,4 1-4,1-1-4,0 0-5,-26 3 35,25-3-15,1 0 1,0 0-8,0 0 5,0 0 0,0 0-9,0 0-2,0 0 11,0 0 2,0 0-3,-14 4-72,10 4 64,1 1-1,1 1 0,-1-1 0,1 0 1,1 1-1,0-1 0,0 12 0,5 70-7,-1-58 7,-3-29-2,4 28-55,-4-31 61,0-1-1,1 1 1,-1-1-1,0 1 1,0 0-1,0-1 1,0 1-1,1-1 1,-1 1-1,0-1 1,1 0-1,-1 1 1,0-1-1,1 1 1,-1-1-1,0 0 1,1 1-1,-1-1 1,1 0-1,-1 1 1,1-1-1,-1 0 1,1 1-1,-1-1 1,1 0-1,-1 0 1,1 0-1,-1 0 1,1 1-1,-1-1 1,1 0-1,-1 0 1,1 0-1,0 0 1,-1 0-1,1 0 1,-1-1-1,1 1 1,-1 0-1,1 0 1,-1 0-1,1 0 1,-1-1-1,1 1 1,-1 0-1,1 0 1,-1-1-1,1 1 1,-1 0-1,0-1 1,1 0-1,5-3-1,0 0-1,0 0 0,0 1 1,0 0-1,1 0 0,-1 0 1,1 1-1,0 0 1,0 0-1,0 1 0,0 0 1,10-1-1,-13 2 8,1 1 0,0 0 0,-1-1 0,1 1 0,0 1 0,-1-1 0,1 1 0,-1 0 0,0 0 0,0 0 0,0 0 0,0 1 0,0 0 0,0-1 0,0 1 0,-1 1 0,0-1 0,5 6 0,-6-6 6,0 0 0,0 0 0,0 0-1,-1 0 1,0 0 0,1 1 0,-1-1 0,0 0 0,-1 1-1,1-1 1,0 0 0,-1 1 0,0-1 0,0 1 0,0-1-1,0 1 1,-1-1 0,1 1 0,-1-1 0,0 0 0,0 1-1,0-1 1,0 0 0,-1 0 0,1 0 0,-1 1 0,0-2-1,0 1 1,0 0 0,0 0 0,0-1 0,-1 1 0,1-1-1,-4 3 1,3-2 20,-1 0 0,0-1 0,0 1 0,0-1 0,0 0 0,0 0 0,0 0 0,0-1 0,-1 1 0,1-1 0,-1 0 0,1 0 0,-1-1 0,1 0 0,-6 1 0,-1-3-252,0 1 0,1-1 0,-1-1 0,-18-7-1,4-1-3329,14 4-3688,7 6 4117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53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1500,'0'0'881,"0"0"-80,0 0-90,0 0-44,0 0-62,0 0-47,0 0-37,0 0-41,0 0-11,0 0 1,0 0-5,0 0 10,0 0-7,0 0-12,0 0-13,0 0-11,0 0-3,3 1-28,45 3 1427,60-2 0,30 2-114,134 10 449,-240-15-1688,-25 1-4145,1 0-4025,-8 0 4084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54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0 1576,'0'0'836,"0"0"-55,0 0-30,0 0-37,-2 0 7170,-10 3-7888,8-1 81,1 1-1,-1-1 1,1 1-1,0 0 0,0 0 1,0 1-1,1-1 0,-1 0 1,-3 8-1,0-2 60,-5 7 45,0 0 1,2 1-1,0 0 1,-14 37-1,20-44-135,0 0 1,0 1-1,1 0 0,1-1 0,0 1 0,0 0 1,1 0-1,1 15 0,0-21-2,-1 0 1,1-1-1,1 1 0,-1-1 1,1 0-1,-1 1 0,1-1 1,0 0-1,1 0 1,-1 0-1,1 0 0,0-1 1,0 1-1,0-1 0,0 1 1,0-1-1,1 0 1,-1 0-1,1-1 0,0 1 1,0-1-1,7 3 0,-5-2 7,1 0-1,0-1 1,0 0-1,1-1 1,-1 1-1,0-1 1,0-1-1,11 1 0,-17-1-36,28-7 114,-25 5-111,0 0 1,-1 0-1,1 0 1,-1-1-1,1 1 1,-1-1 0,0 1-1,0-1 1,-1 0-1,1 0 1,0-1-1,-1 1 1,0 0-1,0-1 1,0 1-1,0-1 1,0 0-1,1-4 1,-2 2 7,0 0 1,0 0-1,0 0 1,-1 0-1,0-1 1,0 1-1,0 0 1,-1 0-1,0 0 1,0 0-1,-3-10 1,3 13 6,-1 0 1,1 0-1,0 0 1,-1 0 0,0 0-1,1 0 1,-1 0 0,0 1-1,-1-1 1,1 1 0,0-1-1,-1 1 1,1 0 0,-1 0-1,0 0 1,0 0 0,1 1-1,-1-1 1,0 1-1,-1 0 1,1-1 0,0 1-1,0 1 1,-5-2 0,-1 1-312,1 1 1,-1-1 0,0 1 0,0 1-1,1 0 1,-1 0 0,1 1 0,-9 2-1,4-2-1825,8-1-4060,5-1 2957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55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1376,'0'0'932,"0"0"-60,0 0-69,19 3 4987,164 7 1945,-181-10-7651,-2 0-7,21 0-845,-8-5-3957,-11 0 3606,-1 4-2886,-1 1 805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55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2024,'0'0'1311,"0"0"-105,0 0-117,0 0-98,0 0-50,0 0-67,0 0-44,0 0-59,0 0-46,0 0-21,0 0-17,2-9 419,-2 7-7070,0 2 2645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56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1588,'0'0'1483,"0"0"-124,0 0-126,0 0-89,0 0-81,0 0-66,0 0-54,0 0-49,0 0-51,0 0-40,0 0-38,0 0-41,0 0-60,0 0-58,0 0-55,0 0-55,0 0-54,0 0-48,0 0-50,0 0-44,0 0-78,0 0-110,0 0-129,0 0-165,0 0-175,0 0-152,0 0-172,0 0-204,0 0-340,0 0-972,2-3-1581,3-12 35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57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6 1548,'0'0'832,"0"0"-68,4-5 4464,-4 5-5134,0 0 0,0 0 0,0 0-1,0 0 1,0 0 0,0 0-1,0 0 1,0 0 0,0 0-1,0 1 1,0-1 0,1 0-1,-1 0 1,0 0 0,0 0 0,0 0-1,0 0 1,0 0 0,0 0-1,0 0 1,0 0 0,0 0-1,0 0 1,0 0 0,1 0-1,-1 0 1,0 0 0,0 0-1,0 0 1,0 0 0,0 0 0,0 0-1,0 0 1,0 0 0,0 0-1,0 0 1,1 0 0,-1 0-1,0 0 1,0 0 0,0 0-1,0 0 1,0 0 0,0 0 0,0 0-1,0-1 1,0 1 0,0 0-1,0 0 1,0 0 0,0 0-1,0 0 1,0 0 0,1 0-1,-1 0 1,0 0 0,0 0 0,0 0-1,0-1 1,0 1 0,0 0-1,-2 22 84,-2 1 0,0-2 0,-1 1 1,-11 32-1,1-6 67,4-10-54,11-37-178,-1-1 5,1 1 0,-1 0 0,1 0-1,0 0 1,0 0 0,0-1-1,0 1 1,-1 0 0,1 0-1,0 0 1,0 0 0,0-1-1,1 1 1,-1 0 0,0 0 0,0 0-1,0 0 1,1 0 0,-1-1-1,0 1 1,1 0 0,-1 0-1,1-1 1,-1 1 0,1 0-1,0 0 1,7 0 135,1-1 0,-1 0 0,1 0 0,-1-1 1,0 0-1,1-1 0,-1 0 0,0 0 0,15-6 0,17-5 319,1 5 77,-1 1 1,50-3 0,-89 10-594,-1 0-42,0 0-37,13-2-2285,-7 1-6312,-6 1 4941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57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1004,'0'0'1134,"0"0"-140,0 0-124,0 0-90,0 0-59,0 0-47,0 0-54,0 0-18,0 0-22,-1 3-18,-3 8-13,1 0 0,1 0 0,-1 1 1,2-1-1,0 1 0,1 20 0,8 75 1632,-7-98-1988,-1-6-157,2 18 497,9 39 0,-11-59-710,2 7-2502,-2-4-3594,0-4 3233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58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 1740,'0'0'914,"0"0"-86,0 0-63,-4 3 367,6-2 3552,21 1-3509,0-1-1,0 0 1,43-7-1,-8 2 6,18 2 620,103 9-1,-150-6-1923,-19-3-5355,-9 1 3326,-1 1-1584,0 0 38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58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1720,'0'0'1050,"0"0"-120,0 0-90,0 0-93,0 0-80,0 0-64,0 0-46,0 0-23,0 0-25,0 0-20,-3 8 841,-15 25-539,2 1 0,1 1 1,2 0-1,1 1 1,-11 57-1,23-85-732,-1-1-1,1 1 1,1 0 0,0-1-1,0 1 1,0-1 0,1 1-1,0-1 1,0 0 0,1 1-1,0-1 1,5 9 0,-6-13-12,0 0 0,1 0 1,-1 0-1,1-1 0,0 1 0,0-1 1,5 4-1,-7-5 5,0 0-43,0-1 0,0 1 0,0 0-1,0 0 1,0-1 0,0 1-1,0 0 1,1-1 0,-1 1-1,0-1 1,0 0 0,1 1-1,-1-1 1,2 0 0,23 5 103,-21-4-99,-1-1 0,1 0-1,-1 0 1,1 0 0,-1 0 0,1-1-1,6-1 1,-9 1 10,11-3 2,-9 2-30,-2 1 25,0 0 0,0 0-1,0-1 1,0 1 0,0-1-1,-1 1 1,1-1 0,0 1-1,-1-1 1,0 0 0,1 0-1,-1 0 1,0 0 0,0 0-1,0 0 1,0 0 0,1-2-1,-2 2-12,1 0 87,1-8 289,-2 8-336,0 0 1,0 1-1,0-1 1,0 0-1,-1 1 1,1-1-1,0 0 1,-1 1-1,1-1 1,-1 1-1,1-1 1,-1 1-1,0-1 0,0 1 1,1-1-1,-1 1 1,0 0-1,0-1 1,-1 1-1,1 0 1,-2-2-1,0 1 8,0 0-1,-1 1 0,1-1 1,0 1-1,-1-1 0,1 1 1,-1 0-1,1 0 0,-7 0 1,-1 0-11,-1 1 1,0 0-1,1 0 1,-1 1 0,-13 4-1,8-2-584,-18 5-1246,10-7-7222,17-2 5504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08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1012,'0'0'1313,"0"0"-109,0 0-96,0 0-66,0 0-38,0 0-36,0 0-30,0 0-19,0 0-10,0 0-22,0 0-23,0 0-6,0 0-55,0 0-69,1 6 513,-1-5-8476,0-1 3264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09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5 1052,'0'0'712,"0"0"-28,0 0-59,0 0-25,0 0-6,0 0-25,2-5 222,-5 6 5563,-3 5-6189,0 0 0,1 0-1,0 0 1,0 1 0,0 0 0,-7 13 0,-20 52 312,18-38-167,9-20-225,1 0-1,0 1 1,1-1 0,-2 26 0,3-25-44,-3 36 98,3 0 1,5 77-1,1-50 15,16 88 0,-3-64-29,-1-7 160,-11-69-168,2-1 0,1 1 1,1-1-1,1-1 0,1 0 0,26 42 0,11-4 112,-27-36-171,-20-25-66,-1 0 12,3 2 2,22 26 48,-25-28-61,0-1 16,0 0 1,0 0-1,1 1 1,-1-1-1,0 1 1,1-1 0,-1 1-1,1-1 1,-1 0 0,1 1-1,-1-1 1,0 1 0,1-1-1,-1 0 1,1 0-1,0 1 1,-1-1 0,1 0-1,-1 0 1,1 0 0,1 1-1,-1-3 9,1 1-1,0-1 1,-1 1-1,1-1 1,-1 0-1,0 0 1,0 0-1,1 0 0,-1 0 1,0 0-1,0 0 1,1-4-1,6-30 278,-6 25-203,-2 10-44,2-34 578,-2 31 45,1 17-489,2 60-233,-3-72 59,0 10-25,0-11 86,0 1 0,1-1 0,-1 1 0,0-1 0,0 1 0,0-1 0,0 1 0,0-1 0,0 1 0,0 0 0,0-1 0,0 1 0,-1-1 0,1 1 0,0-1 0,0 1 0,0-1 0,-1 1 0,1-1 0,0 1 0,0-1 0,-1 1 0,1-1 0,0 1 0,-1-1 0,1 0 0,-1 1 0,1-1 0,0 0 0,-1 1 0,1-1 0,-1 0 0,0 1 0,0-1 23,1 0-6,-25 2 345,8-2-2790,-1-3-8036,11 0 6135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10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1 1332,'0'0'717,"0"0"-57,0 0-60,0 0-29,0 0-23,0 0-26,0 0-32,0 0-11,0 0-9,0 0-16,0 0 2,0 0-19,-2 2-12,-10 19 541,0 0 1,1 1-1,-10 29 0,12-28-842,9-22-326,-1 3 140,0-3-2805,1 0-287,0-1 553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10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1220,'0'0'923,"0"0"-86,0 0-85,2 2-47,19 19 1605,0 1 0,18 26 0,-21-26-2142,-18-21-467,7 8-5320,-7-8 3138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11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1020,'12'-20'4727,"-12"19"-4287,0 0-262,1 1-1,-1-1 1,0 1 0,1-1-1,-1 1 1,1-1-1,-1 1 1,1-1 0,-1 1-1,1 0 1,-1-1-1,1 1 1,-1 0 0,1 0-1,0-1 1,-1 1-1,1 0 1,0 0 0,1 1-120,1 0 1,-1 1 0,0-1 0,0 1-1,0 0 1,-1-1 0,1 1 0,0 0-1,-1 0 1,1 0 0,-1 1 0,0-1-1,1 0 1,-1 0 0,0 1 0,0-1-1,-1 1 1,1-1 0,0 1 0,-1-1-1,0 1 1,1 4 0,0 10 106,-1 0 0,-3 25 0,2-18 76,1-23-233,-1 3 29,1-1 0,0 0 1,0 1-1,0-1 0,1 0 1,-1 0-1,3 6 0,-3-8 6,0-1 11,0 0 14,25 3 395,13-6-1650,-12-4-4495,-21 5 3152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13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1168,'4'3'9213,"5"2"-4990,41 27-3630,-13-2-119,-3 1-1,0 2 0,-2 1 0,-2 2 1,35 52-1,-50-64-359,-2 0 1,0 1-1,-2 0 0,0 1 1,-2 0-1,-1 1 0,6 35 1,-6-10-42,-3 0 0,-2 0 0,-8 103 0,1-108-29,-2 0 0,-14 49-1,16-76-51,-32 117 63,12-74-20,23-62-38,1 3 5,-1-1 0,0 1-1,1-1 1,-1 0 0,-1 1 0,1-1 0,0 0 0,-4 5 0,1-1-4,4-6 9,-2 4-13,-16 22 18,18-27-15,-13 20 14,13-18-33,-1-1 0,0 0 0,0 0 0,0 1-1,0-1 1,0 0 0,0 0 0,0 0-1,0 0 1,0 0 0,0 0 0,-1-1 0,1 1-1,-2 1 1,1-3 19,2 1 0,-1-1 1,0 0-1,0 1 0,0-1 0,0 0 0,0 0 0,0 0 1,1 0-1,-1 0 0,0 0 0,1 0 0,-1 0 0,1 0 0,-1 0 1,1 0-1,-1 0 0,1-2 0,-10-27-33,9 24 25,-6-23-17,4 5 239,6 37-204,1 0-1,1 21 1,-3-25-8,-1 2-24,-1-9 21,0 0 1,0 0 0,0 0-1,1 0 1,-1 0 0,1 0 0,-1 0-1,1 0 1,0 0 0,-1 0-1,1-1 1,0 1 0,0 0-1,0 0 1,1-1 0,-1 1-1,2 1 1,-2-2-4,5-1 12,-1 0 0,1-1-1,-1 0 1,1 0 0,-1 0-1,8-3 1,-12 3-38,27-10-1466,-22 5-207,3-8-5969,-6 7 3861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14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3 1044,'0'0'709,"0"0"-60,0 0-67,0 0-5,0 0-14,0 0-20,0 0-13,0 0-16,0 0-12,3-3 253,-2 5 3954,-6 19-4369,0-2 0,-2 1 0,0-1 0,-16 29 0,21-46-902,0 0-518,2 0-4116,0-2 2257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14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1572,'1'-1'465,"1"1"0,0 0 0,-1 0 1,1 0-1,0 1 0,-1-1 0,1 0 0,0 0 0,-1 1 0,1-1 0,-1 1 0,1 0 1,-1-1-1,1 1 0,-1 0 0,3 2 0,27 21 1436,-15-11-859,44 29 503,-59-42-1679,1 2 437,-1-2-1550,0 1-5351,-1-1 3779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15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 1668,'3'-15'2708,"-2"14"-2158,0-2-108,0 1-1,1 0 1,-1-1 0,1 1-1,0 0 1,-1 0 0,1 0 0,0 0-1,0 0 1,4-2 0,-5 3-125,0 1-224,0 0-1,0 0 1,0 0-1,0 0 0,-1 0 1,1 0-1,0 0 1,0 0-1,0 0 0,-1 1 1,1-1-1,0 0 1,0 0-1,0 1 1,-1-1-1,1 1 0,0-1 1,-1 0-1,1 1 1,1 0-1,0 3 23,0-1 1,1 1-1,-1 0 0,0 0 0,-1 0 1,1 0-1,-1 1 0,0-1 0,0 0 0,0 1 1,0-1-1,-1 9 0,0 3 105,-1 1 0,-4 19 0,2-23-62,2-1 0,-1 1 0,2 0 0,0 12 0,0-23-108,17 10 607,35 0-602,-51-12-420,-1 0-104,4 0-30,0 1-879,-2-1-4855,4 2 3152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19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1 832,'0'0'834,"0"0"-65,0 0-54,-2 1 1086,-7 6 8253,9-5-9742,2 1-165,1 0 0,0 0-1,0-1 1,0 1-1,0-1 1,1 1 0,-1-1-1,1 0 1,-1-1-1,8 4 1,42 11 914,-52-16-1006,12 5-927,-9-3-8157,-4-2 5288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20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 1408,'0'0'619,"0"0"-28,0 0-35,0 0-16,-4-1-622,3 1 1699,2 0 8551,61 18-6557,-61-18-3457,26 5 274,-26-5-765,-1 0-105,0 0-133,0 0-151,0 0-166,0 0-178,0 0-255,0 0-904,0 0-1582,0 0 36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09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91 940,'5'-9'4134,"-3"3"-3365,1 0 0,1 0 0,-1 1 0,1 0 0,5-6 0,-5 6-523,1 1 1,-1 0 0,1 0-1,0 0 1,0 0-1,0 1 1,1-1 0,-1 2-1,8-4 1,-11 5-139,14 0 361,-13 1-406,-1 0 0,1 0 0,0 1 0,0-1 0,0 1 0,0 0 0,-1 0 0,1 0 0,0 0 0,-1 0 0,1 1 0,-1-1 0,1 1 0,-1 0 0,0 0 0,3 2 0,-2 0 15,1 0 0,-1 0 0,-1 0 0,1 0 0,-1 1 0,0-1 0,0 1 0,3 8 0,-2 2 104,0 0 0,-1-1 0,0 1 0,-1 0 0,-1 20 0,-1-24-104,-1 0 0,0 0 0,0 0 0,-1 0 0,0-1 0,-1 1 0,0-1 0,0 0 0,-2 0 0,1-1 0,-1 1 0,0-1 0,-1-1 0,-11 13 0,17-20-56,1-1-3,-7 5-58,7-5 32,0 0 1,1 0-1,-1 0 0,0 0 0,0 0 0,0 0 0,0 0 1,0 0-1,0 1 0,0-1 0,0 0 0,0 0 0,0 0 1,0 0-1,0 0 0,0 0 0,0 0 0,1 0 0,-1 0 1,0 0-1,0 0 0,0 0 0,0 0 0,0 1 0,0-1 1,0 0-1,0 0 0,0 0 0,0 0 0,0 0 0,0 0 0,0 0 1,0 0-1,0 0 0,0 1 0,0-1 0,0 0 0,0 0 1,0 0-1,0 0 0,0 0 0,-1 0 0,1 0 0,0 0 1,0 0-1,0 0 0,0 0 0,0 0 0,0 0 0,0 1 1,0-1-1,0 0 0,0 0 0,0 0 0,0 0 0,0 0 1,0 0-1,-1 0 0,7-2 8,24-2-28,-19 3 12,6 0 10,1 0-1,0 2 1,28 4 0,-45-5-57,26 3-805,-11-1-6651,-16-2 6650,0 0-2300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26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0 1892,'0'0'912,"0"0"-90,0 0-74,0 0-58,0 0-49,0 0-50,-1 1 1044,-7 6 7964,5-5-10162,1-2 763,-19-1 1020,-1 1-669,0 1 1,0 1-1,-32 7 1,53-9-531,0 0-18,0 0 0,0 0 1,0 0-1,0 0 0,0 0 0,0 0 1,0 1-1,0-1 0,0 0 0,0 0 0,1 1 1,-1-1-1,0 0 0,0 1 0,0-1 1,0 1-1,1-1 0,-1 1 0,0 0 1,0-1-1,1 1 0,-1 0 0,1-1 1,-1 1-1,0 0 0,1 0 0,-1 0 1,1-1-1,0 1 0,-1 0 0,1 0 0,0 0 1,-1 0-1,1 0 0,0 0 0,0 0 1,0 1-1,-1 6-9,1-1 0,0 0 0,0 0 1,3 14-1,-3-16 1,0-4 4,0-1 1,0 1-1,0 0 0,0 0 0,0 0 0,0 0 0,0 0 1,1 0-1,-1-1 0,0 1 0,0 0 0,1 0 0,-1 0 1,1 0-1,-1-1 0,0 1 0,1 0 0,-1 0 0,1-1 0,0 1 1,-1 0-1,1-1 0,0 1 0,-1-1 0,1 1 0,0-1 1,0 1-1,-1-1 0,1 1 0,1-1 0,-1 1 10,9-2-9,-2 1-5,-1-1 4,-1 1-1,1 0 1,-1 0-1,1 0 1,-1 1-1,0 0 1,1 1-1,-1-1 0,0 1 1,0 0-1,0 1 1,0-1-1,0 1 1,0 0-1,-1 1 1,1 0-1,-1 0 1,0 0-1,0 0 1,-1 1-1,1-1 1,-1 1-1,0 0 0,0 1 1,-1-1-1,6 11 1,-8-14 16,-1-1-11,1 0 1,-1 1-1,1-1 1,-1 1 0,0-1-1,0 1 1,0-1 0,1 1-1,-2-1 1,1 1-1,0-1 1,0 0 0,0 1-1,-1-1 1,1 1-1,0-1 1,-1 0 0,0 1-1,1-1 1,-1 0 0,0 1-1,1-1 1,-1 0-1,-2 2 1,-24 21 17,23-22-25,-1 2-87,-1 0 0,0 0 1,0-1-1,0 0 1,0 0-1,-1-1 0,1 0 1,-12 3-1,-3-5-3758,1-4-4842,13 1 5290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27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1076,'0'0'1100,"0"0"-92,0 0-82,0 0-61,0 0-51,0 0-39,33 0 4098,33-7-1352,-40 3-2314,29 0 0,-54 4-1251,-1 0-44,8-2-952,-3 1-7705,-5 1 5346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27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1220,'0'0'1290,"0"0"-118,0 0-94,0 0-69,0 0-49,0 0-49,0 0-64,0 0-36,0 0-28,0 0-44,0 0-49,0 0-33,0 0-55,0 0-61,0 0-38,0 0-61,0 0-45,0 0-38,0 0-52,0 0-56,0 0-83,0 0-80,5-5-17,-3 4-9329,-2 1 6264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28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1776,'0'0'1236,"0"0"-97,0 0-99,0 0-61,0 0-50,0 0-65,0 0-43,0 0-37,0 0-61,0 0-51,0 0-73,0 0-64,0 0-36,0 0-52,0 0-54,0 0-38,0 0-41,1 6 221,0-5-8418,-1-1 4834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28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 1308,'0'0'206,"1"0"-1,-1 0 1,0-1 0,0 1-1,0 0 1,1 0 0,-1 0-1,0-1 1,0 1 0,1 0-1,-1 0 1,0 0 0,0 0-1,1 0 1,-1 0 0,0 0-1,1 0 1,-1 0 0,0 0-1,0 0 1,1 0 0,-1 0-1,0 0 1,1 0 0,-1 0-1,0 0 1,0 0 0,1 0-1,-1 0 1,0 0 0,0 0-1,1 0 1,-1 0 0,0 1-1,0-1 1,1 0 0,-1 0-1,0 0 1,0 1 0,0-1-1,1 0 1,1 17 2216,-10 21-2560,8-36 600,-28 132 1348,28-133-1757,9 17 751,-2-17-612,0 0 0,1 0 0,-1-1 0,0 0 0,0 0 0,13-3 0,49-12 712,-24 5-427,-36 8-543,42-11-1384,-51 13 761,0 0-153,0 0-280,0 0-1024,0 0-1584,0 0 39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29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1852,'0'0'1188,"0"0"-98,0 0-89,0 0-61,0 0-57,0 0-60,0 0-48,1 4-31,-1 54 2561,0-29-2031,1 1 0,1-1-1,7 35 1,1-28-3343,-10-35 1252,1 5-1498,-1-5-2266,0-1 951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0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1384,'0'0'734,"0"0"-41,0 0-20,0 0-23,0 0-16,0 0-10,0 0-18,0 0-19,0 0-15,0 0-7,0 0-13,0 0-17,0 0-19,0 0-22,0 0-13,0 0-11,0 0-18,0 0-13,4-1-8,129-27 3345,42-6-1370,134 0-397,-221 27-1343,-87 7-626,15-1 58,46-6 202,-61 7-284,1 0 2,3-1-9,-4 1-25,10-1-932,-7 0-2949,-2 1-4553,-2 0 4719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1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1980,'0'0'1064,"0"0"-96,0 0-82,0 0-84,0 0-72,0 0-51,0 0-65,0 0-53,0 0-33,0 0-26,0 0-20,0 0-14,0 0-26,0 0-24,-2 2-30,-9 11 130,1 0 0,1 0 0,0 1 0,0 0 0,-9 24 0,13-28-389,1 0 1,1 1-1,0-1 0,0 1 0,1 0 0,0 0 1,1 0-1,0 0 0,1 17 0,1-24-91,0 0-1,0 1 1,0-1 0,0 0 0,1 0-1,-1 0 1,1 0 0,0-1-1,0 1 1,0 0 0,1-1-1,-1 1 1,1-1 0,0 0-1,0 0 1,0 0 0,1 0-1,-1-1 1,1 1 0,-1-1-1,1 0 1,0 0 0,0 0-1,-1 0 1,2-1 0,-1 0-1,0 1 1,0-2 0,0 1 0,0 0-1,1-1 1,7 0 0,-10 0-14,28-8 98,-28 7-114,0-1 0,0 1 0,0-1 0,0 0 0,-1 0 0,1 1 0,0-1 0,-1 0 0,1-1 0,-1 1 0,0 0 0,0 0 0,2-4 0,-3 4-4,0 1-1,0 0 1,1-1 0,-1 1-1,0-1 1,0 1 0,0 0-1,-1-1 1,1 1 0,0 0-1,0-1 1,-1 1-1,1 0 1,-1-1 0,1 1-1,-1 0 1,1 0 0,-1-1-1,0 1 1,0 0-1,0 0 1,0 0 0,0 0-1,0 0 1,0 0 0,0 0-1,0 0 1,0 1 0,0-1-1,0 0 1,-1 1-1,1-1 1,0 1 0,0-1-1,-3 0 1,-35-4 84,32 6-398,0-1 0,1 1 0,-1 1 0,1-1 0,-1 1 0,-6 4 0,1-2-1636,11-4 1143,-3 2-1236,2-2-1835,2 0 801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1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1764,'40'-9'6382,"27"-4"-1465,-20 9-11865,-47 4 4217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2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2172,'0'0'1364,"0"0"-129,0 0-109,0 0-76,0 0-72,0 0-38,0 0-65,0 0-75,0 0-57,0 0-64,0 0-73,0 0-43,0 0-59,0 0-58,0 0-46,0 0-31,0 0-42,0 0-59,0 0-91,2-5 59,-2 4-9386,0 1 6122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10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1584,'0'0'826,"0"0"-61,0 0-40,0 0-28,0 0-37,0 0-27,4-2-36,12-5 170,2 0 0,-1 1 0,1 1 0,-1 0-1,1 2 1,24-3 0,4-1 242,323-39 3724,-267 36-3862,67 3 460,-62 4-722,198-6 428,-303 9-1029,63 2-1557,-58-2 1662,-5 0-8460,-2 0 6085,0 0-2114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2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1312,'0'0'1394,"0"0"-144,0 0-124,0 0-87,0 0-77,0 0-96,0 0-84,0 0-88,0 0-64,0 0-73,0 0-61,0 0-54,0 0-53,3 3 224,-2-3-7150,-1 0 3858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3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1660,'0'0'966,"0"0"-71,0 0-72,0 0-68,0 0-57,0 0-51,0 0-48,0 0-41,0 0-42,0 0-26,0 0-34,0 0-35,0 0-32,0 0-24,-2 4-20,-4 18 413,-2 3-92,1 1-1,-3 27 1,9-46-554,0 0 1,1-1 0,0 1-1,0 0 1,0 0 0,1 0-1,0 0 1,0-1 0,1 1-1,0-1 1,0 1-1,1-1 1,4 9 0,-4-10-37,-1-1 1,1 0 0,1 0 0,-1 0-1,1-1 1,-1 1 0,1-1-1,0 0 1,0 0 0,0 0 0,1 0-1,-1-1 1,1 1 0,0-1-1,5 1 1,-9-3-42,1 1-3,1 0 0,-1-1-1,0 1 1,1-1 0,-1 0 0,0 0 0,1 0 0,-1 0 0,1 0-1,-1-1 1,0 1 0,1-1 0,1 0 0,1-1-17,4-7 68,0-19-30,-9 27-55,0 0 4,-1-6 2,1 4 10,0 1 1,0-1 0,-1 0 0,1 1 0,-1-1 0,0 0-1,0 1 1,0-1 0,0 1 0,0-1 0,-1 1-1,1 0 1,-1 0 0,1-1 0,-1 1 0,0 0 0,0 0-1,0 0 1,-3-1 0,2 0 41,-1 1 0,0 0 0,0 0 0,0 1 0,0-1 0,-1 1 0,1 0 0,0 0 0,-1 0 0,-5 0 0,9 1-56,-30 3-2731,27-2 1565,2 0 624,-2-1-4722,4 0 4824,-7 1-3007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4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1584,'0'0'1244,"0"0"-114,16-4 4494,42-3-3497,-56 7-2688,-1 0-717,3 0 694,-3 0-2664,-1 0 558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4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2180,'0'0'1168,"0"0"-168,7 1-148,-7-1-83,6 1-101,-6-1-92,7 1-76,-7-1-152,8 0-100,-8 0-144,8 1-132,-8-1-132,10-1-192,-10 1-224,7 0-376,-7 0-1141,8-1 333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5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1536,'0'0'861,"0"0"-59,0 0-72,0 0-49,0 0-41,0 0-31,0 0-11,0 0-2,0 0-15,0 0-17,0 0-19,0 0-30,0 0-21,0 0-28,0 0-22,0 0-19,0 0-29,0 0-21,0 0-30,3 0-6,82 3 2862,-85-3-3109,0 0 11,-13 1 1799,8-1-1909,1 0 0,-1 1 0,0-1 0,0 1 0,1 0 0,-1 0-1,1 1 1,-1-1 0,1 1 0,0 0 0,-1 1 0,1-1 0,0 0 0,1 1 0,-1 0-1,0 0 1,-4 6 0,5-6 1,1 0-1,0 0 0,1 1 1,-1-1-1,0 1 1,1 0-1,0-1 0,0 1 1,0 0-1,0 0 1,1-1-1,0 1 1,-1 0-1,1 0 0,1 0 1,-1 0-1,2 5 1,-2-7 2,0-1 0,1 0 1,0 0-1,-1 1 1,1-1-1,0 0 0,-1 0 1,1 0-1,0 0 1,0 0-1,0 0 0,0 0 1,0 0-1,0 0 1,0 0-1,0-1 0,1 1 1,-1 0-1,0-1 1,0 1-1,1-1 0,1 1 1,35 7 1,-25-6-37,0 1 54,0 0-1,-1 1 0,18 7 0,-27-9 4,0-1-1,0 1 0,0 0 0,0 0 1,0 0-1,0 0 0,0 0 0,-1 1 1,1-1-1,-1 1 0,0 0 0,1 0 0,-1-1 1,-1 1-1,1 1 0,0-1 0,1 6 1,-2-8 15,-1 1-1,1 0 1,-1 0 0,0 0 0,0-1 0,0 1 0,0 0 0,0 0 0,-1 0 0,1 0 0,-1-1 0,1 1 0,-1 0 0,1-1 0,-1 1-1,0 0 1,0-1 0,0 1 0,0-1 0,0 1 0,0-1 0,0 1 0,0-1 0,-1 0 0,1 1 0,0-1 0,-1 0 0,1 0-1,-1 0 1,0 0 0,1-1 0,-1 1 0,0 0 0,1-1 0,-1 1 0,-2 0 0,-9 2 35,1 0 0,-1 0 0,-25 1 0,26-3-184,-25 2-2630,36-3 2017,-10-2-1669,7 1-1335,4 1 1491,0 0-1114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6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1632,'28'-3'6326,"14"-7"-2758,19-3-817,-57 13-2787,9-2-690,-4-1-3142,-8 2 847,-1 1 31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6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 1896,'0'0'1130,"-4"-4"1695,4 4-5424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6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1972,'0'0'1234,"7"10"5048,-5-8-10246,-2-2 1532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7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1684,'0'0'1060,"0"0"-98,0 0-90,0 0-74,0 0-44,1 2-54,0 6-158,0 0 0,0 0 0,-1 0 0,0 0 0,-1 0 0,1 0 0,-2 0 0,-1 10 0,0-6 281,2 0 0,-2 20 0,4-32-786,-1 1 0,0 0 0,0 0 0,1-1 0,-1 1 0,0 0 0,1-1 0,-1 1 0,1 0 0,-1-1 0,1 1 0,-1-1 0,1 1 0,0-1 0,-1 1 1,1-1-1,-1 1 0,1-1 0,0 0 0,0 1 0,-1-1 0,1 0 0,0 1 0,0-1 0,-1 0 0,1 0 0,0 0 0,0 0 0,-1 0 0,1 0 0,0 0 0,0 0 0,0 0 0,27-3 473,-7-3-157,0-1 0,21-9-1,9-5-6,-32 13-1138,-15 6-8072,-4 2 8794,0 0-3418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1776,'0'0'1336,"0"0"-120,0 0-122,0 0-100,0 0-67,1 4-75,22 98 4676,-13-31-5872,-9-64-158,-1-3-1072,0-1-2794,0-3 1225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11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1 952,'0'0'818,"0"0"-51,0 0-61,0 0-37,0 0-27,0 0-16,0 0-23,0 0-34,0 0-26,0 0-13,0 0-22,0 0-27,0 0-34,0 0-22,0 0-15,0 0-15,0 0-29,0 0-25,0 0-17,4 1-20,14 3 201,1-2 0,0 0 0,0 0 0,0-2 0,37-4 0,13 1 126,-67 3-587,22 4 592,-22 3-547,0-1 1,-1 1-1,0-1 0,-1 1 0,1 0 0,-1-1 0,-1 1 0,1 0 0,-1-1 0,-2 10 0,-2 5 297,-14 39 0,-56 120 1807,74-179-2162,-5 16-393,4-13-3338,2-3-3777,0-1 3701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8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1092,'0'0'1003,"0"0"-80,0 0-67,0 0-55,0 0-16,0 0-5,0 0-3,0 0-8,0 0-29,0 0-16,0 0 1,0 0-18,0 0-41,0 0 8,0 0-17,4-1-4,121-25 5247,199-17 0,-322 43-5880,19-1 592,36 2 0,-55-1-553,20 1-708,-17-2-4835,-1 1-5414,-4 0 6526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8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1956,'14'26'9221,"-6"-2"-5532,9 39 1,-12-41-2992,1 0 1,11 26-1,-17-47-1385,0-1-189,3 4-1021,-3-3-5808,0-1 3291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9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1352,'0'0'1361,"22"-6"5269,-13 5-5748,13-3-122,-9 5-3241,-12-1 1184,-1 0-908,0 0 39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39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1832,'0'0'1372,"5"5"-180,-5-5-132,0 0-123,5 3-101,-5-3-108,0 0-76,8 1-84,-8-1-124,8 1-136,-8-1-152,7 1-156,-7-1-208,0 0-236,9 0-816,-9 0-1505,0 0 425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40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7 1684,'0'0'1196,"0"0"-114,0 0-94,0 0-84,0 0-67,0 0-55,0 0-47,0 0-49,0 0-39,0 0-29,0 0-36,0 0-47,0 0-47,-22-6 2394,11 6-2327,3 1-289,0 0 1,0 0-1,0 0 0,0 1 0,-13 4 0,18-4-248,1-1-1,-1 1 1,1-1-1,-1 1 0,1 0 1,-1 0-1,1 0 1,0 0-1,0 0 1,0 0-1,0 1 0,1-1 1,-1 1-1,1-1 1,-1 1-1,1-1 0,0 1 1,0 0-1,0 0 1,0 0-1,0 4 1,1-7 6,-1 2-15,1 4-9,0-4 2,0-1 0,0 0-1,0 0 1,0 0 0,1 1 0,-1-1 0,0 0 0,0 0 0,1 0 0,-1 0-1,1 1 1,-1-1 0,1 0 0,-1 0 0,1 0 0,0 0 0,0 0-1,0 1 1,0-2-8,-1 0 17,20 5-4,-10-5-4,0 1-1,0 1 1,0 0-1,0 0 1,-1 1-1,1 0 1,13 7-1,-19-8 19,0 0 0,0 0 0,-1 1 0,1-1 0,-1 1 0,0 0-1,0 0 1,0 0 0,0 1 0,0-1 0,-1 1 0,1 0 0,-1-1 0,0 1 0,0 0 0,-1 0-1,3 7 1,-4-10 4,1 1 0,-1-1 0,0 0-1,0 1 1,0-1 0,0 0 0,0 1-1,0-1 1,0 0 0,0 0 0,0 1-1,-1-1 1,1 0 0,-1 1 0,1-1 0,-1 0-1,1 0 1,-1 0 0,1 0 0,-1 0-1,0 1 1,0-1 0,0 0 0,0-1-1,0 1 1,0 0 0,0 0 0,0 0 0,0 0-1,0-1 1,0 1 0,0-1 0,0 1-1,-1-1 1,1 1 0,-2 0 0,-6 1-96,0 0 1,0-1-1,0 1 1,-12-1-1,5 0-631,-11 2-1922,2 1-5441,24-4 4978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40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1540,'0'0'187,"0"1"-1,0-1 1,0 0 0,0 0-1,0 0 1,0 1-1,0-1 1,0 0-1,0 0 1,0 1 0,0-1-1,0 0 1,0 0-1,0 1 1,0-1 0,1 0-1,-1 0 1,0 0-1,0 1 1,0-1 0,0 0-1,0 0 1,1 0-1,-1 0 1,0 1 0,0-1-1,0 0 1,1 0-1,-1 0 1,0 0 0,0 0-1,0 0 1,1 0-1,-1 0 1,0 1 0,14 0 2189,15-3-507,213-28 6979,-226 29-8176,-6 0-3119,-5 1-8467,-5 0 6908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41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 1684,'0'0'980,"0"0"-95,0 0-93,-4 25 3200,-3 3-3063,-2-1 0,-1 0 1,-1-1-1,-16 27 0,14-27-197,12-25-696,1-1 0,0 1-1,-1 0 1,1-1-1,0 1 1,-1 0 0,1 0-1,0-1 1,0 1 0,0 0-1,0-1 1,0 1 0,0 0-1,0 0 1,0-1 0,0 1-1,0 0 1,0 0 0,1-1-1,-1 1 1,0 0-1,0-1 1,1 1 0,-1 0-1,0-1 1,1 1 0,-1 0-1,1-1 1,-1 1 0,1-1-1,-1 1 1,1-1 0,-1 1-1,1-1 1,-1 1-1,1-1 1,0 0 0,-1 1-1,1-1 1,0 0 0,-1 1-1,1-1 1,0 0 0,0 0-1,-1 0 1,1 0 0,0 0-1,-1 1 1,1-1-1,0-1 1,0 1 0,7 1 196,1-1-1,-1 0 1,12-1 0,-16 0-165,149-13 1503,-151 14-1753,9-2-866,-7 2-5251,-3 0 3452,-1 0-701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41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1340,'-1'20'9803,"-8"38"-7113,4-22-1554,4-9-178,1-13-2504,0-2-5780,0-12 4123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42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7 884,'0'0'930,"0"0"-89,-1-6 304,-1 5 3359,-2 2-4339,1 1 0,0-1-1,0 0 1,0 1 0,0-1 0,0 1-1,0 0 1,0 0 0,1 0-1,-1 1 1,1-1 0,0 1 0,-1-1-1,1 1 1,-2 4 0,1-3-42,0 2 1,0-1-1,0 0 1,1 1 0,0-1-1,0 1 1,1 0-1,-2 8 1,3-13-95,0 1 1,0 0-1,0 0 1,0-1-1,1 1 1,-1 0-1,1-1 1,-1 1-1,1 0 1,0-1-1,-1 1 0,1-1 1,0 1-1,0-1 1,0 1-1,0-1 1,0 0-1,1 1 1,-1-1-1,0 0 1,1 0-1,-1 0 1,0 0-1,1 0 1,0 0-1,-1 0 1,1-1-1,-1 1 1,1 0-1,0-1 0,2 1 1,-2 0 57,1 0 0,-1-1 0,1 1 0,0-1 0,0 0 0,-1 1 0,1-1 0,0 0 0,0-1 0,-1 1 0,1 0 0,0-1 0,-1 1 0,1-1 0,0 0 0,-1 0 0,1 0 0,-1 0 0,4-3 0,-6 4 111,0 0-14,4-17 804,-14-20-2331,4 16-6730,4 14 5056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43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1160,'27'34'8692,"-26"-33"-8390,-1-1-18,0 0-20,0 0-23,0 0-40,0 0-7,0 0-28,0 0-10,-1-25 770,0 22-874,1 0 0,0 1 0,-1-1 0,1 0 0,0 0 0,0 0 0,1 1 0,-1-1-1,1 0 1,-1 1 0,1-1 0,0 0 0,0 1 0,0-1 0,0 1 0,1-1 0,-1 1-1,1-1 1,-1 1 0,1 0 0,3-3 0,21-14-1256,4 3-5252,-29 16 6285,0-1-2454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12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1684,'0'0'209,"0"0"-1,0 1 1,0-1-1,-1 0 0,1 0 1,0 1-1,0-1 1,0 1-1,0-1 1,0 0-1,0 1 1,0-1-1,0 0 1,0 1-1,0-1 0,0 0 1,1 1-1,-1-1 1,0 0-1,0 1 1,0-1-1,0 0 1,0 0-1,1 1 1,-1-1-1,0 0 0,0 1 1,0-1-1,1 0 1,-1 0-1,1 1 1,13 4 2315,20-2-1346,-33-3-1023,35 0 1448,49-8 0,-84 8-1488,28-3-236,-28 3 238,4-2-1239,-1-3-6156,-4 5 4037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43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1776,'5'5'4839,"-1"2"-4395,3 21 949,-1 0 0,-2 1 0,-1 0 1,0 52-1,-3-47-610,6 138 1839,-2-99-6430,-4-72 1713,0-1-1553,0 0 37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4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1356,'0'0'1106,"0"0"-84,4-2 434,-1 3 4066,2 6-4896,-1 0-1,0 0 1,0 1 0,-1-1 0,0 1 0,0-1 0,3 16 0,-1 0-709,3 36 0,-11-31-7705,3-26 4357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44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1864,'0'0'1140,"0"0"-78,0 0-84,7 4 5988,-3-3-7180,-2-1 830,44-12 2267,139-30 2087,-161 37-6007,-20 5-2684,-3-1-3331,-1 1 7008,0 0-3831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45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0 904,'0'0'1266,"0"0"-144,0 0-128,0 0-88,0 0-54,0 0-52,0 0-51,7 12 2216,-10 1-2202,0 1 1,0-1-1,-9 21 1,-3 9 303,15-40-1080,-1-1 135,0 1 0,0 0 0,0-1-1,1 1 1,-1 0 0,1 0 0,0 0 0,0 3-1,0-5-78,1-1 0,-1 1-1,0-1 1,0 1-1,0-1 1,1 1-1,-1-1 1,0 1-1,0-1 1,1 1 0,-1-1-1,0 0 1,1 1-1,-1-1 1,1 0-1,-1 1 1,0-1-1,1 0 1,-1 1 0,2-1-1,-1 1 17,0-1 1,1 0-1,-1 1 1,1-1-1,-1 0 0,1 0 1,-1 0-1,0 0 0,1 0 1,-1 0-1,3-1 0,50-11 1035,-25 5-716,36-5 1,-64 12-573,-1 0-52,7-1-851,0 1-3450,-4 1-1183,-3-1 2353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45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0 984,'0'0'1030,"0"0"-91,0 0-88,0 0-53,0 0-37,0 0-19,0 0-37,0 0-39,0 0-32,0 0-31,0 0-10,0 0-30,0 4-16,2 19 935,-1-1 1,-3 30-1,2 31 353,-2-66-1188,1-9-2488,1 1-5792,0-9 4022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55.2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64 1340,'24'1'2907,"29"-1"1,-37 0-2472,266-15 4898,34-21-2998,-228 30-1975,-10 2 4,-49 2-298,1 1-1,0 1 1,35 5 0,-42-2-89,39 4-261,71-2 1,-131-5 216,11 2-1010,-5-2-6884,-8 0 5003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56.6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44 1020,'0'0'833,"23"12"2481,3-7-2335,0-1 0,1 0 0,-1-3-1,1 0 1,30-3 0,-30 1-439,340-11 3765,-278 10-3562,147-21 1,-114 8-604,-59 8-85,6 1-71,-68 6 25,1-1-19,5 0 5,0 1-8,33-1-47,-38 1 53,16 1 62,19 2-68,-36-2-24,32 1 103,2 3-1148,-34-5 1038,18 4-1723,-17-4 1394,0 1 359,0-1-8377,-2 0 5790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3:59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1 671 1620,'0'0'780,"0"0"-26,0 0-45,3 1-24,19 4 292,1 0-1,0-2 0,0-1 0,-1 0 0,29-3 0,-28 1-450,199-5 3242,-107 1-2365,20-2 202,74-1-262,-185 8-1205,-8 0-84,0-1-1,32-4 0,-19 2-7,66-13 12,-7 4-43,-34 5-16,-52 6 6,36-4-2,6-3-29,-39 6 12,-2 1-2,4-1 2,27-2-193,-32 3 188,-2 0-2,0 0-2,0 0 3,0 0 3,9-1-63,-4-1 89,-4 2-1,-1 0-2,0 0-9,7-47 53,-4-101-17,-4 89-9,2 43-11,-1-2 16,0 0 0,-2 0 1,-4-23-1,-18-103-11,24 143-12,0-1-10,-2-5-2,2 1 10,-1 1 0,0 0 0,0-1 1,-1 1-1,0 0 0,0 0 1,0 0-1,0 0 0,-5-6 0,4 8-5,0 0 0,0 1 0,0-1 0,-1 1-1,1-1 1,-1 1 0,0 0 0,0 0 0,1 1 0,-1-1-1,0 1 1,0 0 0,-5-1 0,-16-1-9,0 2 1,-1 0 0,1 2-1,-33 4 1,37-2-3,-80 6 16,-80 10 10,104-13-39,-2-3 27,38-3-36,-53 8-1,42-1-52,50-6 98,0-1-4,-39 7-391,-58 3-1,0-1 146,97-8 217,-37 5-276,22-5 244,15-1 35,2 0 8,-12 2-63,4-1 42,6-1-1,-1 0 12,0 0-1,1 1 1,-1-1 0,0 1-1,0 0 1,1-1 0,-5 3-1,-4 1-71,9-3 73,-14 3-156,15-4 155,0 1 13,-5 1 10,4-2-14,2 0-2,0 0 6,-29 22-88,24-16 88,0 0 1,1 0 0,0 1-1,0-1 1,0 1 0,0 0-1,1 0 1,0 0 0,1 0 0,0 1-1,-2 7 1,0 13-23,-2 49 0,5-46 36,1 64-52,0-76 73,0 35-41,-1-52 21,1-2-13,0 0 13,0 2 0,0 5-7,0-5-6,0-2 11,1 12 5,0 15 62,0-26-57,-1-1-19,0 0-10,0 0 3,0 0 4,5 29-1698,-5-28 1376,0-1-71,0 0-90,0 0-118,0 7-769,0-6-3902,0-1 2279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19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1368,'0'0'1068,"0"0"-127,2 1 983,12 3 8041,-9-2-9886,3 2-29,1-1 0,0-1 0,0 1-1,0-2 1,0 1 0,0-1 0,1-1-1,-1 0 1,0 0 0,13-2 0,-20 2-518,6-1-782,-1 1-5306,-7 0 3073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20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1244,'0'0'1030,"0"0"-101,0 0-84,0 0-55,0 0-38,0 0-23,0 0-27,0 0-13,0 0-32,0 0-37,0 0-33,0 0-26,0 0-36,0 0-43,17 10 2389,-13-9-3152,39 5 2647,-28-5-4651,-1-1-4447,-14 0 3515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12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1752,'0'0'1246,"0"0"-106,0 0-104,0 0-67,0 0-43,0 0-46,0 0-40,0 0-25,0 0-10,0 0-13,0 0 9,0 0-12,0 0-15,0 0-24,0 0-24,3-3 523,-2 2-8558,-1 1 3144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21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23 1480,'0'0'1012,"0"0"-85,4-3 319,-5 0 5131,-1 1-6246,-1 1 0,1-1 1,0 0-1,-1 1 1,1 0-1,-1-1 0,1 1 1,-1 0-1,0 0 0,0 0 1,1 1-1,-1-1 1,0 1-1,0-1 0,0 1 1,0 0-1,0 0 0,1 0 1,-1 1-1,-5 0 1,-11 2 182,-35 10 1,41-9-118,-5 1-73,1 0 0,0 1 1,0 1-1,1 1 0,0 1 0,-18 11 1,33-19-121,0 0 0,0 0 0,0 0 0,1 0 0,-1 0 0,0 0 0,0 0 0,0 0 0,1 0 0,-1 0 1,1 0-1,-1 1 0,1-1 0,-1 0 0,1 0 0,0 1 0,0-1 0,-1 3 0,1-3 0,0 1-1,1-1 1,-1 1 0,0-1-1,0 0 1,1 1-1,-1-1 1,1 0 0,-1 1-1,1-1 1,-1 0-1,1 1 1,0-1 0,0 0-1,0 0 1,-1 0 0,1 0-1,0 0 1,0 0-1,1 0 1,0 1 0,28 18 52,-26-18-45,24 13 101,52 19-1,20 9 199,-90-37-259,0-1 1,-1 1-1,0 1 1,0 0 0,-1 0-1,1 1 1,9 12-1,-15-16-36,-1-1 0,0 0-1,0 1 1,0 0 0,-1-1-1,1 1 1,-1 0 0,0 0-1,0 0 1,0 0 0,0 0-1,-1 0 1,0 0 0,0 0-1,0 0 1,0 0 0,0 0-1,-1 0 1,0 0 0,0 0-1,0 0 1,0 0 0,-1-1-1,1 1 1,-1 0 0,0-1-1,-4 6 1,3-4-1,0 0 0,-1-1 0,0 1 0,0-1 0,0 0 0,-1 0 0,1 0 0,-1 0 1,0-1-1,0 0 0,0 0 0,-1 0 0,1 0 0,-1-1 0,1 0 0,-1 0 0,-10 1 0,14-3-12,1 1 0,-1-1-1,0 0 1,1 0 0,-1 0 0,0 0-1,1-1 1,-1 1 0,0 0 0,1-1-1,-1 1 1,1-1 0,-1 1 0,1-1-1,-1 0 1,1 1 0,-1-1-1,1 0 1,-1 0 0,1 0 0,-2-3-1,1 2-2,1 0 0,0 0 0,0 0-1,0-1 1,0 1 0,0 0 0,1 0-1,-1-1 1,1 1 0,-1-1-1,1 1 1,0 0 0,0-4 0,1-6-11,1 1 1,0-1 0,0 1 0,7-19-1,4-1 39,1 0-1,20-34 0,1-1 268,-32 60-292,-1 0 1,0 0-1,0 0 1,0 0-1,-1 0 1,0-1-1,0 1 0,-1-1 1,0-10-1,-5-14-2354,-1 21-617,2 4-2159,1 1 1830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21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1504,'0'0'966,"0"0"-82,0 0-66,0 0-50,0 0-45,0 0-39,0 0-36,0 0-32,0 0-32,0 0-33,0 0-38,29-10 2132,34 5-1380,-30 3-8634,-32 2 4797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22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1516,'0'0'1209,"0"0"-132,26 14 4052,14-9-4706,-13-6-4879,-26 1 2338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22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1968,'0'0'956,"0"0"-81,0 0-84,0 0-79,0 0-64,1 1 4089,2 12-4314,24 358 8068,-27-347-7258,-1-7-3585,2-6-7673,-1-11 6124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23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1 864,'0'0'1122,"0"0"-158,0 0-119,0 0-84,0 0-67,0 0-40,0 0-29,0 0-21,0 0-25,0 0-22,-3 3-11,-14 13 111,0 2-1,2 0 1,0 1-1,0 1 0,2 0 1,1 0-1,-13 30 1,19-37-322,1 1 1,-6 20 0,9-29-236,1 0-1,1 0 1,-1 0 0,1 0 0,0 0 0,0 0 0,0 0 0,1-1-1,-1 1 1,4 10 0,-1-6 65,1 1 0,0-1 1,0 0-1,1 0 0,9 12 0,-12-18-115,1 1 0,0-1 0,1 0 0,-1 0 0,1 0 0,-1 0 0,1 0 0,0-1 0,0 0 0,0 0 0,0 0 0,0 0 0,0-1 0,7 2 0,-5-2-24,1-1 0,-1 0 0,0 0 0,0-1 0,1 0 0,-1 0 0,0 0 0,0-1 0,0 0 0,0 0 0,0-1 0,-1 1 0,1-1 0,-1-1 0,1 1-1,-1-1 1,0 0 0,-1 0 0,1 0 0,5-7 0,-8 8-3,-1 1-1,0 0 1,0-1-1,0 1 1,0 0-1,0-1 1,0 1 0,0-5-1,-1 6 43,-1-1 3,1-1 0,-1 1 1,0 0-1,0-1 0,0 1 0,0 0 1,0 0-1,-1 0 0,-1-3 0,-1 2 14,1 1 0,0-1-1,-1 1 1,1-1-1,-1 1 1,0 0 0,0 1-1,0-1 1,0 1 0,0 0-1,0 0 1,0 0-1,-1 0 1,1 1 0,0-1-1,0 1 1,-1 0-1,1 1 1,0-1 0,-7 2-1,1 0-1043,-1 0 0,-17 8 0,-14 9-8928,35-14 6044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27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1504,'7'2'620,"-7"-2"-44,6 2-80,-6-2-48,6 2-48,-6-2-48,0 0-32,6 1-28,-6-1-48,0 0-15,6 2-45,-6-2-72,0 0-100,0 0-88,0 0-152,7 0-469,-7 0-823,0 0 248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27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1092,'0'0'840,"0"0"-92,0 0-58,0 0-37,0 0-36,0 0-45,0 0-29,0 0-34,0 0-37,0 0 1,0 0-13,0 0-10,0 0-26,0 0-26,0 0-6,0 0-16,18 2 3117,44-6-3902,-60 4-163,-2 0-158,0 0-234,0 0-660,1 1-1150,3 2 37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28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0 964,'0'0'684,"0"0"-90,0 0-65,0 0-34,0 0-19,0 0-16,0 0-22,0 0-34,0 0-10,0 0-11,0 0 1,0 0-4,0 0-14,0 0-13,8 12 4745,-6-12-4859,-2 0-16,31 4 1552,-30-3-1701,-1-1-5,15 2-645,-7-1-6845,-8-1 4352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29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 1084,'4'-8'768,"0"0"0,0 1 1,1-1-1,0 1 0,0 0 0,0 1 0,1-1 1,0 1-1,1 0 0,0 1 0,-1-1 0,13-6 1,-16 10-672,0 0 0,1 0 0,-1 1 0,1-1 0,0 1 0,-1-1 0,1 1 0,0 0 0,0 1 0,0-1 1,-1 1-1,1-1 0,0 1 0,0 1 0,0-1 0,0 0 0,0 1 0,0 0 0,-1 0 0,1 0 0,0 0 1,0 1-1,-1-1 0,1 1 0,-1 0 0,0 0 0,1 0 0,-1 0 0,3 4 0,-1-1-8,1 1 0,-1 0 0,0 0 1,-1 0-1,1 1 0,-1 0 0,-1-1 0,1 2 0,-1-1 0,0 0 0,-1 0 0,3 15 0,-3-11-7,-1 0-1,-1 1 1,0-1 0,0 0-1,-1 0 1,-1 0 0,0 0 0,-3 13-1,-4 2 29,-1-1-1,-1 0 1,-1 0 0,-1-1-1,-1-1 1,-27 34 0,17-33 89,23-23-160,1-1-36,0 0 0,-1 1 0,1-1 0,0 0 0,-1 0 1,1 0-1,0 0 0,-1 0 0,1 0 0,0 0 0,-1 1 0,1-1 0,0 0 0,-1 0 0,1 0 0,0 0 0,-1 0 0,1 0 0,0-1 0,-1 1 0,1 0 0,-1 0 1,1 0-1,-1-1-6,1 1 0,-1-1 1,1 0-1,0 1 0,-1-1 1,1 0-1,0 1 0,-1-1 1,1 0-1,0 1 0,0-1 1,0 0-1,0 1 0,0-1 1,0 0-1,0 0 0,0 1 1,0-1-1,0 0 0,0 1 1,0-1-1,0 0 0,1-1 1,0 0-16,16-8-15,-6 8 59,0 1 0,-1 1 0,1 0 0,0 0 0,0 1 1,-1 0-1,1 1 0,19 6 0,-17-5-112,0 0 1,0-1-1,0 0 0,0-1 1,16 0-1,-27-2-260,0 1 0,0-1 0,0 0 0,1 0 0,-1 0 0,0 0-1,0 0 1,-1 0 0,1-1 0,0 1 0,0-1 0,-1 1 0,1-1 0,0 0 0,1-2-1,1 0-3211,-4 3 152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29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1040,'0'0'988,"0"-4"-247,1 2 1267,0 4 4461,6 25-5427,-2 1-1,0 1 1,-2-1-1,0 33 1,4 25 994,7 43 434,-13-128-2683,-1-1-104,0 0-140,0 0-170,0 0-186,0 0-196,0 0-338,0 0-1172,0 0-1840,0 0 40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13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1968,'0'0'1256,"1"1"-2757,5 5 14041,-5-5-12628,-1 0-5506,0-1 1629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30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1444,'0'0'1143,"0"0"-100,0 0-84,0 0-53,0 0-56,0 0-47,0 0-45,0 0-26,0 0-32,0 0-25,16 3 1762,17-2-613,36-2 0,-40 0-869,-1 0 0,42 6-1,-68-5-897,0 1 0,0 0 0,0-1-1,0 1 1,0 0 0,-1 0 0,1 0-1,0 1 1,-1-1 0,1 0-1,-1 0 1,1 1 0,-1-1 0,1 1-1,-1 0 1,0-1 0,0 1 0,0 0-1,0 0 1,0-1 0,0 1 0,-1 0-1,1 0 1,-1 0 0,1 0 0,-1 0-1,1 0 1,-1 0 0,0 0-1,0 3 1,0 7 147,0 0 0,-1 1 0,-3 18 0,4-28-141,-8 32 349,-1 0 1,-24 58-1,18-52-1880,14-39 592,0 0 1,-1 0-1,1 0 1,-1 0-1,1 0 1,-1 0-1,0-1 1,1 1-1,-1 0 1,-3 1-1,3-2-444,-4 4-3557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31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2144,'0'0'1118,"0"0"-122,0 0-92,0 0-47,0 0-39,0 0-42,0 0-31,0 0-36,0 0-37,0 0-35,0 0-31,0 0-36,3 1-28,15 1 321,-1 0-1,34-1 0,-49-1-1342,1 0-122,2 0-686,-3 0-4192,-2 0 2393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31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2268,'0'0'1363,"16"4"4985,12-1-4139,-10-1-3897,-17-2 99,1 0-1186,9-2 31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32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39 2060,'3'-3'687,"-1"0"-1,0 0 0,1 0 1,0 0-1,0 1 1,0-1-1,0 1 1,0 0-1,0 0 0,0 0 1,1 1-1,-1-1 1,5-1-1,-3 2-305,0 0 0,0 0 0,0 0 0,1 0 1,-1 1-1,0 0 0,1 0 0,8 2 0,-7-1-249,0 1 0,-1-1-1,1 2 1,-1-1 0,1 1 0,-1 0 0,0 0 0,0 0 0,0 1-1,0 0 1,-1 0 0,0 1 0,0-1 0,8 9 0,-10-8-30,0-1 0,-1 0 1,1 1-1,-1-1 0,0 1 1,0 0-1,0 0 0,-1 0 1,1 0-1,-1 0 0,0 0 1,-1 0-1,1 0 0,-1 0 1,0 0-1,-1 1 0,1-1 0,-1 0 1,0 0-1,0 0 0,0 0 1,-1 0-1,0 0 0,0-1 1,0 1-1,-1-1 0,1 1 1,-1-1-1,0 0 0,0 0 1,-1 0-1,-7 7 0,7-7-117,0 0 0,-1 0 0,1-1 0,-1 1 0,0-1 0,0 0 0,-1-1 1,1 1-1,0-1 0,-1 0 0,0 0 0,1-1 0,-1 0 0,0 0 0,0 0 0,1 0 0,-1-1 0,0 0 0,0-1 0,0 1 0,0-1 0,0 0 0,1 0 0,-1-1 0,0 0 0,1 0 0,0 0 0,-11-6 0,14 6-377,-1 0 1,1 0 0,0 0-1,-1 0 1,1 0 0,0-1-1,0 1 1,1-1 0,-3-2-1,-4-17-7319,7 15 3840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32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0 1328,'0'0'1333,"0"0"-163,0 0-137,0 0-94,0 0-67,0 0-52,0 0-26,0 0-52,0 0-37,-5 2-19,-3 1-346,0 0 0,0 1 0,1 0 1,-1 1-1,1 0 0,0 0 0,0 0 0,1 1 1,-1 0-1,1 0 0,1 1 0,-1-1 1,1 1-1,0 1 0,1-1 0,-1 1 0,2-1 1,-1 1-1,1 0 0,0 1 0,1-1 1,-1 0-1,0 13 0,3-17-248,0-1 0,0 1 0,0-1 0,0 1 1,0-1-1,1 0 0,0 1 0,0-1 0,0 0 0,0 1 0,0-1 0,1 0 1,-1 0-1,1 0 0,0 0 0,0 0 0,0-1 0,0 1 0,0 0 0,1-1 0,-1 0 1,1 0-1,0 1 0,0-1 0,0-1 0,0 1 0,0 0 0,0-1 0,0 0 0,0 1 1,0-1-1,4 0 0,1 1-131,0 0 0,-1-1 0,1 0 0,0-1 0,12 0 0,-11-1-903,-1 0 0,1 0 0,0-1-1,9-3 1,-9 0-4646,-7 3 4065,3-2-2932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42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0 1040,'0'0'840,"0"0"-58,0 0-59,0 0-44,0 0-30,0 0-36,0 0-21,0 0-18,-1 1 6943,-2 8-7511,-14 40 831,-47 87 0,37-82-391,-12 26 393,39-79-814,0-1-13,0 1 3,0 0-1,1 0 1,-1-1 0,0 1-1,1 0 1,-1 0-1,0-1 1,1 1 0,-1 0-1,1-1 1,-1 1 0,1 0-1,0-1 1,-1 1 0,1-1-1,0 1 1,-1-1 0,1 1-1,0-1 1,0 1 0,-1-1-1,1 0 1,0 1-1,0-1 1,0 0 0,0 0-1,-1 0 1,1 0 0,0 0-1,0 0 1,0 0 0,0 0-1,1 0 1,132-5 881,-68 0-533,60 3 18,-125 2-484,9-2-1227,1-1-7064,-11 3 7211,0 0-2560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43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1076,'0'0'974,"0"0"-70,-1 2-64,-6 18 900,0 1-1,-5 30 0,-5 14 680,5-27 27,-10 61-1,22-97-2353,-2 9-591,2-7-7577,0-4 4481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44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0 1012,'0'0'1119,"0"0"-118,0 0-98,0 0-62,0 0-46,0 0-39,-2 3-30,-11 17 663,0-2 0,-2 0 0,-22 23-1,-56 46 3042,91-85-4187,-7 5-2487,5-5-5404,4-2 4227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44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1776,'0'0'1115,"0"0"-86,22 14 3150,94 114 4930,-98-109-8742,-5-12-3900,-12-7 1357,-1 0-1590,0 0 42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45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1232,'0'0'1132,"7"7"2504,-5 18-311,-1 29 1,-1-30-1639,4 43-1,-4-66-1897,1 2 266,-1 0-2014,1-3-4232,-1 0 2661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49:30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1066 313 892,'-2'-6'860,"-1"0"0,0 1 0,-1 0 0,0 0 0,1 0 0,-2 0 0,1 0 0,-10-7 0,0 1 643,-28-16 0,30 21-863,6 2-462,-1 0-1,0 1 0,0 0 0,-1 0 0,1 1 0,-1 0 0,1 1 0,-16-2 0,16 2-73,-12-1 38,-1 2 0,0 0 0,1 1 0,-1 1 0,0 0 0,1 2 0,0 0 0,0 2 0,0 0 0,0 1 0,1 0 0,0 2 0,-29 18 0,1 3-4,1 1 1,1 3-1,2 1 1,2 2-1,-56 65 0,73-74-84,0 0 1,2 1-1,2 2 0,-28 54 1,20-19-30,3 0 1,-25 110 0,38-109 35,2 1 0,4 0 0,4 90 0,2-84 59,6 97 33,-1-90-61,7 66 30,-2-50-73,-6-51 12,2 1 0,2-1-1,26 78 1,-24-96-57,-3-7 13,1 0-1,1-1 1,1 0 0,1-1 0,22 29 0,-12-21 13,0-1 0,2-1 0,1-1 1,39 29-1,-48-39-21,-9-9-5,12 6-12,118 58 105,-134-67-85,5-1 4,0 2 0,-1-1 0,0 1 0,1 0 0,7 5 0,-6-3-8,-6-4 6,1 1 6,32 12 42,-15-5-9,1 0 1,25 5-1,65 12 233,29-15 86,-87-18-297,-35 4-38,8-2 16,-1-1 1,0-1-1,42-17 1,-21 2 22,63-39 1,-85 46-46,-1-2 1,0-1 0,-2-1 0,0-1 0,-1-1-1,-1-1 1,-1 0 0,-1-1 0,20-36 0,-19 22 76,-1-1 0,-1-1 0,-3-1 0,13-52 0,5-65 116,-26 122-174,0-3 105,-2-1 1,-2 0-1,-3-71 1,-6 3 24,-7-80 228,7 124-199,-5-4 77,-27-85-1,11 70-126,-13-42-2,19 67-98,7 22-4,2 2-4,-34-94 75,38 96-108,-1 1 0,-2 0 0,-1 1 0,-22-37 0,12 26 7,-54-83 158,30 59-94,-52-64 5,59 82-66,32 35-60,0 2 0,-15-14 1,12 13-407,0 1 0,0 0 0,-1 0 0,0 1 0,0 1 0,-1 0 0,-17-6 0,23 11-119,0 1 0,0-1 0,-15 0 0,-42 3-7567,59-1 7238,-18 3-3500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14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1656,'0'0'847,"27"-2"4218,89-12 188,-115 14-5168,10 0 438,-10 0-452,0 0 1,1 1 0,-1-1 0,0 1 0,0 0 0,1-1 0,-1 1 0,0 0 0,0 0 0,0-1 0,0 1-1,0 0 1,0 0 0,0 0 0,0 0 0,0 1 0,0-1 0,-1 0 0,1 0 0,0 0 0,-1 1-1,1-1 1,-1 0 0,0 1 0,1-1 0,-1 0 0,0 1 0,0-1 0,0 1 0,0-1 0,0 2-1,1 9 108,-1 0 0,-3 21-1,1-15 141,-6 54 805,-3 1 0,-33 110 0,37-158-1132,-1-12-3148,7-12 1927,1-1-1180,0 0-1786,0 0 44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45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1300,'0'0'1128,"0"0"-89,15 10 4697,1-5-4754,-1 0-1,1-1 1,0-1 0,0-1 0,18 1-1,86-4 2095,-62-1-1653,-21-1-740,-35 3-787,11 0-3189,-10 0-5470,-3 0 5032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45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0 1940,'-5'9'2676,"-39"65"2468,5-12-2109,39-61-2809,-3 5 92,2-6-256,1 0-1,0 1 1,-1-1-1,1 1 1,0-1-1,0 0 1,-1 1-1,1-1 1,0 1-1,0-1 1,0 1-1,-1-1 1,1 1-1,0-1 1,0 1-1,0-1 1,0 1 0,0-1-1,0 1 1,0-1-1,0 1 1,0-1-1,0 1 1,0-1-1,1 2 1,0-2-7,0 1 0,-1 0 0,1 0 1,0 0-1,0-1 0,0 1 1,0 0-1,0-1 0,0 1 0,1-1 1,-1 1-1,0-1 0,0 1 0,0-1 1,0 0-1,1 0 0,1 1 0,31-1 804,32-10 467,-12 1-197,-34 6-1236,-1 0 0,1-1 0,27-10 1,-32 4-3385,-10 4-3813,-1-1 3615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46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1252,'0'0'970,"0"0"-83,0 0-60,0 0-66,0 0-44,0 0-27,0 0-38,0 0-11,0 0 4,0 0 4,0 0-6,0 0-14,0 0-10,0 0-4,0 0-36,0 0-27,3 3-14,-1 2-251,0 1 1,0-1-1,0 1 0,0 0 1,-1-1-1,0 1 1,0 0-1,-1 0 0,1 6 1,-4 65 1967,1-36-968,3 10 1028,0-29-4779,1-1-7892,-2-21 6299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47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1268,'0'0'1142,"0"0"-104,0 0-99,0 0-64,0 0-58,11 0 1913,16 1-520,-9-1-1657,0 0-1,28-3 0,-45 3-971,7 0-499,-6 0-4513,-2 0 2807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47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1536,'10'9'5393,"3"-8"-4360,20 3 3398,39-1-1,-36-5-6432,0-6-5460,-26 6 4111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48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1516,'0'0'788,"0"0"-70,0 0-47,0 0-36,0 0-16,0 0-22,0 0-12,0 0-18,0 0-8,0 0-9,0 0-19,0 0-16,0 0-39,0 0-22,0 0-24,0 0-31,0 0-24,0 0-24,0 0-27,0 0-14,0 0-28,0 0-12,0 0-15,0 0-23,0 0-6,0 0-10,0 0-14,0 0-4,0 0 1,0 0-12,0 0-1,0 0 12,0 0 18,0 0 24,0 0 18,0 0-4,0 0 13,0 0 0,0 0 8,2 3-1,1 8 31,0 1-1,0 0 1,-1 0-1,0 0 1,-1 15 0,2 8 224,8 67 698,16 109 2435,-27-209-3579,4 19-302,-3-16-4653,-1-3-4820,0-2 5410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50.9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37 892,'26'-3'5201,"175"-22"126,-110 18-3931,123 6 0,-208 1-1354,19 1 174,0 1-1,29 7 1,-53-9-200,50 7 94,-50-7-128,-1 0 5,6 1 62,-5-1-8134,-1 0 4933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51.7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1 876,'0'0'599,"0"0"-78,0 0-73,0 0-33,0 0-9,0 0 1,0 0 5,0 0 4,0 0-29,0 0-15,0 0-10,0 0-12,0 0 7,0 0-2,0 0-6,16 13 1502,4-9-1197,1 0-1,0-2 1,0 0 0,30-1 0,30 2 511,155 33 974,-141-20-1518,-57-9-375,-1 1 0,40 14 1,-76-22-238,-1 0-1,11 3 346,-8-2-7268,-2-1 2964,-1 0 1115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4:55.2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188 521 1268,'139'11'8437,"70"11"-4962,-62 7-2317,-58-11-737,-52-8-205,-36-9-206,29 5 192,-29-6-175,0 0 0,0 0 1,0 0-1,0 0 0,0-1 1,0 1-1,0 0 0,0-1 1,0 1-1,0-1 0,0 1 1,0-1-1,0 1 0,0-1 1,0 0-1,0 0 0,0 1 1,0-1-1,-1 0 0,1 0 1,0 0-1,-1 0 0,1 0 1,0 0-1,-1 0 0,1 0 1,-1 0-1,0 0 0,1-2 1,0 2 36,6-28 369,-2-35-151,-3 31-204,-9-131 105,9 129-194,-1 10-3,-1-1 0,-2-26 0,1 50 12,-4-30 3,-8-31 0,12 62-3,1-3-3,0 1 1,-1-1-1,0 1 1,0-1-1,0 1 1,-1-4-1,1 6 11,1 0-19,0 1 0,-13-16-9,6 13 20,0 0 0,0 1 1,0 0-1,0 0 1,-1 0-1,-10 0 0,-51 1-26,30 0 26,-142 1-73,78 2 35,102-2 51,-36 1-70,36-1 51,-28 3-77,-35-5-137,62 2 188,-29-2-273,-17 3 43,47-1 249,-34-2-46,-8-4 35,42 6 16,1 0 12,0 0-8,-23 2-164,20-1 153,0 1-1,1-1 0,-1 1 0,1 0 1,-1 0-1,1 0 0,0 0 0,-1 1 0,1-1 1,0 1-1,1-1 0,-1 1 0,0 0 1,1-1-1,-1 1 0,1 0 0,0 0 1,0 0-1,-1 5 0,-2 7 13,1-1 1,-2 28-1,-4 70 55,7-51-67,1-5 30,4-10 24,-3-45-31,2 33-8,-2-33-2,0 1 12,0 5 0,5 76 66,-4-81-83,5 27-44,10-5 9,-15-23 49,29 26 25,-25-21-47,12 6 42,-16-11-16,-1-1-1,1 1-7,0-1-1,1 1 1,-1 0-1,0-1 1,1 1-1,-1-1 1,0 0-1,1 1 1,-1-1-1,0 0 1,1 0 0,-1 0-1,1 0 1,-1 0-1,1 0 1,1 0-1,65-1 45,5 6 23,-44-2-34,100 4 177,-128-7-217,12 1-4,-8-1 9,42 3 12,-36-1 5,-2-1-5,0 1 0,0-2 0,17 0-1,17 2 10,-41-2-18,9 0-2,27 1 11,-33-1-226,8 0-386,-6 1-7654,-7-1 5260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5:09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 1108,'0'0'818,"0"0"-67,0 0-50,0 0-37,0 0-36,0 0-36,0 0-34,0 0-31,0 0-36,-2-3 192,1 4 3427,-2 7-3973,1-1-1,0 1 1,1 1 0,0-1 0,0 16-1,3 49 462,0-38-318,0 15 344,-2-49-591,-1 17-1510,0-12-4838,1-6 3545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14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1232,'0'0'849,"0"0"-103,0 0-65,0 0-27,0 0-24,0 0-46,0 0-46,0 0-41,0 0-34,0 0-43,4 0-55,19 0 359,8-1-173,-10 0-5011,-15 0 2554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5:09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1656,'0'0'713,"0"0"-51,0 0-44,0 0-54,0 0-27,0 0-17,0 0-32,0 0-19,0 0-15,0 0-37,0 0-23,0 0-26,0 0-29,0 0-29,0 0-16,0 0 8,0 0 1,0 0-7,0 0-10,0 0-11,0 0-4,0 0-9,0 0-12,0 0 4,3-1-12,8-3 64,-1 1-1,1 0 0,1 0 0,-1 2 0,22-2 0,20-3 450,-32 3-382,-1 1 1,0 0-1,1 2 0,30 3 1,-49-3-340,15 2-264,-11-2-8461,-6 0 5465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5:10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1412,'0'0'624,"0"0"-37,0 0-34,0 0-25,0 0-30,0 0-33,0 0-28,0 0-12,0 0-13,0 0-5,0 0-23,0 0-30,0 0-33,3-2-17,3-1-47,1 1 0,-1-1 0,0 1 0,1 0 0,-1 1 0,1-1 0,0 1-1,-1 1 1,1-1 0,11 2 0,-16-1-220,1 0 0,-1 1 1,1-1-1,-1 1 0,0 0 0,1 0 0,-1 0 1,0 0-1,0 0 0,1 0 0,-1 0 0,0 1 1,0-1-1,-1 1 0,1 0 0,0-1 0,0 1 1,-1 0-1,1 0 0,-1 0 0,0 0 0,1 0 1,-1 1-1,0-1 0,0 0 0,0 0 0,-1 1 1,1-1-1,-1 1 0,1-1 0,-1 0 0,0 1 1,0 4-1,0-2 29,-1 0 1,0-1 0,0 1-1,-1 0 1,1-1-1,-1 1 1,0-1 0,0 1-1,-1-1 1,1 0 0,-1 0-1,0 0 1,0 0-1,0 0 1,-1-1 0,1 0-1,-1 1 1,0-1-1,0 0 1,0-1 0,0 1-1,-8 3 1,11-6 21,1 0-15,0 0-57,-1 0 0,1 0 1,-1 0-1,1 0 1,0 0-1,-1 0 1,1 1-1,-1-1 0,1 0 1,0 0-1,-1 0 1,1 1-1,0-1 1,-1 0-1,1 0 0,0 1 1,0-1-1,-1 0 1,1 1-1,0-1 1,0 0-1,-1 0 0,1 1 1,0 0-1,10 3-7,0 0 0,1 2 0,-2-1 0,17 12 0,-23-14 43,1 0-1,-1 0 1,1 0 0,-1 0-1,0 1 1,0-1 0,-1 1-1,1 0 1,-1 0 0,0 0-1,0 0 1,0 0 0,0 0-1,-1 0 1,2 5 0,-3-8 82,0-1 7,-2 2-76,1 0-1,0 0 1,-1 0 0,0 0-1,1-1 1,-1 1 0,0 0-1,0-1 1,0 0 0,0 1-1,0-1 1,0 0 0,0 0-1,-1 0 1,1 0 0,0-1-1,0 1 1,-1-1 0,1 1-1,0-1 1,-1 0 0,1 0-1,-1 0 1,1 0 0,0 0-1,-1 0 1,1-1 0,-3 0-1,-11-2-652,1-1-1,0-1 0,-18-7 0,16 5-2179,11 4-2185,5 2 1854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5:11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1 1376,'0'0'733,"0"0"-37,0 0-39,0 0-19,0 0-26,0 0-24,0 0-13,0 0-27,0 0-17,0 0-30,0 0-17,0 0-28,0 0-14,0 0-21,0 0-19,0 0-26,0 0-25,0 0-12,0 0-1,0 0-3,0 0-12,0 0-11,0 0-2,0 0-3,0 0-11,-3 3-12,-9 12 219,-2-1 0,0-1-1,-23 18 1,-53 33 1803,89-63-2272,0 0 54,-9 5 929,-1 1-3253,8-4-7015,3-3 5979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5:12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0 836,'0'0'970,"0"0"-102,21 7 2693,2 10-1358,-1 0 1,36 38 0,-37-34-1023,0 0 1,37 24 0,-57-44-1443,1 1 69,0 0-1037,1-2-6026,5-2 3857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5:13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1528,'2'-2'446,"67"-46"5339,-62 43-5452,1 1-1,0-1 1,0 2 0,1-1 0,-1 1 0,1 1 0,9-3 0,-16 5-279,0 0 0,1-1 0,-1 1 0,0 0 0,0 0 0,0 0 0,0 1 1,0-1-1,0 0 0,0 1 0,1-1 0,-1 1 0,0 0 0,0 0 0,-1-1 0,1 1 1,0 1-1,0-1 0,0 0 0,-1 0 0,1 1 0,0-1 0,-1 1 0,0-1 0,1 1 0,-1 0 1,0-1-1,0 1 0,0 0 0,0 0 0,0 0 0,0 0 0,0 0 0,0 3 0,0-1 10,0 0 0,-1 0 0,1 0 0,-1 0 0,0 0 0,-1 0 0,1 0 0,0 0 0,-1 0 0,0 0 0,0 0-1,0-1 1,-1 1 0,1 0 0,-1-1 0,0 1 0,-4 5 0,-7 8 337,-1-1-1,-1-1 1,-21 18 0,35-33-346,1 0-8,0 0-13,0 0-3,0 0-4,0 0 1,0 0-4,0 0 1,0 0-4,4 2-10,1-1 0,-2 1-1,1-1 1,0 1 0,6 4 0,1 0 12,1 0 9,-1 1-1,0 0 1,0 1-1,0 0 1,-1 0-1,0 1 1,0 1-1,-1 0 1,13 18-1,-19-24 34,0 1 0,0 0 0,-1 0 0,0 0 0,0 0 0,0 1 0,0-1 0,-1 1 0,0-1 0,0 1 0,0 6 0,-1-8 51,-1 1-1,1-1 0,-1 1 1,0-1-1,0 0 0,0 0 1,-1 0-1,0 1 1,0-1-1,0-1 0,0 1 1,0 0-1,-1 0 1,1-1-1,-7 7 0,7-8-44,0 0 0,0-1 0,0 1 0,0 0 0,0-1 0,0 0 0,-1 1 0,1-1 0,0 0-1,-1 0 1,1 0 0,-1 0 0,1-1 0,-1 1 0,0-1 0,1 1 0,-1-1 0,1 0 0,-4 0 0,2-1-22,-1 0 1,1 0-1,0 0 1,0 0 0,0-1-1,0 1 1,0-1 0,0 0-1,0-1 1,-6-4-1,4 2-424,0 0 0,0-1 1,1 1-1,-1-2 0,-6-9 0,9 11-496,0 1 0,0-1 0,1 0 0,0 0-1,0 0 1,0 0 0,-1-9 0,2 10-2646,0-6 34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5:13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1716,'16'-4'7530,"59"-1"-4701,-74 5-2962,16 1-1925,-13 0-2010,-4-1 1488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5:14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1092,'0'0'1328,"0"0"-150,0 0-126,28 9 4184,40-9-2760,-23-7-5923,-42 6 669,6-4 33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5:14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1864,'0'0'1038,"0"0"-68,0 0-58,1 4-43,36 226 8900,-23-133-6888,-7-31-1130,-4-36-453,9 44 1,-12-73-1231,0-1-20,1 6 164,-1-4-4517,0-2-4656,0 0 4432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5:18.9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75 18 1344,'-7'-2'2267,"4"1"1023,4 0 2074,35-5-4844,0 2 0,1 1-1,41 3 1,-4 0-128,79 1 107,-112 1-491,-40-2-8,-1 0 6,0 0 4,34 2 10,-32-2-16,-2 0-8,0 0 7,0 0 0,0 0-16,18 1 59,-12-1-42,-5 0-13,-1 0-1,0 0 7,0 0 9,0 0-10,0 0-1,0 0-5,0 0-6,0 0 0,3 0-20,-1 0-1,1 0 0,-1 1 0,1-1 0,0 0 0,-1 1 0,1 0 1,-1-1-1,0 1 0,4 2 0,-5-2 34,0 0-1,0 0 1,-1 0-1,1 0 1,0 0-1,0 0 1,-1 0-1,1 0 1,-1 0-1,1 0 1,-1 1-1,1-1 1,-1 0-1,0 0 1,0 1-1,1 1 1,0 23 10,-1-21-4,0-2-7,-2 12-12,-11 80 51,13-94-27,-4 34-125,-5 7-61,9-41 155,-3 33-123,2-20 87,1-13 48,-2 25-28,2-13 52,-1-11-7,0 5-4,1-5 4,0-1 1,0 0 0,0 0 0,0 0-1,0 0 1,0 0 0,0 0 0,0 1 0,-1-1-1,1 0 1,0 0 0,-1 0 0,1 0-1,-1 0 1,0 1 0,0-1 4,-30-2-10,3-3-66,0 0 0,0 2 1,-1 1-1,0 1 0,-54 9 0,-53 4 63,134-13-8,1 0 0,-11 2-6,11-2 26,0 0 4,-3 1-4,3-1-10,0 0 5,-26 5-19,26-5 5,-19 5 71,-12-1-26,30-4-32,-18 3-12,19-2 2,-21 3 22,21-4-20,-2 1 77,1-1 1,-1 1 0,1 0 0,-1-1 0,0 0-1,1 1 1,-1-1 0,0 0 0,1-1-1,-1 1 1,-3-1 0,4 0-62,2 1 1,-4-16 33,3 6-50,0 0-1,1 0 1,1 0-1,2-15 1,0-6 12,-2 25-4,15-97 44,-16 102-40,5-31 190,-5 31-174,2-25 149,-1-1-110,-2 15-4384,-4 11 2900,0 0-2371,5 1 1117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6:23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1596,'0'0'768,"0"0"-22,0 0-34,0 0-26,0 0-42,0 0-31,-4 1-25,-12 2-36,12-2-10,4-1-12,0 0-22,0 0-24,0 0-22,-4 5 1511,3-5-1846,1 0 0,0 0 0,-1 0 0,1 1-1,0-1 1,-1 0 0,1 0 0,0 0 0,0 0 0,-1 1-1,1-1 1,0 0 0,0 1 0,-1-1 0,1 0 0,0 0-1,0 1 1,-1-1 0,1 0 0,0 1 0,0-1 0,0 0-1,0 1 1,0-1 0,0 0 0,0 1 0,-1-1 0,1 1-1,0-1 1,0 0 0,0 1 0,0-1 0,1 0 0,-1 1-1,0-1 1,0 0 0,0 1 0,0-1 0,0 1 0,12 2-77,-1 0 0,1 0 0,-1-2 0,1 1 1,0-2-1,0 1 0,16-3 0,24 2-1864,-49 0 1491,1 1 91,1-1-7782,-5 0 5090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15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1572,'5'3'645,"0"-1"-1,0 0 1,0 0 0,1 0-1,-1 0 1,0-1-1,1 0 1,-1 0 0,1-1-1,5 1 1,3-1-1716,-1 0 0,1-1 0,15-2 0,-17 0-784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6:23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1144,'0'0'728,"0"0"-20,0 0-28,0 0-28,-6 4 227,9-2 7743,15 2-8356,0-2 0,0 0 1,0-1-1,0 0 1,19-3-1,-35 2-276,14 2-1428,-9-2 1137,-2 0-6466,-5 0 3844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6:25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88 892,'0'0'903,"0"0"-96,0 0-73,0 0-70,0 0-49,0 0-20,0 0-36,0 0-46,0 0-39,0 0-27,0 0-16,0 0-17,14-2 1386,5-11-1168,1 1 0,0 1-1,0 0 1,1 2 0,1 0-1,33-9 1,-52 18-596,0-1-1,0 1 1,0-1 0,0 1-1,0 0 1,1 0 0,-1 0-1,0 1 1,0-1 0,0 1 0,0 0-1,0-1 1,0 1 0,0 1-1,0-1 1,0 0 0,-1 1-1,1-1 1,0 1 0,-1 0-1,1 0 1,-1 0 0,0 0-1,1 1 1,-1-1 0,0 0-1,-1 1 1,1 0 0,0-1 0,-1 1-1,1 0 1,-1 0 0,0 0-1,0 0 1,1 4 0,1 4 19,-1 1 0,0-1 1,0 1-1,-1-1 0,-1 1 1,0 0-1,0 0 0,-3 11 1,-1 0-15,-2 0-1,0-1 1,-1 0 0,-2 0 0,0-1-1,-1 0 1,-1 0 0,-1-1 0,-1-1 0,-1 0-1,-16 18 1,2-9 219,27-27-218,1-1 2,0 1-28,0-1 0,-1 0-1,1 1 1,-1-1 0,1 1-1,0-1 1,-1 0 0,1 1-1,0-1 1,-1 1 0,1-1 0,0 1-1,0-1 1,0 1 0,-1 0-1,1-1 1,0 1 0,0-1-1,0 1 1,0-1 0,0 1 0,0-1-1,0 2 1,3 0 15,-1 1-1,1-1 1,0 0 0,0 0 0,0 0-1,0-1 1,0 1 0,0-1 0,0 0-1,1 1 1,-1-1 0,6 0 0,52 10 264,-47-9-266,101 17-1806,-113-18 1051,1-1-137,0 0 420,3 1 57,1 1-5601,3 1 2416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6:25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1092,'0'0'873,"0"0"-70,0 0-53,0 0-35,0 0-24,0 0-27,0 0-28,0 0-31,0 0-43,0 0-39,0 0-40,0 0-44,5-1-34,13 0-42,-13 0-34,11 1 242,29-1 585,-43 1-1242,16-1-1824,-15 1 1634,1 0-15,1-1-3554,-5 1 1549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6:26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1540,'0'0'970,"0"0"-72,0 0-72,0 0-44,0 0-49,0 0-62,0 0-54,0 0-49,0 0-64,0 0-53,1 3-49,2 0-274,-1 0-1,1 0 1,-1-1-1,1 1 1,0-1-1,0 1 1,5 2-1,-6-4-619,-2-1-112,0 0-142,0 0-489,0 0-864,0 0 29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6:2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86 872,'0'0'906,"0"0"-98,0 0-76,0 0-68,11-19 2707,-5 13-2955,0 0-1,0 0 0,1 1 1,-1-1-1,1 1 1,1 1-1,-1-1 0,0 1 1,1 1-1,0-1 0,0 2 1,0-1-1,0 1 1,1 0-1,15-2 0,-20 5-355,-1-1 0,0 0 0,0 1 0,0 0 1,0 0-1,0 0 0,0 0 0,-1 0 0,1 1 0,0-1 0,0 1 0,-1 0 0,1 0 0,-1 0 0,0 0 0,1 0 0,2 5 0,-1-3 14,-1 1-1,1 0 0,-1 0 0,-1 0 1,1 0-1,-1 0 0,1 1 1,1 7-1,-2-1 6,-1-1 0,0 1 0,-1 0 0,0-1 0,-1 1-1,0-1 1,-1 1 0,0-1 0,-4 13 0,-3 4 53,-1-1 1,-18 36-1,14-39-34,-1-1 0,-1 0 0,0-2-1,-2 0 1,-24 22 0,40-41-74,-16 15 461,18-16-465,0-1-1,0 0 0,0 0 0,0 0 1,-1 0-1,1 1 0,0-1 1,0 0-1,0 0 0,0 0 1,0 1-1,0-1 0,0 0 0,0 0 1,0 0-1,0 1 0,0-1 1,0 0-1,0 0 0,0 0 0,0 1 1,0-1-1,0 0 0,0 0 1,0 0-1,0 0 0,1 1 0,-1-1 1,0 0-1,0 0 0,0 0 1,0 0-1,0 1 0,0-1 0,1 0 1,-1 0-1,0 0 0,0 0 1,0 0-1,1 1 0,12 4 401,28 3-84,-22-5-48,96 16 653,-69-13-833,-43-5-222,1-1-102,22 4-561,-25-4 210,2 0-129,19 2-1073,-15 0-6827,-7-2 4837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6:28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1476,'0'0'702,"0"0"-60,0 0-35,13-5 1340,96-7 1596,-106 11-3487,0 1-88,-2 0-143,20-3-184,-12 3-3830,-9 0 2415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6:28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1124,'0'0'1172,"0"0"-114,0 0-97,0 0-82,1 2-86,0-1-494,0 1-1,0 0 0,1-1 0,-1 1 1,1 0-1,-1-1 0,1 0 1,0 1-1,-1-1 0,1 0 0,0 0 1,0 0-1,0 0 0,0 0 1,3 0-1,10 2-1443,2-4-3434,3-1 2387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6:29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1756,'0'0'1100,"0"0"-94,0 0-86,5-15 2187,0 8-2170,0 0 0,1 0-1,0 0 1,0 1 0,12-10-1,-14 13-802,6-5 313,1 1 0,0 0 0,0 1 0,1 0 0,0 0 0,0 2 0,0-1 0,13-2 0,-21 7-201,0-1-9,11 1-22,-11 0-13,-1 1-7,0 1-149,-1-1-1,1 1 1,-1-1-1,0 1 1,1 0-1,-1 0 1,0 0-1,0 0 1,0 0-1,-1 1 1,1-1-1,0 1 1,-1-1-1,0 1 1,1-1-1,-1 1 1,0 0-1,0-1 1,0 5-1,0 1 4,0 1-1,-1-1 0,0 1 1,-1 0-1,0-1 0,0 1 1,-1-1-1,-4 15 0,-2-1 50,-19 39-1,10-30 19,-26 33 0,-3 9 100,45-72-206,1-1-2,-1 2-12,-3 6 2,3-6 12,1-2 10,0 0 6,0 0-3,0 0 8,0 0 9,0 0 7,0 0-44,1 0-1,-1 0 1,0 0-1,1 0 1,-1 0 0,0 0-1,0 0 1,1 1 0,-1-1-1,0 0 1,1 0-1,-1 0 1,0 0 0,0 1-1,0-1 1,1 0-1,-1 0 1,0 1 0,0-1-1,0 0 1,1 0 0,-1 1-1,0-1 1,0 0-1,0 0 1,0 1 0,0-1-1,0 0 1,0 1 0,0-1-1,1 1 1,-1-1 1,0 1 0,0-1 0,0 1 0,0-1 1,0 1-1,1-1 0,-1 1 0,0-1 0,0 1 0,1-1 1,-1 1-1,0-1 0,1 1 0,-1-1 0,1 0 0,-1 1 1,1-1-1,-1 0 0,0 1 0,1-1 0,-1 0 0,1 1 0,-1-1 1,1 0-1,0 0 0,34 5 185,36 0-1,-69-5-244,3 1-108,13 0-82,10 2-3590,-12-2-4239,-16-1 3829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6:29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2200,'0'0'1184,"0"0"-94,0 0-82,0 0-89,0 0-40,0 0-28,0 0-29,0 0-32,0 0-57,0 0-71,6 2-54,44 6 1231,-46-7-1485,0-1-48,54 3-130,-55-3-557,-3 0-108,0 0-123,0 0-121,0 0-223,0 0-772,0 0-1251,0 0 36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6:30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1236,'0'0'1344,"0"0"-128,0 0-106,0 0-70,0 0-59,0 0-50,0 0-80,0 0-85,4 2-71,11 5-83,-12-5-66,-3-2-60,32 9 757,-29-8-1421,-3-1-137,0 0-144,4 0-147,12 0-243,-12 0-776,-4 0-1187,0 0 35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16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25 103 1412,'0'0'684,"-18"-6"7242,17 5-7871,1 1-1,-1 0 1,1 0-1,0 0 0,-1 0 1,1-1-1,0 1 1,-1 0-1,1 0 1,0-1-1,0 1 0,-1 0 1,1-1-1,0 1 1,0 0-1,-1-1 1,1 1-1,0 0 1,0-1-1,0 1 0,0 0 1,0-1-1,-1 1 1,1 0-1,0-1 1,0 1-1,0-1 0,0 1 1,0 0-1,0-1 1,0 1-1,0-1 1,0 1-1,1 0 1,-1-1-1,0 1 0,0 0 1,0-1-1,14-18 563,24-14-369,-37 32-157,5-3-19,0 0 0,0 1 1,0 0-1,1 0 0,-1 0 0,1 1 1,-1 0-1,1 0 0,0 1 1,12-2-1,-17 3-45,0 0-1,0 0 1,0 0-1,0 0 1,0 0-1,0 0 0,0 0 1,0 1-1,0-1 1,-1 1-1,1-1 1,0 1-1,0 0 1,0 0-1,-1 0 1,1 0-1,0 0 1,-1 0-1,1 0 1,-1 0-1,1 1 1,-1-1-1,0 1 1,0-1-1,1 1 1,-1-1-1,0 1 1,0 0-1,-1 0 0,1-1 1,0 1-1,-1 0 1,1 0-1,-1 0 1,1 0-1,-1 0 1,0 0-1,0 0 1,0 0-1,0-1 1,0 1-1,-1 4 1,0 3 96,0 0 1,-1 0-1,-1 0 1,0 0 0,0-1-1,0 1 1,-10 15-1,13-23-125,0 0-4,1 0 1,-1 1-1,1-1 1,-1 0-1,1 1 1,-1-1-1,1 0 1,0 0-1,0 0 1,0 0-1,0 0 1,0 0-1,0 0 1,0 0-1,0 0 1,2 1-1,28 19-71,-4-4 18,-23-12 76,1-1-1,-1 0 0,0 1 0,-1 0 0,1 0 0,-1 0 0,0 1 0,0-1 0,4 9 0,-7-11 14,1-1 0,0 0 0,-1 1 0,1-1 0,-1 1 0,0-1-1,0 1 1,0-1 0,0 0 0,0 1 0,0-1 0,-1 1 0,1-1 0,-1 0 0,0 1 0,0-1-1,0 0 1,0 1 0,0-1 0,0 0 0,0 0 0,-1 0 0,1 0 0,-1 0 0,1-1 0,-4 3 0,3-2-97,1-1 1,-2 0 0,1 0 0,0 0-1,0 0 1,0 0 0,0 0 0,-1-1-1,1 1 1,0-1 0,0 0 0,-1 1 0,1-1-1,-3-1 1,4 1-309,-21-3-2182,9 1-3760,12 2 3388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6:30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2 176 2092,'0'0'1090,"0"0"-87,-1-2-89,1-2-405,0 0 1,0 0-1,0 1 0,1-1 0,-1 1 1,1-1-1,0 0 0,0 1 0,0-1 1,1 1-1,-1 0 0,1-1 0,0 1 1,0 0-1,4-5 0,-1 1-158,1 0-1,0 1 1,1-1 0,-1 1-1,1 1 1,8-6-1,5-2 390,35-22 699,-50 33-1302,0-1 0,1 1 0,-1 0 0,0 1 0,1-1-1,-1 1 1,1 0 0,-1 0 0,10 1 0,-10 0-59,0 1 1,1-1-1,-1 1 0,0 1 0,0-1 1,0 1-1,0 0 0,0 0 0,0 0 1,0 0-1,-1 1 0,8 6 1,-7-4-34,-1 0 1,0 0 0,0 1-1,-1-1 1,0 1 0,0 0-1,0 0 1,0 0 0,-1 1 0,0-1-1,-1 0 1,1 1 0,-1-1-1,-1 1 1,1 7 0,-1 4 22,0 0 0,-1-1 0,-1 0 0,-7 28 1,2-19-9,-1 0 0,-2 0 0,0-1 0,-2 0 1,-1-1-1,0 0 0,-2-1 0,-1-1 0,-27 31 1,16-17 28,26-34-77,1-2 1,0 0 11,0 0 26,0 0 22,0 0 16,153-2 1172,-123 2-1029,11 3-28,42 7-394,-80-10-103,1 1-132,11 1-142,-12-1-167,1-1-155,9 1-169,-10-1-197,-3 0-316,4-1-1102,11-3-1907,-12 3 40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7:41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4 944,'0'0'763,"0"0"-49,0 0-80,0 0-57,2-2 582,3 0 7356,-5 18-8255,-1-1 0,-1 0 0,-7 27 0,5-21 6,-3 31 1,-19 232 898,11-153-1142,4-60 14,-5 62-24,10-81 39,-18 72 0,18-98-56,-9 47 18,14-72-18,1-1 14,0 1-9,-1 3-1,1-3 5,0-1-4,0 1 0,0-1 1,1 1-1,-1-1 0,0 1 0,0-1 1,0 1-1,0-1 0,0 1 1,0-1-1,0 1 0,0-1 0,0 1 1,0 0-1,0-1 0,-1 1 1,1-1-1,0 1 0,0-1 0,0 0 1,-1 1-1,1-1 0,0 1 0,-1-1 1,1 1-1,0-1 0,-1 0 1,1 1-1,0-1 0,-1 0 0,1 1 1,-1-1-1,1 0 0,-1 1 1,1-1-1,-1 0 0,0 0 3,0 0 0,0 0-1,0 0 1,0-1 0,0 1 0,0 0-1,0-1 1,0 1 0,0-1-1,0 1 1,0-1 0,0 0 0,1 1-1,-1-1 1,0 0 0,0 1 0,1-1-1,-1 0 1,0-1 0,-28-42-59,25 39 54,1-1 1,0 0-1,0 1 0,0-1 0,0-1 1,-1-8-1,3 14-3,1 1 12,0-1-9,-1-4 3,0 4-10,1 1 0,0 0 5,-2-6 51,2 3-5,1 4 45,31 56-30,-31-56-57,-1 0 1,1 0-1,0 0 1,-1 0-1,1 0 1,0 0-1,0 0 1,-1 0 0,1 0-1,0-1 1,0 1-1,0 0 1,0-1-1,0 1 1,0 0-1,0-1 1,0 1 0,1-1-1,-1 0 1,0 1-1,0-1 1,0 0-1,0 0 1,1 0-1,-1 0 1,0 0 0,0 0-1,3 0 1,0-1 1,1-1 0,-1 0 1,0 1-1,1-2 1,6-3-1,-3 1-12,21-14 32,-20 13 15,0-1 0,0 2 0,11-6 0,-19 11-27,15-7 54,-15 6-62,-1 1 3,11-5-613,-5 2-8281,-6 3 5539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7:42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0 1776,'0'0'920,"1"1"5761,-1 0-3445,-4 13-3149,-7 9 888,-17 24-1,16-28-517,-13 28-1,25-46-434,-1 0-3,-5 11-769,5-12 413,1 0-91,0 0-85,0 0-95,-3 2-567,2-1-4526,1-1 2982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7:42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1116,'0'0'799,"0"0"-63,0 0-53,0 0-25,33 13 4072,-14 0-3218,0 0 1,28 25-1,-39-34-1074,-1 0-1147,-4-1-5858,-3-3 3682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7:43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1516,'0'0'710,"0"0"-49,0 0-41,0 0-43,0 0-12,0 0-18,20-26 3301,-16 22-3574,0 1 0,0-1 0,0 1-1,0 0 1,0 0 0,1 0 0,-1 0 0,1 1-1,0-1 1,-1 1 0,10-2 0,-13 4-164,1 1-28,-1 0 0,1 0 1,0 0-1,-1 0 0,1 1 1,-1-1-1,1 1 0,-1-1 1,0 1-1,2 1 0,-2 3-23,0-1 0,1 0 0,-2 0 0,1 1-1,-1-1 1,0 1 0,0-1 0,0 0 0,-1 1-1,0 4 1,-18 54 262,13-44-137,5-19-170,1 0-5,0 0-1,-1-1 0,1 1 0,0 0 1,0 0-1,-1-1 0,1 1 1,0 0-1,0 0 0,0 0 0,0-1 1,0 1-1,0 0 0,0 0 1,0 0-1,0-1 0,1 1 0,-1 0 1,0 0-1,0-1 0,1 1 0,-1 0 1,1-1-1,-1 1 0,0 0 1,1-1-1,-1 1 0,1-1 0,-1 1 1,2 0-1,15 3 77,-1 0 1,1-2-1,0 0 0,0-1 0,0 0 0,32-4 1,-48 2-612,8-2-1824,-6 2-2579,-3 1 1477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7:45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1364,'0'0'962,"0"0"-100,0 0-86,0 0-79,0 0-78,0 0-41,0 0-37,0 0-31,9 8 3959,-4 3-4016,0 1 0,-1 0 1,0 1-1,-1-1 0,0 1 0,1 23 1,6 25 376,28 172 739,-28-153-1247,-8-64-276,7 46 44,0 77 0,-10-95-60,1 27 25,0 21-66,0-91 5,0-1 21,0 25-18,0 6 103,0-30-92,1 31 25,-1-9-2,0-22-36,0-1 1,0 0 13,0 0 1,0 0-4,0 0 1,0 0-4,0 0-7,0 0 3,0 0 0,0 0 0,0 0 0,0 1 0,0-1-1,0 0 1,0 0 0,0 0 0,0 0 0,0 0 0,0 0 0,0 0-1,0 0 1,0 1 0,0-1 0,0 0 0,0 0 0,0 0 0,0 0-1,0 0 1,0 0 0,0 0 0,0 1 0,0-1 0,0 0 0,0 0-1,0 0 1,0 0 0,0 0 0,0 0 0,0 0 0,0 0 0,0 0-1,0 1 1,0-1 0,-1 0 0,1 0 0,0 0 0,0 0 0,0 0-1,0 0 1,0 0 0,0 0 0,0 0 0,0 0 0,0 0 0,-1 0-1,1 0 1,0 0 0,0 0 0,0 0 0,0 0 0,0 0 0,0 0-1,-1 0 1,-3-3 0,0-1-1,0 1 1,0-1-1,0 0 0,0-1 1,1 1-1,0-1 1,-4-6-1,-5-7-53,12 17 60,-15-19-62,15 19 60,0 1-18,-1-2 8,-1 0 0,1 0 0,0 0 0,-1 0 0,1 0 0,-1 0 0,0 0 0,1 1 0,-5-4 0,5 4 17,1 1-12,-7-4 54,6 2-11,9 7-100,73 47 338,-81-52-293,3 2 13,-1 0 0,1-1 1,-1 1-1,1-1 1,0 0-1,0 0 0,-1 0 1,1 0-1,0 0 1,0-1-1,3 1 0,-5-1 12,23-9 2,-3-6 13,-1-2-1,34-35 0,-54 52-27,7-7-1349,-5 1-8102,-2 6 6231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7:46.6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8 1056,'0'0'770,"2"-5"623,-1 3 1033,-2 3 4250,-80 146-4364,79-143-2332,-2 5-1945,0-6-4219,4-3 3280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7:47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1468,'0'0'794,"0"0"-63,0 0-52,0 0-45,0 0-35,0 0-23,0 0-18,0 0-8,0 0-8,0 0-22,0 0-14,0 0-19,2 1-26,8 6 224,-1 1-1,0 0 1,0 0 0,-1 1 0,0 0-1,7 10 1,20 22 488,-35-41-1173,4 4-612,-1-2-4518,-3-1 2526,0-1-429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7:47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1064,'0'0'683,"0"0"-78,0 0-57,26-15 5193,-24 15-5630,0-1 0,0 1 0,-1-1 0,1 1 1,0 0-1,0 0 0,0-1 0,-1 1 0,1 1 0,0-1 1,0 0-1,0 0 0,-1 1 0,1-1 0,0 1 1,0-1-1,-1 1 0,1 0 0,0-1 0,-1 1 0,1 0 1,-1 0-1,1 0 0,-1 1 0,0-1 0,1 0 0,-1 0 1,0 1-1,0-1 0,0 1 0,0-1 0,0 1 0,0-1 1,0 1-1,-1 0 0,2 2 0,0 2 24,1 0 1,-1 0-1,-1 1 0,1-1 1,-1 0-1,0 1 0,-1-1 1,0 0-1,0 9 0,-11 73 901,11-87-1016,-1 0 0,1 1-1,0-1 1,0 1-1,1-1 1,-1 1 0,0-1-1,0 1 1,1-1-1,-1 0 1,1 1-1,-1-1 1,1 1-1,0-1 1,-1 0-1,1 0 1,0 1-1,1 0 1,5 2 126,0 0-1,1-1 1,-1 0 0,1 0 0,10 1 0,6-3-3571,-22-1 1432,-2 0-1472,0 0 38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7:51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 1436,'0'-1'6505,"-1"7"-2743,-2 22-1861,1 37-2318,23 314 1908,-3-263-1241,4 37 111,-10 55 356,-12-206-705,1 43 39,3 12 33,-4-56-84,0-1 9,0 0-5,1 11-54,-1-11 77,0 0 0,0 1 0,1-1-1,-1 0 1,0 0 0,0 0 0,0 1-1,0-1 1,0 0 0,0 0 0,0 0 0,0 1-1,0-1 1,0 0 0,0 0 0,0 1 0,0-1-1,0 0 1,0 0 0,0 0 0,0 1-1,0-1 1,0 0 0,0 0 0,0 1 0,0-1-1,0 0 1,0 0 0,0 0 0,-1 0-1,1 1 1,0-1 0,0 0 0,0 0 0,0 0-1,-1 0 1,1 1 0,0-1 0,0 0-1,-1 0 1,-7-11 1,-1-1-1,2 0 0,-8-15 0,-8-13 75,23 39-82,-15-16 409,14 17-229,4 5-90,13 12-68,32 28-27,-14-17 6,-33-27-29,0 0 1,2 2 7,-2-2 4,-1-1-7,11 7 27,-10-6-8,-1-1-18,11 1 179,-2-5-154,-5 1 3,1 0 0,-1 1 1,0-2-1,0 1 0,0 0 1,0-1-1,4-5 1,-3 3-4,-4 5-29,5-7-25,0 1-2682,-5-1-5248,-1 8 4284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16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24 1084,'-4'2'1514,"5"0"7254,5 0-8549,-1 0-1,1-1 1,0 0-1,0 0 1,0 0-1,0-1 1,0 0-1,9-1 1,55-7 1014,-55 5-904,191-17 2986,-169 17-2683,-36 3-651,13-1-1227,-10 1-8744,-4 0 6523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7:52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1 1448,'-7'16'9841,"-7"25"-7274,-4 11-2404,14-45-332,-1 3-89,4-5-6979,1-5 4390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7:52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1468,'0'0'760,"0"0"-62,0 0-57,0 0-34,0 0-21,0 0-42,0 0-31,0 0-39,0 0-14,0 0-9,2 1-14,41 38 2895,6 4-1191,-27-25-2246,-21-17-414,-1-1-307,0 0-942,0 0-1337,0 0 36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7:58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14 1368,'0'0'682,"0"0"-62,0 0-28,0 0-34,0 0-29,0 0-29,0 0-43,0 0 11,0 0-8,0 0-17,-5 7 164,6-7 4039,0-2-4623,0 1-1,0-1 1,0 1-1,1-1 0,-1 1 1,0 0-1,1-1 0,-1 1 1,1 0-1,0 0 0,-1 0 1,1 0-1,0 1 0,0-1 1,-1 0-1,1 1 1,0-1-1,0 1 0,0 0 1,0-1-1,0 1 0,0 0 1,-1 0-1,1 0 0,0 0 1,0 1-1,0-1 1,3 1-1,-3 0-13,0 0 1,0 0-1,-1 0 0,1 1 1,0-1-1,0 0 0,-1 1 1,1-1-1,-1 1 0,1-1 1,-1 1-1,1 0 0,-1 0 1,0-1-1,0 1 0,0 0 1,0 0-1,0 0 0,-1 0 1,1 0-1,-1 1 0,1-1 1,-1 0-1,0 0 1,1 4-1,-1-1 10,-1-1 1,1 1 0,-1 0-1,0-1 1,0 1-1,0 0 1,-2 4 0,2-8 1,1 0-16,0 1-1,-1-1 1,1 0 0,0 1-1,0-1 1,0 1 0,0-1-1,0 0 1,0 1 0,0-1-1,0 1 1,0-1 0,1 0-1,-1 1 1,2 1 0,6 6 3,-1-3-1,-1 1 0,1 0 0,-1 0 0,-1 0-1,1 1 1,8 16 0,-14-23 3,0 0-2,-1 1 1,1 0-1,0-1 0,-1 1 0,1-1 0,-1 1 0,1 0 0,-1-1 1,0 0-1,1 1 0,-1-1 0,0 1 0,0-1 0,0 0 1,0 1-1,-1-1 0,1 0 0,0 0 0,0 0 0,-1 0 0,1 0 1,-2 1-1,-40 16 108,34-15-117,8-3-86,-8 3-1415,6-2-2129,3-1 1352,0 0-366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8:04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1716,'0'0'802,"0"0"-60,0 0-40,0 0-30,0 0-22,0 0-38,0 0-29,0 0-21,0 0-38,0 0-40,0 0-27,2 3 2781,5 13-2906,10 87 375,-4 1 0,-2 177 0,-6-64-126,-3-151-66,-1 39-300,4-33-106,-5-71-103,0 24 230,0 4 18,0-28-248,0-1 0,0 0-6,0 0 20,0 0-10,0 0-16,1 0 36,-1 0 0,0 0 0,0 0 0,0 0 0,0 0 0,0 0 0,0 0 0,0 0 0,0 0 0,0 1 0,0-1 0,0 0 0,0 0 0,0 0 0,0 0 0,0 0-1,0 0 1,0 0 0,0 0 0,0 0 0,0 1 0,0-1 0,0 0 0,0 0 0,0 0 0,0 0 0,0 0 0,0 0 0,0 0 0,0 0 0,0 0 0,0 0 0,0 1-1,0-1 1,0 0 0,0 0 0,0 0 0,0 0 0,0 0 0,-1 0 0,1 0 0,0 0 0,0 0 0,0 0 0,0 0 0,0 0 0,0 0 0,0 0 0,0 0 0,0 0-1,0 0 1,-1 0 0,1 0 0,0 0 0,0 0 0,0 0 0,0 0 0,0 0 0,0 0 0,0 0 0,0 0 0,-1 0 0,1 0 0,0 0 0,-11-12 52,1-1 0,0-1 0,-13-23 0,23 36-84,-21-26 432,25 31-427,1 2-6,-1 0-1,1-1 1,1 0 0,-1 0-1,12 8 1,13 5-6,-28-17 22,1 0 0,0 0-1,-1-1 1,1 1-1,0-1 1,0 0 0,-1 0-1,1 0 1,0 0-1,-1 0 1,1-1 0,0 1-1,-1-1 1,1 0 0,0 0-1,-1 0 1,1 0-1,-1 0 1,1 0 0,-1-1-1,0 1 1,3-3-1,8-6 82,0-1 0,18-19 0,-18 17 36,-10 10-933,7-8 1809,-7 7-4782,-2-1-4778,-1 5 5177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8:04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 1656,'0'0'724,"0"0"-38,0 0-28,0 0-36,0 0-6,0 0-13,0 0-17,0 0-15,0 0-16,0 0-15,0 0-13,0 0-52,0 0-30,0 0-39,0 0-21,0 0-16,0 0-21,0 0-4,0 0-34,-1 3-20,-6 12 339,-1 0-1,-18 26 0,14-23-86,-13 26-1,25-43-555,-1 0-392,-3 4 47,3-2-7680,1-3 5437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8:05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1092,'23'19'5053,"-2"3"-2703,-3-5-422,22 28-1,-35-40-3784,-2-3-3103,-3-2 2523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8:06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1256,'0'0'638,"0"0"-60,0 0-40,0 0-32,0 0-12,0 0-24,14-10 2600,-13 9-2982,0 0-1,0 0 1,1 1-1,-1-1 1,0 0-1,0 1 1,1-1-1,-1 1 1,0-1 0,1 1-1,-1 0 1,0-1-1,1 1 1,-1 0-1,1 0 1,-1 0-1,0 0 1,1 0 0,-1 0-1,1 1 1,-1-1-1,0 0 1,1 1-1,-1-1 1,0 1-1,1-1 1,-1 1-1,0 0 1,0-1 0,0 1-1,0 0 1,1 0-1,-1 0 1,0 0-1,1 1 1,-1 1-12,0-1-1,0 1 1,0 0 0,0 0 0,0-1 0,0 1-1,-1 0 1,1 0 0,-1 0 0,0 0-1,0 0 1,0 0 0,0-1 0,-1 1-1,1 0 1,-1 0 0,-1 3 0,2-5-60,-1 0-2,1 0-1,-1 0 1,1 0 0,-1 1-1,1-1 1,-1 0 0,1 0-1,0 1 1,-1-1 0,1 0-1,0 0 1,0 1 0,0-1-1,0 0 1,0 0 0,0 1-1,1-1 1,-1 0 0,0 1-1,1-1 1,-1 0 0,2 2-1,0 0-1,2-1-1,-1 0 1,0 0 0,0 0-1,1 0 1,4 1-1,11 8 148,-15-8-13,-1 0-1,0 0 1,1 1-1,-1-1 0,0 1 1,-1 0-1,1-1 1,-1 1-1,1 1 0,-1-1 1,-1 0-1,1 0 1,0 1-1,-1-1 0,0 1 1,1 5-1,-2-7-103,0 0 0,0-1 0,-1 1 0,1 0 0,-1 0-1,1-1 1,-1 1 0,0 0 0,0-1 0,0 1 0,0 0 0,-1-1-1,1 0 1,-1 1 0,1-1 0,-1 0 0,0 0 0,0 1-1,0-2 1,0 1 0,0 0 0,0 0 0,-1-1 0,1 1 0,0-1-1,-1 1 1,-4 1 0,-19 6-3168,9-5-2786,11-3 2614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8:34.5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969 1 836,'0'0'751,"0"0"-59,0 0-61,0 0-62,0 0-54,0 0-35,0 0-8,0 0-22,0 0-9,0 0-15,-4 2-8,-11 6 0,11-7-10,4-1-14,-38 17 2721,-84 40-596,120-56-2464,-1-1-32,0 1 0,0 0 0,0 0-1,0 0 1,0 0 0,0 0 0,0 1 0,1-1 0,-1 1 0,1 0 0,-1 0-1,1 0 1,-3 2 0,-13 10 76,-69 41 369,86-54-455,0-1-5,-5 2 9,-7 10 30,-55 38 142,42-32-93,1 2-1,-38 37 1,35-27 25,1 2 0,2 0 0,1 2 0,-20 39 0,37-60-78,0 1-1,-6 18 1,12-30-36,0 1 4,-67 200 398,6 46 26,24-20 54,9-15-133,4-15-185,21-169-125,-3 50 54,4 20-27,-2 17-43,-9 104 195,12-191-183,3 43 0,-1-63-35,5 97 13,16 92 47,-10-106-52,6 13-6,11 68 41,-21-139-10,-1 0 0,1 42 1,-4-48 14,5 8-18,-2 13-15,3 10 26,-2-15-32,-6-43-8,-1 1-12,4 21 5,-4-22-8,0 1 9,12 116 179,-6-68-134,26 224 612,-11-132-208,-9-70-214,4-1-1,40 116 0,-41-146-104,3-1 1,1 0-1,36 57 0,20-2 189,-33-45-138,82 100 443,-109-132-533,16 25 1,-20-26-41,2 0 1,0-1 0,16 16 0,-28-32-47,0 2-5,1 0-1,0-1 1,-1 0-1,1 1 0,0-1 1,0 0-1,1 0 1,-1 0-1,0 0 1,4 2-1,-5-3-5,0 0 2,-1-1 5,1 1 2,3 4 3,-3-4-9,-1-1-3,0 0 0,9 6-12,-2-4 19,-6-1-5,-1-1 4,0 0-4,0 0 5,0 0 1,0 0 1,3-5 0,-2 5-4,0-1-1,0 1 0,0-1 0,0 1 1,0-1-1,0 1 0,0-1 1,0 0-1,0 0 0,0 1 0,0-1 1,-1 0-1,1 0 0,0 0 0,-1 0 1,1 0-1,-1 0 0,1 0 1,-1 0-1,1-2 0,8-20-6,3-18 4,-8 35 5,-1-5 2,0-29-2,-2 31 0,-1 5-5,1-4 0,2-16 5,-3 22-9,0 2 7,0-14 8,-3 18 752,-4 19-617,-5 37-138,4-19 34,8-40-47,0-1 5,-3 9 9,3-7 39,0-1 0,0 0 0,0 0 0,0 0 0,-1 0 0,1 1 0,0-1 0,-1 0-1,1 0 1,-1 0 0,1 0 0,-1 0 0,0 0 0,1 0 0,-1 0 0,0 0 0,0 0 0,-1 0 0,0 1-31,-27-10 190,-24-11-122,51 18-83,-1 1 3,-44-9-3204,44 9 2344,3 0-123,-5-1-98,-1 0-1240,2 1-4981,-5-3 3017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8:35.1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150 0 1696,'0'0'1134,"0"0"-101,0 0-81,0 0-44,0 0-64,0 0-89,0 0-67,0 0-45,0 0-40,0 0-33,0 0-18,0 0-15,0 0-12,0 0-10,-4 5-34,-21 27 962,-28 47-1,11-1-697,25-46-6634,16-31 2692,-7 5 37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8:35.5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1500,'0'0'1078,"0"0"-81,0 0-64,5-4 402,1 6 4650,22 17-3710,27 25 0,-3-3-3002,-51-40 95,-1-1-119,6 4-250,-1 0-520,-4-4-3108,-1 0 1396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17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1044,'0'0'1084,"0"0"-122,0 0-125,7 24 1914,7 136 2350,-2-17-4486,-11-139-1427,-1-2-185,0 1-3305,0-3 1491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8:36.0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 1740,'0'0'803,"0"0"-106,4-6 305,-1 3 1774,-2 2-2554,1 0 1,0 0-1,0 0 0,-1 1 1,1-1-1,0 0 1,0 1-1,0-1 0,0 1 1,-1-1-1,1 1 0,0 0 1,0 0-1,0 0 1,0 0-1,0 0 0,0 0 1,0 1-1,0-1 0,0 1 1,0-1-1,3 2 1,-2 0-51,-1 0 1,1 0 0,0 0 0,0 0-1,-1 0 1,1 0 0,-1 1 0,0-1-1,0 1 1,1 0 0,-2-1 0,1 1 0,2 4-1,-3-5 85,5 26 846,-6-24-933,-1 4-39,-1 1 0,0-1-1,0 1 1,-1-1-1,0 0 1,-1 0 0,-8 14-1,11-21-160,-18 16-1689,-2-15-6626,18-2 5157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8:36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1 1576,'0'0'884,"0"0"-37,0 0-36,0 0-38,0 0-51,0 0-52,0 0-51,0 0-40,0 0-30,0 0-35,0 0-32,0 0-37,0 0-38,0 0-39,0 0-26,0 0-23,0 0-14,0 0-8,0 0-20,0 0-21,-4 4-21,-9 12-20,10-12-13,-11 23 631,13-24-697,0 3-11,-1 1 0,1 0 0,0-1 0,1 1 1,0 0-1,0 9 0,1-13-66,0-1 6,2 1-12,0 1 0,0-1 0,0 0 1,0 0-1,7 4 0,-9-6-19,1 0-27,-1-1 1,0 1-1,0-1 0,1 1 1,-1-1-1,0 1 0,0-1 1,1 0-1,-1 0 0,0 0 1,1 0-1,1 0 1,12 0-11,-11 0-82,-1 0-104,11-2-134,-10 1-177,-1 1-212,6-2 93,9-3-4934,-16 4 2313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8:47.1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1 1444,'-4'2'-174,"-6"3"5456,9-4-4907,1-1-27,0 0-14,0 0-24,0 0-28,0 0-22,0 0-24,0 0-23,-6 8 1635,7 3-1660,0 0-1,0 0 0,1-1 1,0 1-1,1-1 0,1 1 1,-1-1-1,2 0 0,8 15 0,-3-3 26,56 106 506,-55-108-600,49 107 362,-39-76-284,-9-21 14,13 43 0,24 87 347,3 54 9,-34-146-453,12 49 8,22 130 219,-51-242-345,17 75 177,7 89 0,13 66 379,-24-158-246,41 192 514,-54-266-813,48 353 513,-37-157-33,-10-168-273,-4 58 1,1-65-137,-18 285 434,8-47-216,-8-72-110,-20 71 53,36-246-234,-64 360 459,13-157-264,15-58-116,10-37-63,-3-5 23,32-116-37,-5 14 17,-5 14 39,6-21-56,-10 36 43,13-42-48,1-3-3,-2 11 89,-4-10 49,-6-10-37,11 9-123,-2-3 27,3 2-3,0-3 2,-8-13 3,-20-40 50,27 55-50,-5-7 16,3 2-18,-12-20 13,1 0 56,13 25-64,1 2-11,-2-6 6,0 5 13,2 5 93,2 28-108,12 9-2,-6-19 5,-6-19-2,-1 0 0,0 0-1,0-1 0,1 1 1,-1-1-1,1 0 1,0 1-1,-1-1 0,1 0 1,3 3-1,-3-4 3,-1 0 4,4 3-6,-4-3-2,24 0 14,-20-1-14,0-1 0,1 0 0,-1 0 0,0-1 0,0 1 0,7-4 0,-6 3 0,-4 1 2,34-14-14,1 1 65,-35 13-44,-2 1-11,2-1-4,13-5 0,-10 5 6,13-2-6,-18 3-675,15-3 514,-10 2-3599,-3 0-5300,-2 1 4745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8:48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0 1244,'0'0'686,"0"0"-46,0 0-44,0 0-50,0 0-34,0 0-24,0 0-24,0 0-11,0 0-36,0 0-36,0 0-25,0 0-42,0 0-28,0 0-30,0 0-15,0 0-4,0 0-4,0 0-13,0 0-15,0 0-7,-2 4-1,-54 125 1781,51-119-2023,-1 5-6349,6-15 4373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8:49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1 856,'0'0'753,"0"0"-54,0 0-61,0 0-26,0 0-32,0 0-20,0 0-18,3 2-28,40 27 2012,-22-14-1052,30 17 0,-31-18-3821,-15-11-1432,-5-3 1561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8:49.6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50 1388,'25'-31'4219,"-23"29"-4025,1 0 1,-1 0-1,1 1 1,0-1-1,0 0 1,-1 1 0,1 0-1,0 0 1,1 0-1,-1 0 1,0 0 0,0 0-1,4 1 1,-6-1 69,23 8 983,-21-4-1113,0 0 1,0 1-1,-1-1 1,0 0-1,1 1 1,-1-1-1,-1 1 1,1 0-1,0 0 1,-1 0-1,0 0 1,0 0-1,0 0 1,0 0-1,-1 0 1,0 0-1,0 0 1,0 0-1,0 1 1,0-1-1,-1 0 1,0 0-1,0 0 1,0 0-1,0 0 1,-2 4-1,2-7-51,-8 13 125,-2-2-44,10-11-124,-15 9-500,4-5-6989,0-3 4746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8:50.1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1 1436,'0'0'678,"0"0"-69,0 0-59,0 0-45,0 0-35,0 0-34,0 0-43,0 0-25,0 0-17,0 0-10,0 0-12,0 0-4,0 0-27,0 0-20,-3 4-10,-2 2-41,1 1 0,0-1 1,1 1-1,0 0 0,0 0 0,0 0 0,1 0 0,0 1 0,1-1 0,-2 10 0,3-15-86,4 22 417,-3-22-475,0 1-1,0-1 0,0 0 1,1 0-1,-1 1 1,0-1-1,1 0 0,0 0 1,-1-1-1,1 1 1,0 0-1,0-1 0,0 1 1,0-1-1,0 1 0,0-1 1,1 0-1,-1 0 1,5 2-1,-1-2 15,0 1 1,1-1-1,-1 0 1,1 0-1,9-1 1,-14 0-54,15-2 26,-3 0-398,19-4-157,-9-2-5590,-14 4 3256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04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1340,'0'0'956,"0"0"-93,0 0-67,0 0-52,0 0-38,0 0-41,0 0-37,0 0-24,0 0-33,0 0-26,0 0-32,0 0-18,0 0-16,0 0-22,0 0-13,0 0 0,0 0-2,0 0-23,0 0-16,0 0-12,0 0-8,0 0-22,0 0-7,-2 3-11,-1 3-156,1 0 0,0-1 0,0 2-1,1-1 1,0 0 0,0 0 0,0 0 0,1 12 0,4 61 863,-1-41-592,-1 6 423,2-1 1,16 69 0,-20-110-820,3 10 118,1 5-12703,-4-17 8903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05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21 1032,'0'0'655,"0"0"-42,0 0-26,0 0-14,0 0-21,0 0-26,-13-15 4248,-18 10-2795,29 5-1802,2 0-11,0 0-16,-4 0-2,-3 1-54,-1 1 0,0 0-1,1 0 1,-1 1 0,1-1-1,0 2 1,0-1 0,0 1-1,0 0 1,1 0 0,-1 1-1,1 0 1,0 0 0,1 1-1,-1-1 1,-4 7 0,4-4-40,0 0 1,0 1 0,0-1 0,1 1-1,1 0 1,0 0 0,0 0 0,0 1 0,1-1-1,1 1 1,0 0 0,-1 11 0,3-19-29,11 37 169,-5-33-143,-1 1 0,1-1-1,1 0 1,-1-1 0,1 0 0,0 0-1,0 0 1,1-1 0,-1 0 0,13 5-1,-7-4 38,0-1 0,0-1 0,0 0-1,0-1 1,0 0 0,20 0 0,-24-3-41,0 0-1,0-1 1,0 0 0,0 0 0,-1-1-1,1 0 1,-1-1 0,0 0 0,0 0 0,0 0-1,0-1 1,-1-1 0,1 1 0,7-9-1,-14 13 36,15-26 688,-14 20-670,-1-1 0,0 1 0,0 0 0,-1-11 0,0 17-90,0-1 13,-1-1 9,-1-11 38,1 6-40,-1-1 0,0 1-1,0 0 1,0 0-1,-1 0 1,0 0 0,-1 0-1,0 1 1,0 0 0,-7-9-1,11 15-10,-11-7-193,-23 1-2207,31 7 1694,-13 0-1068,8-1 57,5 1 723,-3 0-2562,-6 0 356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06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1540,'-4'3'-476,"-2"3"8801,5-3-7313,0-2-678,1-1-11,0 0 3,0 0-4,0 0 4,0 0-4,0 0 7,4 2 1,18 3 355,0-1 0,1-1 0,0-1 0,43-1 0,56 3 992,56-2 77,-123-4-1355,-52 2-370,0-1-10,1 1-913,33-3 2884,-21 2-5545,-1 1-6264,-15 0 6129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17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1480,'0'0'977,"22"-4"3100,-2 1-3210,1 0 0,22 0 1,-41 2-1060,10 3-332,-9-1-3288,-3-1 1844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07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0 1572,'0'0'938,"0"0"-72,0 0-68,0 0-45,0 0-34,0 0-39,0 0-37,0 0-25,0 0-32,0 0-20,0 1-475,0-1 1,0 0-1,0 1 1,0-1-1,0 1 1,0-1-1,1 1 1,-1-1-1,0 1 1,-1-1-1,1 0 1,0 1-1,0-1 1,0 1-1,0-1 1,0 1-1,0-1 1,0 0-1,-1 1 1,1-1-1,0 1 1,0-1-1,-1 0 1,1 1-1,0-1 1,-1 1-1,-70 16 2615,-60 11-830,85-16-1332,32-8-347,12-3-171,2-1 3,-10 7 121,7-5-134,2-1-9,0 0 1,-1 1-1,1-1 0,0 0 1,0 0-1,0 1 0,0-1 1,0 1-1,0-1 1,0 1-1,1-1 0,-1 1 1,1 0-1,-1-1 0,1 1 1,-1 0-1,1-1 0,0 1 1,0 0-1,0-1 0,0 1 1,0 2-1,0 3 3,3 20 33,0-13-23,-3-12-18,1 0 1,-1-1-1,1 1 1,0 0 0,-1 0-1,1 0 1,0-1-1,0 1 1,1 0-1,-1-1 1,0 1-1,0-1 1,1 0-1,-1 1 1,1-1-1,-1 0 1,1 0-1,2 2 1,37 14 64,-15-7-47,-17-5 96,1 0 1,-1 1-1,0 1 0,0-1 0,0 1 0,-1 1 1,0 0-1,-1 0 0,0 0 0,0 1 0,-1 0 0,0 0 1,0 1-1,5 12 0,-11-21 29,0 2 4,0-1-88,-1 1-1,1 0 1,-1-1-1,0 1 1,1-1-1,-1 1 1,0-1-1,-1 1 1,1-1 0,0 0-1,-1 1 1,1-1-1,-1 0 1,0 0-1,1 0 1,-4 2-1,-1 1 49,0 0 0,0-1-1,-1 0 1,-13 6-1,2-3-22,-1-1-1,1-1 1,-38 6-1,53-10-255,-1-1-74,1 1-75,0-1 0,0 0 0,0 0 0,-1 0 0,1-1 0,0 1-1,0-1 1,0 0 0,0 0 0,0 0 0,-4-2 0,5 2-129,1 0-1,-1 0 1,1 0 0,-1-1 0,1 1 0,-1-1 0,1 1 0,0-1-1,0 1 1,0-1 0,0 0 0,0 0 0,0 1 0,0-1-1,1 0 1,-1 0 0,1 0 0,-1 0 0,1-4 0,-2-6-3163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07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17 1264,'-2'0'2098,"-4"-1"-3355,3-1 3005,8 0 9164,76-8-12744,-78 9 1061,-1 1-204,9-1-747,-8 1-1238,-3 0 35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08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1768,'0'0'1165,"0"0"-110,2 3-107,-1-2-696,0 1 0,1-1 0,-1 1-1,1-1 1,-1 0 0,1 1-1,0-1 1,-1 0 0,1 0-1,0 0 1,0-1 0,0 1-1,0 0 1,-1-1 0,1 1-1,0-1 1,0 0 0,0 1 0,4-1-1,-3 0-31,-3 0-115,4-1-146,49-24-5269,-50 23 3170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08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92 1352,'0'-1'243,"-1"0"0,1 1 1,-1-1-1,1 0 0,0 0 0,-1 0 0,1 0 0,0 0 0,0 0 0,-1 0 1,1 0-1,0 0 0,0 0 0,0 0 0,0 0 0,1 0 0,-1 0 0,0 0 1,0 0-1,1 0 0,-1 0 0,1-1 0,0-1 88,1 0 0,0 0 0,0 0 0,0 0 1,0 0-1,5-4 0,-2 2-55,0 0 0,0 0 1,1 1-1,0 0 0,0 0 1,0 1-1,8-4 0,-11 6-175,1 0-1,-1 0 0,1 0 1,-1 0-1,1 0 0,-1 1 1,1 0-1,-1 0 0,1 0 1,-1 0-1,1 0 0,0 1 1,-1-1-1,1 1 0,-1 0 1,0 0-1,1 0 0,-1 1 1,0-1-1,0 1 0,1 0 1,-1 0-1,-1 0 0,6 4 1,-4-1-15,0-1 1,-1 1-1,1 0 0,-1 0 1,0 1-1,0-1 1,-1 1-1,0-1 1,0 1-1,0 0 1,-1-1-1,1 1 0,-1 0 1,0 10-1,-1-3 9,0 1-1,-1-1 0,0 1 1,-1-1-1,-1 0 0,-8 25 1,-36 72 554,31-75-274,15-33-361,1-2 1,0 0-11,0 0-10,0 0 11,-2 2 15,2-2-16,0 1 0,0-1 0,-1 0 0,1 0 0,0 0 0,0 0-1,0 0 1,0 1 0,0-1 0,-1 0 0,1 0 0,0 0 0,0 1 0,0-1 0,0 0-1,0 0 1,0 0 0,0 1 0,0-1 0,0 0 0,-1 0 0,1 1 0,0-1 0,0 0-1,0 0 1,0 1 0,1-1 0,-1 0 0,0 0 0,0 0 0,0 1 0,0-1 0,0 0-1,0 0 1,0 1 0,0-1 0,0 0 0,0 0 0,1 0 0,-1 0 0,0 1-1,0-1 1,0 0 0,0 0 0,1 0 0,-1 1 0,17 2 62,-12-2 23,-2-1 12,112 6 1151,-111-6-1189,-3 1-53,0-1-1,0 0 1,0 0-1,0 1 0,-1-1 1,1 0-1,0 0 0,0 0 1,0 0-1,0 0 0,0 0 1,0-1-1,0 1 1,2 0-1,-2-1-107,0 1-1,0 0 1,0-1 0,0 1 0,0 0-1,0 0 1,0 0 0,0 0-1,0 0 1,0 0 0,0 0-1,1 1 1,-1-1 0,0 0 0,2 1-1,12-5-1299,-13 4 887,-1-1 0,1 1 1,0-1-1,-1 0 0,1 0 0,-1 0 0,0 0 1,1 0-1,-1 0 0,0 0 0,0 0 0,0 0 1,2-3-1,-1 2-307,5-8-2839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09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13 1352,'0'0'865,"0"0"-53,0 0-47,0 0-39,0 0-26,0 0-32,0 0-47,-2-2-41,-13-8 506,15 10-586,0 0-468,0 1 1,-1-1-1,1 1 1,-1-1 0,1 0-1,-1 1 1,1-1-1,-1 0 1,1 0-1,-1 1 1,1-1-1,-1 0 1,1 0-1,-1 0 1,0 0 0,1 1-1,-1-1 1,1 0-1,-1 0 1,0 0-1,0-1 1,-17 5 602,0 5-265,1 0 1,-1 1 0,2 1 0,0 1-1,0 0 1,1 1 0,1 1 0,0 0-1,1 1 1,0 0 0,-16 28 0,27-38-268,0-1 0,0 1 0,1 1 0,-1-1 0,1 0 0,0 11 0,1-16-104,-1 3 99,4 12 101,-2-11-147,0 0-1,0-1 1,1 0 0,-1 1-1,1-1 1,0 0-1,0 0 1,0 0 0,0 0-1,1 0 1,-1 0-1,1 0 1,-1-1 0,1 0-1,0 1 1,0-1-1,0 0 1,0 0 0,1-1-1,3 3 1,3 0 69,0 0 0,0-1-1,0 0 1,0-1 0,16 3 0,-15-4-41,0-1 0,1 0 0,-1 0 0,0-1 0,1 0 0,-1-1 0,0 0 0,0-1 1,0 0-1,18-9 0,-19 6-55,0 0 1,-1 0 0,0-1 0,0 0 0,-1-1-1,15-16 1,-20 20-13,1-1 10,0 0 1,-1-1-1,1 1 1,-1-1-1,-1 0 0,1 0 1,-1 0-1,0 0 1,0 0-1,-1-1 0,1-8 1,-2 13 34,0 2-28,0-4-12,-2-9 4,2 9 10,-1 2-8,-1-1-144,0 0 0,-1 0 0,1 0 0,-1 0 0,1 0 0,-1 1 0,0-1 0,0 1 0,0 0 0,0 0 0,0 0 0,-1 0 0,1 0 0,0 1 0,-8-2 0,-1-1-2175,-1 1-1,0 0 1,-13 0-1,22 2-1246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0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43 1252,'0'0'868,"0"0"-60,0 0-56,0 0-47,0 0-28,-8 0-416,6 0 1051,10 1 6888,5 0-8009,43 0 962,53-2 798,55-2 623,61-13 69,-222 16-2571,0 0 0,1-1-163,6 1-245,1-1 0,-1-1-1,1 0 1,-1-1-1,10-3 1,-18 5-493,-2 1-118,0 0-119,7-8-917,-6 6-5433,-1 2 3175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0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1832,'0'0'973,"0"0"-71,0 0-63,0 0-59,0 0-40,0 0-38,0 0-28,0 0-23,0 0-31,0 0-9,0 0-25,0 0-25,0 0-30,0 0-16,0 4-8,2 95 3083,1 15-1132,-3-111-2325,8 37-2395,-8-37 1429,0-3-154,0 0-222,0 0-805,0 0-1425,0 0 34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2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19 1092,'0'0'1020,"0"0"-98,0 0-98,0 0-50,-1-3-48,-3-9-38,3 9-39,1 3-32,0 0-30,-2-1-29,-4 1-235,1 1 1,-1-1-1,1 1 0,-1 0 0,1 0 0,-1 0 0,1 1 0,0 0 0,-1 0 0,1 0 0,0 1 0,-7 4 0,-3 3 154,-1 0 0,-24 22-1,31-24-321,0 1 0,1 1-1,0-1 1,0 1-1,1 0 1,0 1 0,1 0-1,0 0 1,1 0 0,0 1-1,1-1 1,0 1 0,1 0-1,1 1 1,-2 12 0,3-20-106,1-1 0,0 0 0,1 1 1,-1-1-1,1 0 0,0 1 0,0-1 1,0 0-1,0 0 0,1 0 0,0 0 1,-1 0-1,2 0 0,-1 0 0,0-1 1,1 1-1,0-1 0,-1 1 0,1-1 1,1 0-1,-1 0 0,0-1 0,1 1 1,-1-1-1,1 1 0,0-1 0,0 0 1,6 2-1,-1-1 10,-1 0 0,1-1 1,-1 0-1,1-1 0,0 1 1,0-2-1,-1 1 0,1-1 0,0-1 1,0 0-1,0 0 0,10-3 0,-9 1-26,1 0 0,-1-1 0,0 0 0,0-1 0,-1 0 0,0-1 0,11-7 0,-8 2-7,0 0 1,-1-1-1,0 0 0,-1-1 0,10-15 1,-18 24-22,1-1 9,-1 0 0,0-1 0,0 1 0,0-1-1,-1 1 1,0-1 0,1-6 0,-2 11-14,0-2 33,0 0-16,0 0 0,0 1 0,0-1 0,0 0-1,-1 1 1,0-1 0,1 0 0,-1 1 0,0-1 0,-2-3-1,-2-4-84,0 0 1,-1 1-1,-1-1 0,1 1 0,-1 0 0,-1 0 0,-16-14 0,3 2-1849,-10-1-7462,29 20 5866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2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1500,'0'0'1217,"0"0"-128,0 0-117,0 0-86,2-1 8307,18-2-9160,32 3-2339,-44 0 1847,-3 0-5375,-5 0 3015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2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1528,'2'2'450,"-1"-1"0,1 0 0,0 0 0,-1 1 1,1-1-1,0 0 0,0-1 0,0 1 0,-1 0 0,1-1 0,0 1 0,0-1 0,2 1 0,-2-1 298,2 1-75,9 1-68,-10-1-63,1-1-63,6 0-145,40 1 128,-19-8-6137,-29 7 3002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18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1516,'48'-3'6319,"22"-5"-5686,-58 5-4433,-5 2 1800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3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18 900,'3'-17'3180,"-3"16"-2515,0 1-34,0 0-14,0 0-33,0 0-15,0 0-32,0 0-39,0 0-38,0 0-28,0 0-37,0 0-19,0 0-22,0 0-10,0 0-26,0 0-12,-5 3-14,-3 2-155,1 0-1,-1 1 1,1 0-1,0 0 0,1 1 1,0 0-1,0 0 0,-8 14 1,1 0 106,1 0-1,1 1 1,1 0 0,1 0 0,-6 26 0,13-41-181,0 0 0,1 0 0,0 0 0,0 0 0,1 0 0,0 0 0,0 0 0,1 0 0,0 0 0,0 0 0,0 0 0,1 0 0,3 8 0,-3-10-38,0-1 1,0 0-1,1 0 1,-1 0-1,1 0 1,0 0-1,0-1 1,0 1-1,0-1 1,1 0-1,-1 0 1,1 0-1,0-1 0,0 1 1,0-1-1,0 0 1,0 0-1,1 0 1,-1 0-1,1-1 1,5 1-1,-3-1-10,0 0-1,0-1 0,0 0 0,0 0 1,-1 0-1,1-1 0,0-1 0,0 1 0,0-1 1,-1 0-1,1 0 0,-1-1 0,0 0 0,1 0 1,-1 0-1,7-7 0,-10 9 0,-1-1-1,0 1 0,1-1 1,-1 1-1,0-1 1,0 0-1,0 0 0,0 0 1,-1 0-1,1-1 1,0 1-1,-1 0 0,0-1 1,1 1-1,-1-1 1,0 1-1,0-1 0,-1 0 1,1 1-1,0-1 1,-1 0-1,0 1 0,1-1 1,-1 0-1,0 0 1,-1 0-1,1 1 0,0-1 1,-1 0-1,1 1 1,-1-1-1,0 0 0,0 1 1,0-1-1,0 1 1,-1-1-1,1 1 0,-1 0 1,1-1-1,-1 1 1,0 0-1,0 0 0,0 0 1,0 0-1,0 1 1,0-1-1,-1 0 0,1 1 1,0 0-1,-1-1 1,1 1-1,-1 0 1,0 0-1,1 1 0,-1-1 1,0 0-1,-3 1 1,-9-1-123,0 1 0,0 1 0,0 1 1,-15 3-1,23-4-247,5-1-5,2 0-66,-10 3-610,2-1-1053,3-1-3376,5-1 2693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4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7 1424,'3'-6'1504,"-7"5"5271,-5 4-6532,0-1 1,0 1-1,1 1 0,-1-1 1,1 1-1,0 1 0,0 0 1,0 0-1,1 0 0,0 1 1,0 0-1,0 1 0,-10 12 1,5-4 25,0 0 0,2 0 0,-1 1 0,2 1 0,-15 34 0,23-48-234,1-1 0,-1 0 0,1 1 0,-1-1 0,1 0-1,0 1 1,0-1 0,0 1 0,0-1 0,0 1 0,1-1 0,-1 0 0,1 1 0,-1-1 0,1 0-1,0 1 1,0-1 0,0 0 0,0 0 0,3 4 0,-1-2 14,0 0 1,0-1-1,1 1 1,-1-1-1,1 0 0,0 0 1,0 0-1,6 3 0,-4-3-13,1 0-1,0-1 0,1 1 1,-1-1-1,0-1 0,1 1 1,-1-1-1,1 0 0,-1-1 1,1 0-1,0 0 0,-1-1 1,1 0-1,-1 0 0,1-1 1,-1 0-1,0 0 0,12-6 1,-9 4 16,0-1 0,0 0 0,-1-1 1,0 0-1,0-1 0,0 0 0,-1 0 1,0-1-1,0 0 0,-1 0 0,12-19 1,-16 22-41,-1 0 1,1 0 0,-1 0-1,0-1 1,-1 1 0,1-1-1,-1 0 1,0 1 0,0-1-1,-1 0 1,0 0 0,0 1-1,0-1 1,-1 0 0,0 0-1,0 1 1,0-1 0,-1 0-1,1 1 1,-2 0 0,1-1-1,-6-9 1,6 13-269,1-1 0,-1 1 1,0 0-1,0 0 0,-1 0 0,1 0 0,0 0 0,0 0 1,-1 1-1,1-1 0,-1 1 0,0-1 0,1 1 1,-1 0-1,-4-1 0,-25-3-5837,19 6 2768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5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9 856,'0'0'873,"0"0"-76,0 0-80,0 0-62,0 0-56,0 0-28,0 0-23,0 0-24,0 0-4,0 0 13,0 0-1,0 0-12,0 0 13,0 0-10,0 0-22,0 0-15,0 0-5,4 1-8,15 4 225,0-1 0,1-1-1,0-1 1,37-1 0,-10 0-1,164 8 2999,-181-9-2711,58-9-1,-75 7-754,12-5-438,-1 0-4280,-15 0 2847,-6 5-5028,-3 2 2836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6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23 920,'0'0'911,"0"0"-100,0 0-85,0 0-64,0 0-76,-8-1-176,5-1 873,5 0 2834,1 0-4085,-1 0 100,1 0 1,-1 1-1,1-1 1,0 1 0,0-1-1,0 1 1,0 0-1,0 0 1,0 0 0,0 0-1,0 1 1,0 0-1,0-1 1,1 1 0,-1 0-1,0 0 1,5 1 0,-4 0-23,-1 0 1,1 0-1,-1 0 1,1 0-1,-1 1 1,0-1-1,1 1 1,-1 0 0,4 3-1,-5-4-64,-1 0-1,0 1 1,1-1 0,-1 1-1,0-1 1,0 1 0,0-1-1,0 1 1,0 0-1,0-1 1,-1 1 0,1 0-1,0 0 1,-1 0 0,0 0-1,1-1 1,-1 1 0,0 0-1,0 0 1,0 0-1,0 0 1,0 0 0,-1 2-1,-2 7 105,0 0-1,-1 0 0,-10 18 1,13-27-114,1-2-31,-1 0 0,1 1 0,-1-1 0,1 0-1,-1 1 1,1-1 0,0 1 0,-1-1 0,1 0-1,0 1 1,0-1 0,-1 1 0,1-1 0,0 1-1,0-1 1,-1 1 0,1-1 0,0 1 0,0-1-1,0 1 1,0-1 0,0 1 0,0-1-1,0 1 1,0-1 0,0 1 0,0-1 0,0 1-1,0-1 1,1 1 0,-1 1 2,0-1 0,0 1 0,0-1 0,1 1-1,-1-1 1,0 0 0,1 1 0,-1-1 0,1 0 0,-1 1 0,1-1 0,1 2-1,23 19 57,-18-17-1,0 0 0,-1 0 0,0 1 0,0 0 0,0 1 0,0-1 0,-1 1 0,0 0 0,-1 1 0,0-1 0,6 14 0,-9-19 33,-4 17 247,2-16-331,0-1 0,0 0 0,0 0 0,0 0 0,0 0 0,-1 0-1,1 0 1,-1-1 0,1 1 0,-1 0 0,0-1 0,1 1 0,-1-1 0,0 0 0,0 1 0,0-1 0,0 0 0,0 0 0,-1 0 0,1-1 0,0 1-1,0 0 1,-1-1 0,-3 1 0,4-1-158,-29-3-2237,19-4 101,5 4-3612,7 3 2862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6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8 1376,'0'0'1078,"4"-5"-73,-5 2 532,-2 5 3401,-8 4-4575,1 0 0,1 1 0,-1 1 0,1-1 0,0 2 1,-14 17-1,16-18-249,1 1 0,0 0-1,0 0 1,1 1 0,1 0 0,-1 0 0,1 0 0,1 0 0,0 1 0,1-1-1,0 1 1,0-1 0,1 1 0,1 20 0,0-28-95,1 0 0,-1-1-1,1 1 1,0-1 0,0 1 0,0-1-1,0 1 1,1-1 0,-1 1 0,1-1 0,-1 0-1,1 0 1,0 0 0,0 0 0,0 0-1,0 0 1,0-1 0,0 1 0,0-1 0,1 1-1,2 0 1,-1 1 14,1-1-1,-1-1 1,1 1-1,-1-1 1,1 0-1,0 0 1,-1 0-1,1 0 1,0-1-1,0 0 1,9-1-1,-5 0-8,0-1-1,0 0 1,0-1-1,0 0 1,-1-1-1,0 0 1,1 0-1,-1-1 1,-1 0-1,9-6 0,-12 8 13,1-1 0,-2 0 0,1 0 0,0 0 0,-1 0 0,0 0-1,0-1 1,0 1 0,0-1 0,-1 0 0,1 0 0,-1 0 0,-1 0-1,1 0 1,-1 0 0,0-1 0,0 1 0,0-8 0,-2 5-12,0 0 0,0 0 0,-1 0 0,0 1 0,-1-1 0,1 1 1,-2 0-1,-4-9 0,0-2-51,5 12-206,0 1-1,0 0 1,0 0 0,-1 1 0,1-1 0,-9-7 0,-11-8-4400,21 19 1545,2 1 32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7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1904,'0'0'1153,"0"0"-117,0 0-129,0 0-79,0 0-52,0 0-35,0 0-39,0 0-37,0 0-35,0 0-56,0 0-36,0 0-28,0 0-46,0 0-55,0 0-45,6 0-31,36 1 665,-34-2-1041,14-1-1299,-10 2-4786,-12 0 3445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7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0 924,'0'0'1511,"13"3"3135,21 2-1827,42 1 0,-74-6-3139,4-1-180,2 0-501,-2-1-3854,8-3 2160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8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1056,'0'0'978,"0"-7"-526,1 4 1189,-1 8 8631,0 60-8383,15 98 0,-1-36-20,-13-82-2279,-1-43 1,0-2-111,0 0-117,0 0-147,0 8-865,0-6-5321,0-2 2963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8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12 1756,'0'0'164,"0"-1"-1,0 1 1,0-1-1,0 1 1,0-1 0,0 1-1,0 0 1,0-1-1,0 1 1,0-1-1,-1 1 1,1 0 0,0-1-1,0 1 1,0 0-1,-1-1 1,1 1-1,0 0 1,0-1 0,-1 1-1,1 0 1,0-1-1,0 1 1,-1 0-1,1 0 1,0-1-1,-1 1 1,1 0 0,-1 0-1,1 0 1,0 0-1,-1-1 1,1 1-1,-1 0 1,1 0 0,-1 0-1,0 0-730,-1-1 1045,2 1-41,0 0-45,-4 1-33,-6 2-131,1 0-1,-1 1 0,1 0 0,0 1 1,0 0-1,0 0 0,1 1 0,-1 0 1,1 0-1,1 1 0,-1 0 0,1 0 1,-6 10-1,7-10-148,1 0 0,0 1-1,0 0 1,0 0 0,1 0 0,1 0 0,-1 1 0,1 0 0,1-1-1,0 1 1,0 0 0,0 0 0,1 0 0,1 1 0,0 8 0,0-13-27,0 0 0,0-1 0,1 1 1,0 0-1,0 0 0,0-1 0,1 1 1,0-1-1,-1 1 0,2-1 0,-1 0 1,0 1-1,1-1 0,0 0 0,0-1 1,0 1-1,0 0 0,1-1 0,-1 0 1,1 0-1,0 0 0,0 0 0,0-1 1,0 1-1,0-1 0,1 0 0,-1 0 1,1-1-1,0 1 0,-1-1 0,8 1 1,-4-1-15,0 0 0,-1-1 0,1 0 1,0 0-1,0-1 0,0 0 0,0 0 1,-1-1-1,1 0 0,-1 0 0,12-6 1,-6 3-4,-1-2 0,0 1 0,0-2 1,-1 0-1,19-16 0,-23 17-19,1-1-1,-1 0 0,-1 0 1,12-18-1,-16 22 17,1-1 0,-1 0 0,0 0 0,0 0 0,-1 0-1,1 0 1,-1 0 0,0 0 0,0 0 0,-1 0 0,0-9 0,0 11-15,-1 1 0,0-1-1,0 0 1,1 0 0,-2 1 0,1-1 0,0 1 0,0-1 0,-1 1 0,1-1 0,-1 1 0,0 0-1,0 0 1,0 0 0,0 0 0,0 0 0,0 0 0,-4-2 0,-2-1-602,0 1-1,0-1 1,0 1 0,-13-4 0,-7-1-6640,26 8 4390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9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1268,'0'0'896,"26"-9"3663,-23 8-4331,1 0 0,-1 0 0,0 0 0,1 1 1,-1-1-1,1 1 0,-1 0 0,1 0 0,-1 0 0,1 1 0,-1-1 0,0 1 0,1 0 0,-1 0 0,0 0 0,1 0 0,-1 0 0,0 1 0,0-1 0,0 1 0,0 0 0,0 0 0,-1 0 0,5 4 1,-5-3-110,1 0 1,-1 1-1,0-1 1,0 1-1,0-1 1,0 1-1,-1 0 1,1 0 0,-1-1-1,0 1 1,0 0-1,-1 0 1,1 0-1,-1 0 1,0 0 0,0 0-1,0 0 1,0 1-1,-1-1 1,-1 5-1,2-5-99,-1-1-1,0 0 1,0 1-1,0-1 0,-1 0 1,1 0-1,-1 0 0,0 0 1,0 0-1,0 0 1,0-1-1,0 1 0,0-1 1,-1 1-1,1-1 1,-1 0-1,0 0 0,0 0 1,1 0-1,-1 0 1,-1-1-1,1 1 0,0-1 1,-4 1-1,5-2-376,1 1 178,0-1 0,-1-1 0,1 1 0,0 0 0,-1 0-1,1 0 1,0-1 0,0 1 0,0 0 0,-1-1 0,1 1-1,0-1 1,0 0 0,0 1 0,0-1 0,-1-1 0,-4-5-5504,6 7 2844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18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97 1388,'0'0'714,"0"0"-64,0 0-405,0-1 1,-1 1 0,1 0-1,-1 0 1,1-1 0,0 1 0,0 0-1,-1 0 1,1-1 0,0 1-1,-1 0 1,1-1 0,0 1-1,0-1 1,0 1 0,-1 0 0,1-1-1,0 1 1,0-1 0,0 1-1,0 0 1,0-1 0,0 1-1,0-1 1,7-7-41,0 0 0,1 1-1,-1 0 1,2 0 0,-1 0 0,1 1-1,0 1 1,0 0 0,1 0-1,0 1 1,-1 0 0,1 0 0,1 1-1,-1 0 1,16-1 0,-21 4-144,0-1 0,0 1 0,-1 1 0,1-1 1,0 1-1,0 0 0,0 0 0,-1 0 0,1 1 0,-1-1 1,1 1-1,5 3 0,-8-3-30,0-1 1,0 1-1,0 0 0,0-1 1,-1 1-1,1 0 0,-1 0 1,1 0-1,-1 0 1,0 0-1,0 0 0,0 1 1,0-1-1,0 0 0,0 0 1,-1 1-1,1-1 1,-1 1-1,1-1 0,-1 0 1,0 1-1,0-1 0,0 1 1,0-1-1,-1 1 1,0 2-1,0 3 32,-1-1 0,-1 1 0,1 0-1,-1-1 1,-1 1 0,1-1 0,-1 0 0,-6 8 0,-5 5 320,-22 23-1,23-27-83,16-13-199,8-1-61,19 0-33,-20-2 12,-2 1 11,1 0-1,-1 0 1,1 1-1,-1 0 0,1 1 1,-1 0-1,0 0 1,0 0-1,0 1 1,-1 0-1,1 0 0,-1 0 1,0 1-1,0 0 1,-1 1-1,1-1 0,8 13 1,-10-13 86,-1 0 0,0 0 0,0 1 1,0-1-1,-1 1 0,0 0 0,0 0 0,0 0 1,-1 0-1,0 0 0,0 0 0,0 0 0,-1 0 1,0 0-1,0 0 0,-1 1 0,0-1 0,0 0 1,0 0-1,0 0 0,-1 0 0,-5 10 0,5-11 116,-1 0 0,1 0-1,-1 0 1,0 0 0,-1 0-1,1 0 1,-1-1-1,-8 8 1,10-10-172,-1-1 0,0 1 0,0-1 0,0 0 0,0 0 0,0 0 0,0 0 0,0 0 0,0 0 0,0-1 0,0 0 0,0 1 0,0-1 1,-1 0-1,1-1 0,0 1 0,-5-2 0,-12-2-984,1-2 0,0 0 1,-30-16-1,-8-2-8188,42 18 4896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19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1124,'0'0'1074,"0"0"-129,0 0-128,0 0-95,0 0-64,0 0-45,0 0-29,0 0-18,0 0-17,-1 3-39,-21 35 1338,16-29-1433,0 1 0,1 0 1,0 0-1,0 0 0,1 1 0,0-1 1,-3 15-1,7-23-350,0 1 1,0-1-1,0 0 1,0 0-1,1 0 1,-1 0-1,0 0 1,1 0-1,0 0 1,-1 0-1,1 0 1,0 0-1,0 0 1,0 0-1,0 0 1,0 0-1,1-1 1,-1 1-1,0 0 1,1-1-1,-1 1 1,4 1-1,-2-1-145,0 0 0,0 0 0,0 0-1,0-1 1,1 0 0,-1 1 0,0-1-1,1 0 1,-1-1 0,1 1 0,-1-1-1,5 1 1,-6-1-493,1 0-125,10 0-212,-4-1-4445,-9 1 2556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20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1044,'0'0'780,"0"0"-74,0 0-59,2 0 6502,27-1-6793,250-23 5117,-15 12-1637,-152 4-2655,-64 1-3850,-46 7 1923,1-1-1,0 0 1,0 1 0,-1-1-1,1-1 1,-1 1 0,5-2-1,-3 0-3415,-3 3 300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21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47 1560,'0'0'807,"2"-2"-46,6-3 244,1 1-1,0-1 1,0 1 0,0 1-1,0-1 1,1 2-1,18-4 1,9-3 893,-35 8-1688,-2 1 3,13 0 1647,-15-2-115,-29 4-1076,20 0-627,1 1 1,0 0 0,-1 1 0,2 0-1,-1 0 1,-15 10 0,20-10-30,0-1-1,1 1 1,-1-1-1,1 1 1,0 0 0,0 1-1,0-1 1,0 1 0,1 0-1,0-1 1,0 2-1,0-1 1,-3 9 0,4-10 1,2-3-12,-1 0-1,0 1 0,0-1 0,1 0 0,-1 1 0,1-1 1,-1 1-1,1-1 0,-1 1 0,1-1 0,0 1 1,0-1-1,0 1 0,0-1 0,0 1 0,0 0 1,0-1-1,1 1 0,-1-1 0,0 1 0,2 2 0,-1-2 4,0 1 10,25 12 208,-3-9-53,0 1-1,-1 1 1,28 14-1,-43-18-85,-1 0 0,1 0 0,-1 1 0,1 0 0,-1 0 0,-1 0 0,1 0 1,-1 1-1,0 0 0,0 1 0,0-1 0,-1 1 0,0-1 0,3 10 0,-6-14-43,0 0-1,0 0 1,-1 0 0,1 1 0,0-1 0,-1 0 0,0 1-1,0-1 1,1 0 0,-1 1 0,-1-1 0,1 1-1,0-1 1,0 0 0,-1 0 0,0 1 0,1-1-1,-1 0 1,0 0 0,0 1 0,0-1 0,0 0 0,0 0-1,-1 0 1,1 0 0,-1-1 0,1 1 0,-1 0-1,0-1 1,0 1 0,1-1 0,-1 1 0,0-1-1,0 0 1,-1 0 0,1 0 0,-3 1 0,0 0-50,-1-1 1,1 0 0,-1 0-1,1-1 1,-1 1 0,0-1 0,1 0-1,-1-1 1,-8-1 0,-3-1-1649,-29-11 0,37 9 247,-6-9-8033,14 13 5888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22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1448,'0'0'1192,"0"0"-135,0 0-126,0 0-114,0 0-87,24-10 3520,-20 9-4003,1 0 1,0 0-1,0 0 1,1 0-1,-1 1 1,0 0-1,0 0 0,0 0 1,0 1-1,0-1 1,0 1-1,0 0 1,0 1-1,0-1 0,0 1 1,5 3-1,-7-4-166,0 1-1,0 0 1,0 0 0,0 0-1,0 0 1,0 0-1,-1 1 1,1-1 0,-1 1-1,0 0 1,1-1-1,-1 1 1,-1 0 0,1 0-1,0 1 1,-1-1-1,1 0 1,-1 0 0,0 1-1,0-1 1,0 1-1,-1-1 1,1 1 0,-1-1-1,0 7 1,0-6-65,-1 0 0,1 0 0,-1 0 0,0-1 1,0 1-1,0 0 0,0 0 0,-1-1 0,1 1 0,-1-1 0,0 1 1,0-1-1,0 0 0,-1 0 0,1 0 0,-1 0 0,0 0 0,0 0 1,0-1-1,0 0 0,0 1 0,0-1 0,-1 0 0,1 0 0,-1-1 1,1 1-1,-1-1 0,-5 2 0,5-2-407,0-1 1,0 1-1,-1-1 1,1 1-1,0-1 1,0 0-1,-1-1 1,-5 0-1,-9-6-6248,18 7 3446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9:22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1352,'0'0'952,"0"0"-94,0 0-82,0 0-45,0 0-40,0 0-28,-1 16 1633,-11 8-979,-11 29 1319,22-49-2431,0 0 0,0 0 1,0 0-1,0 0 0,1 0 0,0 0 0,0 0 0,0 0 0,0 0 0,1 0 0,1 8 0,-1-10-78,0 1 0,1-1 0,-1 1 0,1-1-1,-1 0 1,1 0 0,0 0 0,0 1 0,0-2-1,0 1 1,0 0 0,4 3 0,31 15 175,-28-16-459,3 1-1562,-6-4-3285,-4 0 3109,8 1-1734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10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9 141 1160,'0'0'961,"0"0"-87,0 0-65,0 0-45,0 0-32,-7-4 8478,5 1-9487,6-7 435,0 1 0,0-1 0,1 1 0,0 0 0,1 0 0,0 1 0,0-1 0,1 1 1,0 1-1,1-1 0,-1 1 0,1 0 0,1 1 0,13-9 0,-21 15-147,0-1 0,0 1 0,0 0-1,0-1 1,0 1 0,0 0 0,0 0 0,0-1 0,0 1-1,0 0 1,0 0 0,0 0 0,0 0 0,0 0-1,0 0 1,0 1 0,0-1 0,0 0 0,0 1 0,0-1-1,0 0 1,1 1 0,0 1 6,0-1 1,0 1-1,0-1 0,0 1 1,0 0-1,-1 0 0,1 0 1,-1 0-1,2 2 1,1 4 13,0-1 1,-1 0 0,0 1-1,3 12 1,-2-5 70,-1 1 0,-1-1 0,0 0 0,-1 1 0,-1 0 0,0-1 1,-1 1-1,-6 24 0,4-27-12,-1 0 0,0-1 0,-1 1 0,-1-1 1,1 0-1,-2-1 0,0 1 0,0-1 0,-1-1 1,-14 15-1,-7 6 70,28-31-122,-2 3 69,1-1-10,11-8-73,-5 4-22,-1 1 0,1-1 1,-1 1-1,1 0 1,-1 0-1,1 0 0,0 1 1,0-1-1,-1 1 0,1 0 1,0 0-1,0 0 0,6 1 1,3 2 17,0 0 1,19 7-1,-1 0-4,-30-10-412,0 1 0,1-1 0,-1 0 0,0 0 0,1 1 0,-1-1 0,0 0 0,1 0 0,-1 0-1,1 0 1,-1-1 0,0 1 0,1 0 0,-1-1 0,0 1 0,0 0 0,1-1 0,-1 0 0,0 1-1,0-1 1,0 0 0,0 1 0,1-1 0,-1 0 0,0 0 0,0 0 0,-1 0 0,1 0-1,1-2 1,-1 2-3153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11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1368,'0'0'614,"0"0"-48,0 0-32,0 0-21,0 0-39,0 0-15,0 0-39,-1 2 5665,-2 12-5925,-6 18 1258,-17 41 0,-1 2 113,27-74-1472,-1 0-24,1-1-1,0 1 1,0 0-1,0 0 1,0-1-1,0 1 1,0 0-1,0 0 1,0-1-1,0 1 1,0 0-1,0 0 0,1-1 1,-1 1-1,0 0 1,0 0-1,1-1 1,-1 1-1,1 0 1,-1-1-1,0 1 1,1-1-1,-1 1 1,1 0-1,-1-1 0,1 1 1,0-1-1,-1 1 1,1-1-1,0 0 1,1 1-1,14 3 306,0 0-1,1-2 1,-1 0 0,23-1-1,70-7 1010,-63 3-881,-6-4-130,-39 7-366,10-5-1870,-5 3-8170,-6 2 6103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11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1056,'0'0'906,"0"0"-100,0 0-86,0 0-58,0 0-7,0 0-10,0 0 3,0 0-10,0 0-9,0 0-20,0 0-16,0 4-9,-5 149 5384,1-68-2995,3-67-1197,1-11-3999,0 0-7405,0-7 5943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12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1244,'0'0'936,"0"0"-91,0 0-73,0 0-48,0 0-38,0 0-18,0 0-26,0 0-22,0 0-19,0 0-2,0 0-11,0 0-10,0 0-21,0 0 7,0 0-6,0 0-16,0 0-6,0 0-9,4 1-12,32 5 1711,0-2-1,64 0 1,-99-4-2218,23-14-5850,-23 13 3645,-1 0-1592,3-5 34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13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1612,'1'-1'-1698,"0"-1"4014,2-4 13566,-2 3-12142,-1 1-5711,0 0-7346,0 2 4366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21.4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1 217 1108,'0'0'846,"0"0"-69,0 0-70,0 0-26,0 0-13,0 0-29,0 0-35,0 0-37,4-2-27,156-50 3151,-23 6-2300,-91 31-1042,167-46 1152,-155 47-695,100-10-1,-135 22-933,-17 1-9001,-6 1 8928,0 0-2581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13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0 900,'1'1'-1314,"0"1"2356,2 6 14355,-1-6-15769,0-2-6180,-2 0 2331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14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1512,'0'0'950,"0"0"-87,0 0-73,0 0-57,1 2 6849,0 3-3812,9 28-2841,-6-2-258,-2-1 0,-1 0 0,-1 1 0,-5 33 0,0 38 758,3-45-552,2-56-895,0-1-14,0 0-14,0 0-19,0 0-13,0 0-20,1 4 93,-1-3-4370,0 0-4739,0-1 4963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15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1148,'0'0'1328,"0"0"-133,0 0-111,0 0-86,0 0-83,0 0-58,0 0-50,2-1-64,10-1 570,0 0 0,1 1-1,11-1 1,2 7-4148,-26-5 1080,0 0-1294,0 0 34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15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1020,'0'0'1320,"0"0"-116,0 0-121,0 0-87,18 5 3693,50-6-903,-38-3-11090,-24 3 4238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 1716,'-1'-1'530,"1"-1"1,1 0-1,-1 0 1,0 1-1,0-1 0,1 0 1,-1 1-1,1-1 0,-1 0 1,1 1-1,0-1 0,-1 1 1,2-3-1,18-19 2350,-11 16-2287,-1 1 1,1 0-1,14-7 0,-21 11-529,0 1-1,-1 0 1,1 0 0,0 1 0,0-1-1,0 0 1,0 0 0,0 1 0,0 0-1,0-1 1,0 1 0,0 0-1,0 0 1,0 0 0,1 0 0,-1 0-1,0 0 1,0 1 0,0-1 0,0 1-1,0-1 1,0 1 0,0 0 0,-1 0-1,1 0 1,0 0 0,0 0-1,-1 0 1,1 1 0,0-1 0,-1 0-1,1 1 1,-1-1 0,0 1 0,1 0-1,-1-1 1,0 1 0,0 0-1,0 0 1,1 3 0,0 0-4,0 1 0,-1 0 1,1-1-1,-1 1 0,0 0 0,-1 0 1,1-1-1,-1 1 0,0 0 0,-1 0 1,1 0-1,-1 0 0,-3 9 0,0-3 4,-2-1 0,1 1 0,-1-1 0,-1 0 0,0 0 0,-15 18 0,-2-4 118,-32 29 0,51-50-130,6-6 38,12-4 20,0 5 110,0 1-1,0 0 1,0 1-1,0 1 0,22 5 1,-19-3-1169,0-1 0,29 1 0,-31-12-8232,-13 7 5406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17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1104,'0'0'982,"0"0"-117,0 1 8371,-3 12-9025,-3 0 374,0-1 0,-1 0 0,-13 20 0,-3 3 507,22-34-1026,1 0 0,-1 0-1,0 1 1,1-1 0,-1 0 0,1 1-1,-1-1 1,1 0 0,-1 1 0,1-1 0,0 1-1,0-1 1,0 1 0,0-1 0,0 2-1,0-2-19,1-1-1,-1 1 0,0 0 1,1-1-1,-1 1 0,0 0 0,1-1 1,-1 1-1,1 0 0,-1-1 0,1 1 1,0-1-1,-1 1 0,1-1 1,-1 1-1,1-1 0,0 1 0,-1-1 1,1 0-1,1 1 0,3 0 123,1 1-1,-1-1 0,1-1 1,0 1-1,-1-1 1,7 0-1,-6 0-118,152 0 1942,-135 1-1851,-15 0-1363,-1-4-3468,-6 3 3393,-1 0-887,0 0-1552,0 0 38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17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1096,'0'0'1016,"0"0"-71,0 0-51,0 0-33,0 0-28,0 0-27,0 0-46,0 0-25,0 0-29,-1 2-13,-7 26 1396,2 1 0,-4 34 0,-2 12 229,4-2-281,7-72-2120,1 6-569,0-5-2653,0-2-3322,0 0 2307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25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0 1600,'0'0'834,"0"1"7439,0 2-4225,2 16-3734,-11 186 1803,3-51-1337,2-73-516,3-56-153,0 17-15,-3-1 1,-12 64-1,5-30-30,-4 14 13,1 5-54,-6 10 28,16-90-42,-5 36 11,-10 72 63,19-121-94,-4 28 39,0-5 116,4-24-134,0 0 0,0 0 6,0 0 4,0 0-16,0 0-13,0 0-5,0 0-3,0 0 5,0 0 18,-2 0-11,1-1-1,0 1 1,-1-1-1,1 1 1,-1-1-1,1 0 1,0 0-1,0 0 0,-1 0 1,1 0-1,0 0 1,0 0-1,0 0 1,0-1-1,0 1 1,0 0-1,1-1 1,-2-1-1,-17-35-30,12 24 59,-16-28 90,22 41-103,-5-16 293,51 64-129,-16-14-84,-29-33-86,3 2 23,-1 0 1,0 0-1,1 0 0,0 0 1,-1 0-1,1-1 1,3 2-1,-5-3 10,23-2 323,-9-4-172,-1-1 0,1 0-1,25-18 1,-40 25-188,1-1 20,10-6-473,-9 5-3582,-2 0-3927,-1-7 3903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26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0 1764,'0'0'1014,"0"0"-86,0 0-69,0 0-48,0 0-46,-2 2-42,-31 34 3338,-40 56 0,72-90-4220,-6 8-997,4-8-5730,3-2 3817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26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1868,'31'22'7628,"3"14"-3950,28 25-1142,-62-61-2941,0 0-185,5 2-851,-4-2-4451,-1 0 2530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49:32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1127 142 892,'-7'-9'950,"6"7"-100,1 2-67,-2-2-68,-31-22 3861,31 23-4115,-15-4 824,-18 0-77,23 3-850,-1 0 1,1 0-1,-14 1 0,-53 5 571,42 2-575,0 1 0,0 2 0,0 1 1,1 2-1,-35 17 0,38-14-166,1 2 0,1 1 0,-31 25 0,-35 20 168,85-56-305,1 1 0,1 0-1,-19 18 1,12-11-27,-4 7 39,1 1-1,1 0 0,1 2 1,1 0-1,-27 53 0,14-15 40,-35 104-1,53-125-27,1 0 0,2 2 0,-5 72-1,7-7 107,-4 307 300,18-343-351,2 0 0,26 94 1,-22-121-47,1 0-1,2-1 1,3-1 0,1-1 0,2 0-1,44 62 1,-42-70 27,3-1-1,0-1 0,2-2 1,1-1-1,2-1 0,1-2 1,54 35-1,-63-48-29,0-1 0,1-2 1,0 0-1,44 11 0,-48-16-25,0-1 0,0-1 0,1 0-1,-1-2 1,43-1 0,-63-1-55,36-1 79,1-3-1,51-11 1,-46 4-13,0-2-1,72-33 1,-102 40-52,10-4 21,-1-2 0,1 0 0,37-30 0,18-23 3,-48 35 8,43-49-7,-51 51-13,-2-1 0,0-1 0,-3 0 0,16-35 0,17-75 171,-42 115-75,-2 4-42,-2-1 0,0 1 0,-1-1 0,-1-28 0,1 6 52,0-43 49,1-10-9,-2 63 0,-5-65 1,0 26-9,0 13 16,-19-103 1,4 82-91,-17-73 142,-54-108 334,46 166-414,-4 0-120,42 84-25,-8-16 17,-29-44 1,-40-50 50,78 116-68,1 0-8,-1-1 0,0 1-1,0 0 1,-1 1 0,1-1-1,-1 1 1,-1 0-1,-9-8 1,7 7 1,-13-11-174,-2 1 0,0 1-1,-1 1 1,0 2 0,-1 0 0,-32-11 0,-52-7-3985,2 12-6757,104 18 6508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21.9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78 940,'0'0'709,"2"2"-81,2-1-394,1 1 1,-1-1-1,0 0 0,1 0 1,-1 0-1,1-1 0,-1 1 1,1-1-1,-1 0 0,6-1 0,54-9 1321,-27 4-600,351-51 4051,-293 44-4774,-94 13-528,-1 0-100,0 0-77,0 0-74,0 0-83,0 0-164,0 0-645,0 0-1037,0 0 29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27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 1468,'0'0'682,"0"0"-38,0 0-16,0 0-60,16-18 3515,-14 17-3788,1-1 0,0 0 1,0 1-1,0 0 1,0 0-1,0 0 0,0 0 1,5-1-1,-7 2-88,3 3 284,-3-3-440,-1 0 1,1 0 0,0 1-1,0-1 1,-1 0 0,1 1-1,0-1 1,-1 1 0,1-1-1,0 1 1,-1-1 0,1 1-1,-1-1 1,1 1 0,-1-1-1,1 1 1,-1 0 0,0-1-1,1 1 1,-1 0 0,0 0-1,1-1 1,-1 1 0,0 0-1,0 0 1,1 1 0,-10 20 703,8-19-696,0-1 0,0 0 1,0 1-1,0 0 0,0-1 0,0 1 0,0-1 1,0 5-1,2-5-39,0 2-12,1-1-1,0 1 1,0 0 0,0-1-1,1 1 1,-1-1 0,1 0-1,0 0 1,0 0 0,4 4 0,10 10 45,-15-14 48,0 1 0,0-1 0,0 1 0,0-1 0,-1 1 0,1 0 0,-1-1 0,0 1 0,0 0 0,0 6 0,-1-8 40,-5 8 288,5-9-396,0 0 0,0 0 0,-1 0 1,1 0-1,-1 1 0,1-1 1,-1 0-1,1 0 0,-1 0 0,0-1 1,1 1-1,-1 0 0,0 0 0,0 0 1,0 0-1,-1 1 0,0-1-142,0 0 1,0 0-1,-1 0 0,1-1 0,0 1 0,0 0 1,-1-1-1,1 1 0,0-1 0,-4 0 0,-24-2-6491,26 1 4808,3 1-1343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29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1344,'1'3'7569,"2"5"-3654,16 48-2184,4 36 1585,22 164 0,-29 31-666,-12-100-1903,-4-186-739,1 34 120,-1-34-122,0-1 2,0 1 0,0 4 0,2 29 134,-2-33-136,0-1-2,1 11 10,-1-11-9,0 0 1,0 0-1,1 0 1,-1 1-1,0-1 1,0 0-1,0 0 1,0 1-1,0-1 1,0 0-1,0 0 1,0 0-1,0 1 1,0-1-1,0 0 1,0 0-1,0 1 1,0-1-1,0 0 1,0 0-1,0 1 1,0-1-1,0 0 1,-1 0-1,1 0 1,0 1-1,0-1 1,0 0-1,0 0 1,0 0-1,-1 1 1,1-1-1,0 0 1,0 0-1,0 0 1,-1 0-1,1 0 1,0 0-1,0 1 1,0-1-1,-1 0 1,1 0-1,0 0 1,-6-4-51,0 0 0,0-1-1,0 1 1,1-1 0,0-1 0,0 1 0,0-1 0,1 0 0,-5-6 0,1-3-61,-1 1 0,2-1 0,-7-18 1,14 32 108,-6-12-95,6 11-8,5 9 109,-2-4 18,60 62 390,-60-61-384,-1-3-23,27 16 133,-27-15-133,1-1 0,-1 0 0,1 1 0,-1-1 0,1 0 0,-1 0 0,6 1 0,-7-2 3,-1 0 1,0 0-3,26-7 182,-18 1-158,1-1 1,0 1-1,-1-2 0,-1 1 1,13-15-1,-18 18-710,1 1 1,-1-1-1,1 0 0,-1 0 1,2-6-1,-4 9-407,2-11-1574,-1 7-4898,-1-1 2925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30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5 1332,'0'0'811,"0"0"-58,0 0-39,0 0-38,0 0-35,0 0-30,0 0-18,0 0-17,0 0-24,0 0-2,0 0-30,0 0-11,0 0-13,0 0-20,0 0-12,0-5 245,-2 7 2025,-25 36-1383,18-23-1710,-1 0 1,-21 21 0,30-35-412,1-1-240,0 0-869,0 0-1374,0 0 36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30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1516,'0'0'842,"0"0"-45,0 0-36,33 18 5913,19 39-1489,-51-56-5126,4 4-299,3 3-8225,-8-8 5224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31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1108,'0'0'852,"0"0"-114,8-20 4475,-7 19-5023,1 0 1,-1 0 0,1-1-1,0 1 1,-1 1 0,1-1-1,0 0 1,0 0-1,0 1 1,0-1 0,0 1-1,0-1 1,0 1 0,0 0-1,0 0 1,0 0 0,0 0-1,0 0 1,2 1-1,-3-1-116,0 0 0,0 1-1,1-1 1,-1 0 0,0 1-1,0-1 1,0 1-1,0 0 1,0-1 0,0 1-1,-1 0 1,1-1-1,0 1 1,0 0 0,0 0-1,-1 0 1,1 0 0,0 0-1,-1 0 1,1 0-1,-1 0 1,1 0 0,-1 0-1,0 0 1,1 0 0,-1 0-1,0 0 1,0 1-1,0-1 1,0 0 0,0 0-1,0 0 1,0 0-1,0 0 1,0 1 0,-1 0-1,0 4 108,0-1 0,-1 1 1,0-1-1,0 0 0,-1 0 0,-5 10 0,8-15-165,0 0 0,0 0-8,0 0-15,0 0-11,0 0-13,23 17-154,-20-15 196,1 1 1,-1-1 0,1 1 0,-1-1-1,0 1 1,0 0 0,0 0 0,3 5-1,-4-6 111,-1 0-1,1 1 1,-1-1 0,0 0-1,1 1 1,-1-1-1,0 1 1,-1 0-1,1-1 1,0 1-1,-1 0 1,0 0-1,1-1 1,-1 1-1,0 0 1,0 0-1,-1 0 1,1-1-1,-1 1 1,1 0-1,-1-1 1,0 1-1,0 0 1,0-1-1,0 1 1,0-1-1,-1 1 1,1-1 0,-1 0-1,0 0 1,1 0-1,-1 0 1,0 0-1,0 0 1,0 0-1,-1 0 1,-2 1-1,4-3-111,-26 8-2407,16-8 253,-1 0-4726,-1-1 2778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0:55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3 1312,'-15'1'2624,"-1"-1"4666,14 0-7032,2 0 17,0 0 12,0 0 5,0 0 6,0 0 1,0 0 19,0 0-8,0 0 13,5 0-6,93-4 2989,129 12 0,-24 0-532,-201-8-2711,-2 0-9,23 0 510,-18 0-5499,-3 0-5414,-2 0 6183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01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97 1504,'0'0'692,"-8"3"8115,5-4-8196,3-2-547,0 0-1,0 0 1,0 0-1,0 0 1,1 0-1,-1 0 1,1 0-1,0 1 1,0-1-1,0 0 1,0 0-1,0 1 1,0-1-1,3-3 1,25-36 418,-28 42-469,-1-1 1,1 0 1,-1 1-1,1-1 0,-1 0 1,1 1-1,-1-1 1,1 1-1,0-1 0,-1 1 1,1-1-1,0 1 1,0-1-1,-1 1 0,1-1 1,0 1-1,0 0 1,-1 0-1,1-1 0,0 1 1,0 0-1,0 0 1,0 0-1,-1 0 0,1 0 1,0 0-1,0 0 1,0 0-1,0 0 0,-1 1 1,1-1-1,1 0 1,0 2 4,0-1 0,1 0 0,-1 1 1,0 0-1,-1-1 0,1 1 1,0 0-1,0 0 0,-1 0 0,3 4 1,0 1 16,0 0 0,0 0 1,0 1-1,-1 0 0,4 16 1,-6-16 6,-1 1 1,1 0 0,-2 0 0,1-1 0,-1 1-1,0 0 1,-5 13 0,-2 2 262,-13 30 1,5-17 20,8-26-21,8-11-301,0 1 0,0-1 0,0 0 0,0 0 0,0 0 1,0 0-1,-1 1 0,1-1 0,0 0 0,0 0 0,0 0 0,0 0 1,-1 0-1,1 0 0,0 1 0,0-1 0,0 0 0,-1 0 1,1 0-1,0 0 0,0 0 0,0 0 0,-1 0 0,1 0 1,0 0-1,0 0 0,0 0 0,-1 0 0,1 0 0,0 0 1,0 0-1,-1 0 0,1 0 0,0 0 0,0 0 0,0 0 0,-1-1 1,1 1-1,0 0 0,0 0 0,0 0 0,0 0 0,-1 0 1,1 0-1,0-1 0,0 1 0,0 0 0,0 0 0,0 0 1,-1 0-1,1-1 0,0 1 0,0 0 0,0 0 0,0 0 1,0-1-1,0 1 0,0 0 0,0 0 0,0-1 0,0 1 0,0 0 1,0 0-1,0 0 0,0-1 0,0 1 0,0 0 0,0-2-13,0 0 3,1 0-1,0 1 1,-1-1-1,1 0 1,0 1-1,0-1 1,0 1-1,0-1 1,0 1-1,1-1 1,-1 1-1,0 0 1,2-2-1,-2 3 0,1-1 8,0 1 0,-1 0 1,1-1-1,0 1 0,0 0 0,0 0 0,-1 0 0,1 0 0,0 1 1,0-1-1,-1 0 0,1 1 0,2 0 0,25 9 16,-21-6-12,1-1 0,0-1 0,0 1 0,0-1 0,16 1 0,-21-3-767,0 1 1,1-1-1,-1 0 0,1-1 0,-1 1 1,0-1-1,1 0 0,-1 0 0,0 0 1,0-1-1,6-2 0,-9 4-2294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02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1640,'23'11'9682,"4"-5"-5952,32-2-3825,-32-3 1599,70 7 1027,-95-7-2483,-2-1-22,0 0-144,1 0-1,-1 0 0,1 0 0,0 0 0,-1 1 1,1-1-1,0 0 0,-1 0 0,1 0 0,0 0 1,-1 0-1,1-1 0,-1 1 0,1 0 0,0 0 1,-1 0-1,1 0 0,0-1 0,-1 1 0,1 0 0,0-1 1,8-6-9048,-9 7 5847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02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1960,'0'0'1366,"0"0"-105,0 0-99,0 0-62,0 0-54,0 0-5,0 0-25,0 0-52,0 0-46,0 0-26,0 0-25,3-3 567,-2 2-7728,-1 1 2257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03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2092,'6'6'11701,"-3"-6"-10344,-1-6-2211,3-5-5457,-2 4 2650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22.3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64 1052,'0'0'786,"0"0"-73,0 0-72,0 0-43,13 7 1020,150-33 3002,-48 4-2590,-73 16-1382,-10 0-194,0 2 1,1 1 0,33 2 0,-28 1-395,-36 0-225,-2 0-62,0 0-95,7-2-407,-5 1-5918,-2 1 3724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25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10 1032,'0'0'821,"0"0"-103,0 0-67,4-1 186,-4 0 2273,-1 0 3404,-2 0-6494,0 0-1,0 0 1,0 0-1,0 0 1,0 0-1,0 1 1,0 0-1,0-1 1,0 1-1,0 0 1,0 1-1,0-1 1,-1 0-1,1 1 1,0 0-1,0 0 1,0 0-1,1 0 1,-5 2-1,0 0 24,0 0 1,1 1-1,-1-1 1,1 2-1,0-1 0,0 1 1,-9 8-1,14-12-43,1 0 1,-1 0-1,0-1 1,1 1-1,-1 0 1,1 0-1,-1 0 1,1 0 0,-1 0-1,1 0 1,0 0-1,0 0 1,-1 0-1,1 0 1,0 0-1,0 0 1,0 0-1,0 0 1,0 0-1,0 0 1,0 0-1,1 0 1,-1 0-1,0 0 1,0 0-1,1 0 1,-1 0-1,1 0 1,-1-1-1,1 1 1,-1 0-1,1 0 1,-1 0-1,1 0 1,0-1-1,-1 1 1,1 0-1,0-1 1,0 1-1,0 0 1,1 0-1,5 4 8,1 0 0,0-1-1,15 8 1,-9-6-3,-7-2 1,1 1 0,-1-1 0,0 2 0,0-1 0,-1 1 1,1 0-1,-1 0 0,0 0 0,-1 1 0,0 0 0,7 12 1,-11-17-2,0 0 1,0 0 0,0 0 0,0 0 0,-1 0-1,1 0 1,-1 1 0,1-1 0,-1 0 0,0 0-1,0 1 1,0-1 0,0 0 0,0 0-1,0 1 1,-1 1 0,0-2-2,0-1 0,0 1 0,1-1-1,-1 1 1,0-1 0,0 1 0,0-1 0,-1 0 0,1 0-1,0 1 1,0-1 0,-1 0 0,1 0 0,0 0 0,-1 0 0,1-1-1,-1 1 1,0 0 0,1-1 0,-1 1 0,1-1 0,-1 1 0,-3-1-1,3 0-6,-1 0 0,1 0 0,-1 0 0,1 0 0,-1 0 0,0-1 0,1 0 0,0 1 0,-1-1 0,1 0-1,-1 0 1,1 0 0,0-1 0,0 1 0,-1 0 0,1-1 0,0 0 0,0 1 0,1-1 0,-4-3 0,4 2-6,-1 1 1,1 0-1,0-1 1,0 1-1,0-1 1,1 1-1,-1-1 1,0 0-1,1 1 1,0-1-1,-1 0 1,1 1-1,0-1 1,1 0-1,-1 1 1,0-1-1,1 0 1,-1 1-1,1-1 1,0 1-1,1-4 1,4-3-5,0 1 0,0-1 0,1 1 0,15-14 0,-20 19 9,25-24-16,-27 27 20,5-9 11,-4 6-4,0 1-52,0 1 1,-1-1-1,1 0 1,0 1 0,-1-1-1,0 0 1,1 1-1,-1-1 1,0 0-1,0 0 1,0 0 0,0 1-1,-1-1 1,1 0-1,0 0 1,-1 1-1,1-1 1,-1-1 0,0 2-288,1 1-79,-2-3-295,-1-1-917,1 2-2837,-3-1 1765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2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1 892,'0'0'779,"0"0"-87,0 0-41,0 0-71,0 0-61,0 0-28,0 0-25,0 0-21,0 0-29,0 0-32,0 0-12,0 0-8,0 0-12,-2 2-30,-80 102 4009,82-103-4296,0-1-1,-7 6-1323,6-4-4429,1-2 3492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27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1244,'0'0'698,"5"-1"289,-2 2 2137,7 10-1664,-1-1 1,12 19-1,-13-16-749,1-1 0,13 13 0,-16-17-514,-4-6-6820,-2-2 3882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27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1264,'0'0'673,"0"0"-80,0 0-99,0 0-62,0 0-2,0 0-10,14-13 2803,-9 10-2789,-1 0-69,0 1 0,0 0 1,0 0-1,0 0 0,9-2 0,-12 4-198,0 0-77,1 1 1,-1-1-1,1 1 0,-1-1 1,0 1-1,1 0 0,-1 0 1,0 0-1,0 0 1,0 0-1,1 0 0,-1 0 1,0 0-1,1 2 0,-1 1-10,-1-1 0,0 0 0,0 0 0,0 0 0,0 0-1,0 0 1,-1 1 0,1-1 0,-1 0 0,0 0 0,0 0-1,0 0 1,-3 4 0,-22 37 663,24-42-696,2-1-18,0-1-1,0 0-26,-1 0-1,1 0 1,0 0 0,0 0 0,0 0 0,0 0 0,0 0 0,-1 0 0,1 0 0,0 0 0,0 0 0,0 0 0,0 0 0,0 1-1,0-1 1,0 0 0,0 0 0,-1 0 0,1 0 0,0 0 0,0 0 0,0 0 0,0 1 0,0-1 0,0 0 0,0 0 0,0 0-1,0 0 1,0 0 0,0 1 0,0-1 0,0 0 0,0 0 0,0 0 0,0 0 0,0 0 0,0 1 0,0-1 0,0 0 0,0 0-1,0 0 1,0 0 0,0 0 0,0 0 0,0 1 0,0-1 0,0 0 0,0 0 0,1 0 0,-1 0 0,0 0 0,0 0 0,0 0-1,0 1 1,0-1 0,0 0 0,0 0 0,1 0 0,-1 0 0,0 0 0,0 0 0,0 0 0,0 0 0,0 0 0,1 0 0,7 8 82,-3-4-63,0 0 0,-1 0 1,1 1-1,-1-1 0,0 1 1,0 1-1,-1-1 0,1 0 0,3 10 1,-6-13 30,0 1 1,0-1 0,0 0-1,0 1 1,-1 0-1,1-1 1,-1 1 0,1-1-1,-1 1 1,0 0 0,0-1-1,0 1 1,-1-1 0,1 1-1,-1 0 1,1-1 0,-1 1-1,0-1 1,0 1 0,0-1-1,0 0 1,0 1-1,-1-1 1,1 0 0,-1 0-1,-1 2 1,2-3-59,1 0 0,-1-1 0,0 1 0,0 0 0,0-1-1,1 1 1,-1-1 0,0 0 0,0 1 0,0-1 0,0 0 0,0 1 0,0-1 0,0 0-1,0 0 1,0 0 0,0 0 0,0 0 0,0 0 0,0 0 0,0 0 0,0 0 0,1 0-1,-1 0 1,0-1 0,0 1 0,0 0 0,-2-2 0,-23-16-3681,16 10-846,5 4 1320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32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1300,'0'0'745,"0"0"-40,0 0-58,0 0-46,0 0-33,0 0-24,4-3 4344,15-10-4148,-1 0-406,-13 8-228,0 1-1,0 1 1,0-1-1,1 1 1,0 0 0,0 0-1,-1 0 1,8-2-1,-11 5-91,-1 1 0,0-1 0,0 0-1,0 0 1,0 0 0,1 1-1,-1-1 1,0 1 0,0-1-1,0 1 1,0-1 0,0 1 0,0-1-1,0 1 1,0 0 0,0 0-1,0-1 1,-1 1 0,1 0-1,0 0 1,0 0 0,-1 0 0,1 0-1,-1 0 1,1 0 0,-1 0-1,1 0 1,-1 1 0,0-1-1,1 0 1,-1 0 0,0 0 0,0 2-1,2 4 12,-1 1 0,0-1 0,0 0 0,-1 7-1,-1 1 17,-1 0-1,-1 0 0,0 0 0,-1 0 0,0-1 0,-1 0 0,-1 1 0,0-2 0,-1 1 0,-16 22 0,20-33-14,-3 3 88,19-5 82,-8-1-188,1 0 1,0 1 0,-1 0 0,1 0 0,-1 0 0,1 1 0,8 3-1,29 7 46,-7-9-966,-35-3 470,13-1-5832,-13 1 3661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33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0 1668,'0'0'741,"0"0"-52,0 0-40,0 0-36,0 0-44,0 0-23,0 0-12,0 0-15,0 0-10,0 0-17,0 0-8,-12 24 1953,-76 90 700,87-113-3293,-2 1-935,-1 0-5356,4-2 3826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34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1236,'0'0'838,"13"18"4298,-3 4-3317,-5-11-1480,-1-1 1,1-1-1,1 1 0,9 12 0,-15-22-928,3 3-4097,-3-3 2288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34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1448,'0'0'561,"22"-24"6745,-18 21-7032,-1 1 1,1 0-1,0 1 1,0-1-1,-1 0 1,6 0-1,-9 2-124,0 0 1,2 0-94,-1 0 0,0 0-1,0 0 1,0 1 0,0-1-1,0 0 1,0 1 0,0-1 0,0 1-1,0-1 1,0 1 0,0 0 0,-1-1-1,1 1 1,0 0 0,0-1 0,0 1-1,-1 0 1,2 1 0,-1 1 2,-1 0 1,1 0-1,-1 0 0,1 0 1,-1 0-1,0 0 0,0 0 1,-1 0-1,1 0 0,-1 0 1,1 0-1,-1-1 0,0 1 1,-2 5-1,-23 37 482,18-34-340,8-10-168,0 4 24,0-5-54,0 0 1,0 1 0,0-1 0,0 0 0,0 1-1,0-1 1,0 0 0,0 1 0,0-1-1,0 0 1,0 1 0,0-1 0,0 0-1,0 1 1,0-1 0,0 0 0,1 1 0,-1-1-1,0 0 1,0 0 0,0 1 0,1-1-1,-1 0 1,0 1 0,1-1 0,6 8-9,-3-3 37,-1 0 0,1 0 0,-1 1 0,-1-1 0,1 1-1,-1-1 1,0 1 0,0 0 0,-1 0 0,2 9 0,-2-10 62,-1-1 0,0 1 0,0-1 0,0 1 0,0 0 0,-1-1 1,1 0-1,-1 1 0,0-1 0,-1 1 0,1-1 0,-1 0 0,0 0 0,0 0 0,-3 5 0,5-9-21,-1 1-84,1-1 1,0 0-1,0 1 0,0-1 0,-1 0 1,1 0-1,0 1 0,-1-1 0,1 0 1,0 0-1,0 1 0,-1-1 1,1 0-1,0 0 0,-1 0 0,1 0 1,-1 1-1,1-1 0,0 0 0,-1 0 1,1 0-1,0 0 0,-1 0 0,1 0 1,-1 0-1,1 0 0,0 0 0,-1 0 1,1 0-1,0 0 0,-1 0 0,1-1 1,-1 1-1,1 0 0,0 0 0,-1 0 1,1-1-1,-21-8-3010,12 4-392,2 4 417,-1 0 34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35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1620,'0'0'1010,"0"0"-50,0 0-46,0 0-54,0 0-19,0 0-30,0 0-20,4 0-37,29 3 1281,119 9 3759,79 13-2043,-117-12-2348,-89-12-5324,0 0-4491,-25-1 4137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36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1528,'0'0'630,"0"0"-61,0 0-48,0 0-57,0 0-16,0 0-14,0 0-4,0 0-16,0 0-5,0 0-17,0 0-2,0 0-14,0 0-18,0 0-15,0 0-12,26-9 1479,-21 9-1580,0 0 0,0 0 0,0 0 0,0 0 0,0 1 0,6 1 0,-10-2-161,1 1-1,0 0 0,-1-1 0,1 1 0,0 0 0,-1 0 0,1 0 1,-1 0-1,0 0 0,1 0 0,-1 0 0,0 0 0,1 1 0,-1-1 1,0 0-1,0 1 0,0-1 0,0 1 0,0-1 0,0 4 1,0-3-25,0 0 1,-1 0 0,0 1-1,0-1 1,1 0 0,-2 1 0,1-1-1,0 1 1,0-1 0,-1 0 0,1 1-1,-1-1 1,1 0 0,-1 0-1,0 0 1,0 1 0,-3 2 0,-26 36 332,17-25-198,12-15-150,-1 1-9,2-2-19,0 1 1,0-1 0,0 1-1,0-1 1,-1 0 0,1 1-1,0-1 1,0 1 0,0-1 0,0 1-1,0-1 1,0 0 0,1 1-1,-1-1 1,0 1 0,0-1-1,0 1 1,0-1 0,0 0 0,1 1-1,-1-1 1,0 0 0,0 1-1,1-1 1,-1 0 0,0 1-1,0-1 1,1 0 0,-1 1-1,0-1 1,1 0 0,-1 0 0,1 1-1,17 13 21,-12-9-45,-1-1 55,-1 1-1,0 0 1,0 0-1,0 0 1,0 0-1,-1 1 1,4 7-1,-6-11 33,0 0-1,0 0 0,-1 0 1,1 1-1,0-1 0,-1 0 1,0 0-1,1 1 1,-1-1-1,0 1 0,0-1 1,0 0-1,-1 1 0,1-1 1,0 0-1,-1 0 1,0 1-1,1-1 0,-1 0 1,0 0-1,0 0 0,-2 3 1,2-4-63,1 0 1,-1-1-1,0 1 0,0 0 1,0 0-1,0 0 0,0-1 1,0 1-1,0-1 0,0 1 1,-1-1-1,1 1 0,0-1 1,0 0-1,0 1 0,0-1 1,-1 0-1,1 0 1,0 0-1,0 0 0,0 0 1,-1 0-1,1 0 0,0 0 1,0-1-1,0 1 0,-2-1 1,-14-6-2351,3-4-4498,10 6 3724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32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 1600,'0'0'818,"0"0"-70,0 0-19,0 0-42,0 0-40,0 0-38,0 0-24,0 0-29,0 0-35,0 0-44,0 0-30,0 0-42,0 0-27,0 0-36,0 0-41,0 0-26,0 0-22,0 0-22,0 0-22,0 0-19,-2 1-12,-7 7-9,1 1-1,0-1 1,1 1-1,0 0 1,0 1 0,1 0-1,-7 14 1,-31 80 451,40-94-593,1 0 0,0 0-1,0 1 1,1-1 0,1 1-1,0-1 1,0 1 0,1-1-1,0 1 1,1 0 0,0-1-1,1 1 1,0-1 0,1 1-1,0-1 1,0 0 0,1 0-1,1 0 1,-1-1 0,8 11-1,-10-17-16,1 0-1,0 0 0,0 0 1,0 0-1,0-1 0,0 1 1,1-1-1,-1 1 0,1-1 1,0-1-1,-1 1 0,7 2 1,2-1 5,1 1-1,18 1 1,-25-4 3,6 2-2,-10-3-15,12-1 11,-9 0-1,0 1 0,0-1 0,1 0 0,-1-1 0,0 1 1,0-1-1,-1 0 0,1 0 0,0-1 0,-1 1 0,1-1 0,-1 0 0,7-6 0,-9 7 10,1 0 0,-1-1-1,0 1 1,0 0 0,0 0-1,-1-1 1,1 0 0,-1 1 0,1-1-1,-1 0 1,0 1 0,0-1-1,0 0 1,0 0 0,0 0-1,-1 0 1,0 0 0,1 0-1,-1 0 1,0 0 0,0 0 0,-1 0-1,1 0 1,-2-6 0,2 9 6,0-2-22,0 1 0,-1-1-1,1 1 1,-1-1 0,1 1 0,-1-1-1,1 1 1,-1 0 0,0-1 0,1 1-1,-1 0 1,0 0 0,0 0 0,0-1 0,0 1-1,0 0 1,0 0 0,-2-1 0,-23-18 5,19 16-13,0 0 1,0 0 0,-1 1-1,1 0 1,-1 0 0,0 1-1,0 0 1,0 1-1,0 0 1,0 0 0,-1 0-1,1 1 1,0 0 0,-8 2-1,-14 6-1017,26-7 266,3 0 163,1-1-125,0 0-221,0 0-706,0 0-1172,0 0 34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37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 1448,'0'0'798,"-1"0"8275,-5 8-8914,-27 37 1640,-28 32-2483,61-76-43,-3 1-1187,3-1-1683,0-1 750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37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1020,'0'0'994,"14"12"4923,14 31-2208,-20-28-2994,2-1 0,15 20 0,-24-32-801,0-1-1135,0 0-4752,1 2 3048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38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1108,'0'0'891,"0"0"-98,4-3 2850,13-11-740,-13 11-2427,0 1 1,1 0-1,-1-1 0,0 2 0,1-1 1,5-2-1,-9 4-253,1 1 110,-1-1-294,-1 1-1,1-1 0,0 0 0,0 0 1,-1 1-1,1-1 0,0 1 0,-1-1 1,1 0-1,0 1 0,-1-1 0,1 1 1,-1 0-1,1-1 0,-1 1 0,1-1 1,-1 1-1,1 0 0,0 1 0,-1 4 40,1 1 0,-1-1 0,0 1 0,0-1-1,-1 1 1,1-1 0,-2 0 0,-1 9 0,-22 49 231,17-46-171,-9 32 0,17-49-111,-1 1 0,1 0 0,0-1 0,0 1 0,0 0-1,0-1 1,0 1 0,0 0 0,1-1 0,-1 1 0,1 0 0,-1-1 0,1 1 0,-1 0 0,1-1 0,0 1 0,0-1 0,0 0 0,0 1 0,0-1 0,0 0 0,0 1 0,0-1 0,0 0 0,1 0 0,-1 0 0,0 0 0,1 0 0,1 1 0,4 2 197,0-1 1,1 1-1,0-2 1,11 4-1,-12-4-78,43 15 244,-50-17-719,0 0-162,0 0-173,0 0-185,0 0-316,0 0-1039,2-1-1617,4-2 34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45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1500,'0'0'805,"0"0"-53,0 0-53,0 0-62,0 0-28,0 0-20,0 0-31,0 0-21,0 0-20,0 0-29,0 0-35,0 0-27,0 0-20,0 0-22,0 0-19,0 0-34,0 0-13,0 0-16,0 0-8,0 0-12,0 0-10,0 0-11,0 0-22,0 0-23,0 0-12,0 0-20,0 0-11,0 0-25,0 0-20,0 0-12,0 0-20,0 0-5,0 0 6,0 0-14,0 0-12,18-26 317,-16 24-368,1-1 1,-1 1-1,1-1 0,-1 1 0,1 0 0,0-1 0,6-2 1,-9 5-9,1 0-8,1 0-3,0 0 1,0 1 0,0-1 0,0 1-1,-1-1 1,1 1 0,0 0 0,-1 0 0,1-1-1,0 1 1,-1 0 0,1 0 0,-1 1-1,1-1 1,-1 0 0,0 0 0,1 1-1,-1-1 1,0 1 0,0-1 0,0 1 0,0 0-1,0-1 1,-1 1 0,1 0 0,0 2-1,2 2 7,0-2 1,-1 1 0,0-1 0,0 1 0,-1 0 0,1 0 0,-1 0 0,0 0-1,0 0 1,-1 0 0,1 0 0,-1 0 0,-1 0 0,1 0 0,0 0 0,-1 0 0,0 0 0,-1 0 0,1 0 0,-4 7 0,-3 7 38,-2-1 0,-1 1 0,-20 26 1,18-27-22,7-7 153,14-12-148,18-4 7,-25 5-36,36 4 51,10 2-15,-31-5-8290,-16-1 5209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46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4 1492,'0'0'744,"0"0"-73,0 0-65,3-3 165,-2 5 4525,-4 10-4848,1 0 0,-2 0-1,-8 20 1,7-17 35,-9 29-1,14-43-448,3 19 669,4-18-580,1 1 1,-1-2-1,1 1 1,0-1-1,-1 0 1,1 0-1,0-1 1,0 0-1,0-1 1,8-1-1,16 0 90,56-3 184,-87 5-413,3-1-26,3 0-953,-3-1-6225,-1-2 4164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46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1588,'0'0'837,"0"0"-46,0 0-79,0 0-54,0 0-17,0 0 2,0 0-29,0 0-29,0 3-18,4 183 6834,-4-185-7481,0-1-116,1 3 271,-1 0-2039,0-2-4251,0-1 3214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47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1500,'0'0'862,"0"0"-81,0 0-71,0 0-75,0 0-35,0 0-28,0 0-32,0 0-43,0 0-31,0 0-26,0 0-14,1 1 4914,7 4-5131,3-3 145,-1-1 0,1 0-1,-1 0 1,1-1 0,17-2 0,-5 0 49,356 10 3485,-374-7-3863,0-1 0,0 0 0,0 0 0,-1 0 1,9-1-1,-2-1-127,-9 2 0,-2 0-104,0 0-130,4-2-385,-3 2-2612,-1 0-3611,0 0 3069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47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1188,'0'0'874,"0"0"-53,0 0-57,0 0-54,0 0-45,0 0-34,0 0-30,0 0-39,0 0-44,0 0-21,3-2-11,6-3 388,34-17 1917,-40 21-2636,0 0 0,0 0 0,0 0 0,0 1 0,1-1 0,-1 1 0,0-1 0,0 1 0,1 0 0,-1 0 0,0 1 0,5 0 0,-6 0-123,-1 0 1,1-1-1,-1 1 1,1 0 0,-1 0-1,1 0 1,-1 0 0,0 1-1,1-1 1,-1 0-1,0 1 1,0-1 0,0 0-1,0 1 1,0-1-1,0 1 1,-1 0 0,1-1-1,0 1 1,-1 0 0,1-1-1,-1 1 1,0 0-1,1-1 1,-1 1 0,0 3-1,0 1 12,0 0 1,0 0-1,-1 0 0,0 0 0,0-1 1,-2 10-1,-5 4 13,-1 0 0,-1-1 1,0 0-1,-1-1 0,-24 29 0,28-37-42,6-8-1,-2 2 11,3-3-19,0 0 1,0 0-1,-1 0 0,1 0 0,0 0 0,0 1 0,-1-1 0,1 0 0,0 0 0,0 0 0,0 0 0,-1 1 1,1-1-1,0 0 0,0 0 0,0 0 0,0 1 0,-1-1 0,1 0 0,0 0 0,0 1 0,0-1 1,0 0-1,0 0 0,0 1 0,0-1 0,0 0 0,0 0 0,0 1 0,0-1 0,0 0 0,0 0 0,0 1 1,0-1-1,0 0 0,0 1 0,0-1 0,0 0 0,0 1 0,13 1 195,-1 0 0,1-1-1,0 0 1,0-1 0,-1 0 0,15-2-1,23 0 169,-50 2-404,38-2-883,-16-6-7880,-16 4 5199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48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1812,'0'0'964,"0"0"-78,18-7 4063,-8 4-4242,1 1 0,-1 1-1,1-1 1,-1 2 0,1-1-1,-1 2 1,1-1-1,14 3 1,28 1 390,-52-4-1388,-1 0-162,0 0-156,0 0-153,3-3-1406,-3 2-2132,0 1 883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48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1320,'1'-1'961,"1"0"3380,2-1 5344,-2 0-6416,-1 1-5305,0-2-6372,-1 3 4168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33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1076,'0'0'751,"0"0"-64,0 0-63,0 0-44,0 0-51,0 0-39,0 0-37,0 0-14,0 0-3,0 0-12,0 0-2,0 0-9,0 0-6,0 0-9,0 0-4,0 0-13,0 0-23,13 8 684,21-10 558,63-12-1,-30 4-567,-47 7-878,8 0 332,-10-3-3647,-17 6 2129,-1 0-671,0 0-1196,0 0 35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49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1128,'0'0'1600,"0"0"-153,13 7 8651,-9-7-11140,1-6-3178,-2 2 41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49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1332,'0'0'880,"0"0"-94,0 0-26,0 0-41,0 0-28,0 0-25,0 0-21,0 0-23,1 2-10,3 20 444,-1 0 0,-1 0 1,-1 0-1,-2 37 0,0-25-459,-2 59 925,0 47 1111,5-100-1955,-2-39-1014,0-1-168,0 0-195,0 0-196,0 0-318,0 0-1078,0 0-1676,0 0 36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50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1368,'3'0'1152,"66"2"6118,-39-3-5992,-29 1-1403,-1 0-124,7 1-347,-4-1-4128,-3 0 2366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50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2004,'25'1'5720,"27"-4"-2108,-35 1-4780,-2 0-3502,-14 1 2248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51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1284,'0'0'977,"21"-19"3918,-13 13-4328,0 0 0,1 0 0,-1 1 0,1 0 0,0 0 0,1 1 0,-1 1 0,11-4 0,-17 6-514,-1 1 1,0-1 0,1 1-1,-1 0 1,0 0-1,1 0 1,-1 0-1,0 0 1,1 0-1,-1 0 1,0 1 0,1-1-1,-1 1 1,0 0-1,0-1 1,1 1-1,-1 0 1,0 1-1,0-1 1,0 0 0,0 0-1,0 1 1,-1-1-1,1 1 1,0 0-1,-1 0 1,1-1-1,-1 1 1,1 0 0,-1 0-1,0 0 1,0 0-1,0 1 1,0-1-1,0 0 1,-1 0-1,1 1 1,-1-1 0,1 0-1,-1 3 1,1 2-16,0 0 1,-1 0 0,0 0 0,-1 0-1,1 0 1,-1 0 0,0 0 0,-1 0-1,0-1 1,0 1 0,-1 0 0,-3 6-1,-6 12 100,-27 39-1,27-45-84,-27 33 56,39-51-113,6 0 102,1-1 0,0 0-1,-1 0 1,1 0 0,0-1 0,8-2-1,-6 2-18,46-4-996,-54 5 312,10-6-6618,-10 6 3842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52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0 932,'0'0'1162,"0"0"-160,0 0-130,0 0-76,0 0-58,0 0-59,0 0-47,0 0-45,-1 3-32,-4 9 129,-1-1 1,0 0-1,-14 18 1,13-20-336,1-1 0,0 1 0,1 0-1,0 1 1,0-1 0,1 1 0,-5 14 0,9-23-150,0-1 15,1 1-156,0 1 0,0-1 0,0 0 0,1 0-1,-1 0 1,0-1 0,0 1 0,1 0 0,-1 0-1,0-1 1,1 1 0,-1-1 0,1 1 0,-1-1 0,0 1-1,1-1 1,-1 0 0,1 0 0,-1 0 0,1 0 0,-1 0-1,1 0 1,2-1 0,41-6 470,-36 5-359,112-30 1355,-117 31-2265,10-3 1985,-9 3-4376,-1 1-4071,-4 0 3693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52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1816,'0'0'1087,"0"0"-86,0 0-93,0 0-57,0 3-58,15 180 6248,-15-177-7183,1 21-15,-5-13-6913,3-14 4334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52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1940,'0'0'914,"0"0"-80,1 0 6454,11 4-6890,17-5 1178,0 0 0,46-9 0,-7 1 23,140-9 2595,-198 17-3609,-4 0-4243,-2 1-7280,-4 0 7322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53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46 932,'1'0'8101,"9"-7"-7808,-9 6-179,6-4 369,-1 1 0,1 0 0,0 0 1,0 0-1,0 1 0,1 0 1,-1 0-1,1 0 0,12-1 1,-18 4-270,10 11 578,-12-7-739,1 1 1,-1-1 0,0 0-1,-1 1 1,1-1-1,-1 0 1,1 0 0,-1 1-1,-1-1 1,-1 4 0,-20 45 174,7-20-50,5 4-9,11-36-143,0 0 3,1 0 0,0 1 1,-1-1-1,1 0 0,0 0 1,0 1-1,0-1 0,0 0 1,0 0-1,0 0 0,2 1 1,7 0 51,1 1-1,-1-2 1,1 0 0,0 0 0,19-1 0,1 0-770,-28 0-82,1 0 0,0 0 0,0-1 0,0 1 1,-1-1-1,1 0 0,4-1 0,-1-1-2235,5 0-395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53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2048,'17'-8'5577,"0"3"-3972,1 0-1,35-5 1,-52 10-1864,-1 0-104,0 0-98,0 0-91,0 2-417,1 0 802,-4 2-4001,-10 10 1744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33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1668,'0'0'1216,"0"0"-109,0 0-92,0 0-84,0 0-68,0 0-55,0 0-51,0 0-50,0 0-71,0 0-69,0 0-48,0 0-57,0 0-48,0 0-32,0 0-48,0 0-39,0 0-29,0 0-46,0 0-96,0 0-116,0 0-133,0 0-152,0 0-135,0 0-142,0 0-157,0 0-229,0 0-644,0 0-1115,0 0 26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54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1800,'22'2'4791,"-4"-3"-4084,47-3 2788,-26-4-8934,-38 8 3089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54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1004,'0'0'1380,"0"0"-173,0 0-154,0 0-92,0 0-43,0 0-53,0 0-53,0 0-53,1 2-42,4 12 170,0 0 1,0 1-1,-2-1 1,0 1 0,0-1-1,0 30 1,1-4 323,-4-36-1433,12 114 2988,-10-92-6132,-2-1-3893,0-25 3080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5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42 1200,'24'-18'6111,"-18"14"-5502,-1 1 0,1 0-1,0 1 1,1-1 0,-1 1 0,0 0-1,1 1 1,11-2 0,-17 3-545,0 0-1,1 0 1,-1 1 0,0-1 0,0 0 0,0 1 0,0-1-1,0 1 1,0-1 0,0 1 0,0 0 0,0-1 0,0 1-1,0 0 1,0 0 0,0-1 0,-1 1 0,1 0 0,0 0-1,0 0 1,-1 0 0,1 0 0,-1 0 0,1 0-1,-1 0 1,1 1 0,-1-1 0,0 0 0,0 0 0,1 0-1,-1 0 1,0 2 0,1 3 64,-1 1 0,1-1 0,-1 1 0,-1 7-1,-1-2 18,0-1-1,0 1 1,-1-1-1,-1 0 0,0 0 1,-8 15-1,-39 58 456,32-56-261,-15 32 1,33-59-324,1 0 0,0-1 0,0 1 0,0 0 0,-1-1 0,1 1 0,0 0 0,0-1 0,0 1 0,0 0 0,0 0 0,0-1 0,0 1 0,0 0 0,0-1 0,1 1 0,-1 0 0,0-1 0,0 1 0,1 0 0,-1-1 0,0 1 0,1 0 0,-1-1 0,0 1 0,1-1 0,-1 1 0,1-1 0,-1 1 0,1-1 0,-1 1 0,1-1 0,0 1 0,-1-1 0,1 0 0,0 1 0,-1-1 0,1 0 0,0 0 0,-1 1 0,1-1 0,0 0 0,-1 0 0,2 0 0,39 5 503,-35-4-443,64 9 516,-42-4-2944,-27-6 1476,-1 0-325,0 0-1164,0 0-1756,0 0 40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1:58.5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85 1116,'0'0'890,"0"0"-68,0 0-75,0 0-56,0 0-39,0 0-30,3 0-21,37-1 866,0-2-1,76-16 1,-59 9-876,-17 3-253,204-29 1378,-183 29-964,122 5-1,-150 4-465,-32-2-252,0 0 18,2 3 204,-8 1-611,-1 0 0,1-1-1,-1 0 1,0 0 0,0 0-1,-12 3 1,-4 2 258,-130 46-321,33-14 452,18-1 27,-165 65 13,259-98-503,22-7 321,39-9 234,-40 8-150,66-11 221,118-2 1,84 15 395,-232 1-483,-28-1-40,0-1 0,23-5 1,-44 6-292,-1 0-137,4-2-435,-3 2-5337,-1 0 3526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2:17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318 9 932,'0'-9'11754,"-7"22"-11541,1 0 0,1 0 0,0 0 0,0 0-1,-2 16 1,-12 76 591,15-76-584,-6 36 144,-53 283 778,44-274-1041,-22 114 517,22-49-47,17-124-535,1-8-15,0-1-1,0 1 1,-1-1-1,-2 8 1,3-13-19,1-1 0,-1 2 1,1-1 10,0 0 0,0-1 0,0 1-1,-1-1 1,1 1 0,0-1 0,-1 1-1,1-1 1,0 1 0,-1-1 0,1 1-1,0-1 1,-1 1 0,1-1 0,-1 1-1,1-1 1,-1 0 0,1 1 0,-2 0-1,0-2 1,-1 1 0,1-1-1,-1 0 1,1 0-1,-1 1 1,1-1 0,0-1-1,-1 1 1,1 0 0,0-1-1,0 1 1,0-1 0,0 1-1,0-1 1,0 0-1,1 0 1,-1 0 0,-2-3-1,-27-43 417,29 44-290,1 4-74,1 0 0,-9-17 611,9 17-656,0 0-23,0 0 0,0 0 10,0 0 4,0 0-11,1 2-2,9 20 29,-7-16-29,0 1-1,0-1 0,0 1 1,1-1-1,0 0 1,8 9-1,-11-15 8,-1 1-9,3 0 7,-1 0 0,1 0-1,-1-1 1,1 1-1,-1 0 1,1-1-1,-1 0 1,1 0-1,-1 0 1,1 0-1,0 0 1,-1 0-1,1 0 1,-1-1 0,1 0-1,3 0 1,37-18 35,-36 15-26,58-26 225,-65 30-234,6-3-132,0 1-3154,-3 0-5029,-3 2 4420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2:18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0 952,'0'0'876,"0"0"-75,0 0-68,0 0-39,0 0-32,0 0-32,0 0-29,0 0-24,0 0-18,0 0-17,-2 3-18,-11 16 1360,-20 39-1,-8 13-150,34-61-2526,4-5-5774,3-5 3748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2:18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1436,'0'0'868,"0"0"-62,0 0-60,0 0-35,17 12 2421,61 92 3834,-77-103-6959,2 3-86,-1-2-1574,-1 1-4190,-1-3 2622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2:19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28 1148,'0'0'814,"0"0"-56,0 0-66,0 0-51,0 0-46,0 0-46,-2-2 208,3-1 3239,1 1-3884,0 0 0,0 1 0,0-1 1,0 0-1,0 0 0,0 1 0,1 0 1,-1-1-1,0 1 0,1 0 0,-1 0 1,1 0-1,-1 0 0,5 0 0,-5 0-68,0 1 0,-1 0-1,1-1 1,-1 1 0,1 0-1,0 0 1,-1 0 0,1 1-1,0-1 1,-1 0 0,1 0-1,-1 1 1,1-1 0,-1 1-1,1 0 1,-1-1 0,1 1-1,-1 0 1,1 0 0,-1 0-1,0 0 1,0 0 0,1 0-1,-1 0 1,0 0 0,2 3 0,-3-2-21,1-1 1,-1 1 0,1 0 0,-1 0 0,1-1-1,-1 1 1,0 0 0,0 0 0,0 0 0,0-1-1,0 1 1,0 0 0,0 0 0,-1 0 0,1-1-1,-1 1 1,1 0 0,-2 1 0,-15 32 262,13-28-160,3-7-95,1 0-6,0 1-25,0-1 0,0 0 0,0 1 1,0-1-1,0 0 0,0 0 1,0 1-1,0-1 0,0 0 1,1 0-1,-1 1 0,0-1 0,0 0 1,0 1-1,0-1 0,0 0 1,1 0-1,-1 0 0,0 1 0,0-1 1,0 0-1,1 0 0,-1 0 1,0 1-1,0-1 0,1 0 1,-1 0-1,0 0 0,0 0 0,1 0 1,-1 0-1,0 0 0,0 1 1,1-1-1,-1 0 0,0 0 0,1 0 1,9 3-1,-7-1 33,0-1 0,-1 0 1,1 1-1,-1-1 0,1 1 0,-1 0 1,1 0-1,-1 0 0,0 0 0,0 0 1,0 0-1,0 1 0,0-1 0,-1 1 1,1-1-1,-1 1 0,0 0 1,1-1-1,-1 1 0,0 0 0,-1 0 1,1 0-1,-1 0 0,1 0 0,-1 0 1,0 0-1,0 0 0,0 0 0,0 0 1,0 0-1,-1 0 0,0 0 0,1 0 1,-1-1-1,0 1 0,0 0 0,-1 0 1,1-1-1,0 1 0,-3 2 0,3-3-109,-1-1 0,0 1 0,1-1-1,-1 1 1,0-1 0,1 0 0,-1 0-1,0 0 1,0 0 0,0 0 0,0-1-1,-2 2 1,-17 2-6471,19-3 5269,-5 0-1541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2:20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1104,'0'0'966,"0"0"-81,0 0-63,0 0-43,3 3 426,1-2 1743,94-3 3210,-26 2-3766,-71 0-2393,6-1-49,-3 0-2273,-2 1-5363,-2 0 4415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2:20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1256,'0'0'894,"0"0"-50,0 0-65,0 0-62,0 0-41,0 0-38,0 0-32,0 0-37,0 0-38,2-2-40,23-8 1512,-24 10-1677,20 5 1657,-20-3-1927,0 0 0,0 0 0,-1 0 0,1 0 0,-1 0 0,1 0 1,-1 0-1,0 0 0,0 0 0,0 0 0,0 0 0,0 0 0,0 1 0,0-1 0,-1 0 0,1 0 0,-2 3 0,-19 39 197,7-16-54,13-26-190,0 2-40,0-3 44,1-1 0,0 0 0,-1 0 1,1 1-1,0-1 0,0 1 0,-1-1 0,1 0 0,0 1 1,0-1-1,0 1 0,-1-1 0,1 0 0,0 1 0,0-1 1,0 1-1,0-1 0,0 1 0,0-1 0,0 0 0,0 1 1,0-1-1,0 1 0,0-1 0,0 1 0,0-1 0,1 1 1,-1-1-1,0 0 0,0 1 0,0-1 0,1 0 0,-1 1 1,0-1-1,0 1 0,1-1 0,-1 0 0,0 1 0,1-1 1,-1 0-1,0 0 0,1 1 0,-1-1 0,0 0 0,1 0 1,-1 0-1,1 1 0,8 0 129,0-1-1,-1 0 1,1 0-1,14-2 1,-8 0-598,-13 2 27,2-1-152,0 1-1014,-1-1-3087,3-1 1333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34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1284,'0'0'1138,"5"3"2325,-5-3-6076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2:22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0 932,'0'0'840,"0"0"-92,0 0-77,0 0-35,0 0-14,0 0-17,0 0-16,0 0-13,0 0-26,0 0-26,0 0-16,0 0-7,0 0-12,0 0-10,0 0-17,19 23 2666,-5 4-2122,-1-1 0,-1 2 0,-2-1 1,8 31-1,-4-16-252,48 170 760,-55-186-1432,34 163 770,-36-159-737,0-12 24,11 32 0,-9-34-86,-2 1 0,5 20 0,-4-4-4,6 42 32,5 13 1036,-38-100-1053,10 3-59,-1-1 0,1 0-1,-12-14 1,-21-21-1,43 45 1,1-1-6,-3-1 3,3 1-4,-1 1 4,-1-2 0,-6-5-49,8 7 40,0 0 1,0 0 0,0 0-5,0 0 2,0 0 10,0 0 3,0 0 1,2 4-1,1 1-1,1-1 1,-1 0 0,0 0 0,1-1-1,0 1 1,4 3 0,1 1 13,2 4-1,-5-6-6,-1-1 0,1 0 0,0 1 0,1-2 0,-1 1 0,1-1 0,10 5-1,-8-5 13,-8-4-14,0 1 1,4 0-6,-2-1 4,0 0 0,0 0 0,0 0 0,0 0 0,0 0 0,0-1-1,-1 1 1,1-1 0,0 0 0,0 0 0,-1 0 0,1 0 0,2-2-1,35-22 46,-33 21-51,54-38 196,-61 42-181,1 0-3,2-2-22,-2 2-29,1-2-1129,1-1-1179,-4-1-8375,-5-3 6456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2:23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1 1940,'0'0'984,"-3"22"3907,-8 6-2746,-27 50 0,37-77-2540,-2 3-514,2-3-3796,1-1 1985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2:23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1208,'11'1'8515,"-8"0"-8488,8 16 2205,22 25 0,18 12-1987,-51-53-795,0-1-178,0 0-260,0 0-885,0 0-1374,0 0 38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2:24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1364,'0'0'684,"0"0"-75,0 0-70,0 0-54,0 0-42,0 0-31,15-14 2709,-11 12-2932,-1 0 0,0 0 0,0 1 0,1-1 0,-1 1 0,1 0-1,0 0 1,-1 0 0,1 0 0,0 1 0,5-1 0,-8 1-159,0 0-1,0 0 1,0 0 0,0 0 0,0 0-1,0 0 1,0 1 0,0-1 0,0 0-1,0 1 1,0-1 0,0 1 0,0-1 0,-1 1-1,1-1 1,0 1 0,0-1 0,0 1-1,-1 0 1,1-1 0,0 1 0,-1 0-1,1 0 1,-1 0 0,1-1 0,-1 1 0,1 0-1,-1 0 1,0 0 0,1 0 0,-1 0-1,0 0 1,0 0 0,0 0 0,1 0 0,-1 0-1,0 0 1,0 0 0,0 0 0,-1 0-1,1 0 1,0 0 0,0 0 0,-1-1-1,1 1 1,-1 2 0,0 0 18,0 0 0,0-1 0,0 1 0,-1 0 0,0 0 0,1 0 0,-1-1 1,-2 3-1,-1 1 42,5-5-65,0-1-25,0 0 1,0 0-1,-1 0 0,1 0 1,0 0-1,0 0 1,0 0-1,0 0 0,0 0 1,0 1-1,0-1 0,-1 0 1,1 0-1,0 0 0,0 0 1,0 0-1,0 0 0,0 0 1,0 1-1,0-1 0,0 0 1,0 0-1,0 0 0,0 0 1,0 0-1,0 1 1,0-1-1,0 0 0,0 0 1,0 0-1,0 0 0,0 0 1,0 0-1,0 1 0,0-1 1,0 0-1,0 0 0,0 0 1,0 0-1,0 0 0,0 0 1,1 1-1,-1-1 0,0 0 1,0 0-1,0 0 0,0 0 1,0 0-1,0 0 1,0 0-1,0 0 0,1 0 1,-1 1-1,0-1 0,0 0 1,0 0-1,7 9-5,-4-7 49,0 0 0,0 1 0,-1-1-1,1 0 1,-1 1 0,1-1-1,-1 1 1,0 0 0,0 0-1,0 0 1,-1 0 0,1 0-1,-1 0 1,1 1 0,-1-1-1,0 0 1,1 5 0,-2-5 26,0 0 0,0-1 1,0 1-1,0 0 0,0-1 1,-1 1-1,1 0 0,-1-1 1,1 1-1,-1-1 0,0 1 0,0-1 1,0 1-1,-1-1 0,1 0 1,0 1-1,-1-1 0,0 0 0,1 0 1,-1 0-1,0 0 0,0-1 1,-4 4-1,5-5-256,1 1 0,-1-1 0,0 1-1,0-1 1,0 0 0,0 1 0,0-1 0,0 0 0,0 0-1,-1 0 1,1 0 0,0 0 0,0 0 0,0 0 0,-1 0-1,-5-1-4992,-3 1 2405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2:25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1072,'18'6'6317,"13"-4"-4211,0-1 1,41-3-1,10-1-699,-81 3-1679,-1 0-111,0 0-124,0 0-117,0 0-105,0 0-226,0 0-833,0 0-1301,0 0 33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2:25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 1764,'0'0'854,"0"0"-56,0 0-64,0 0-48,0 0-44,0 0-43,0 0-41,0 0-17,2-2-26,0 1-307,1-1-1,-1 1 1,1 0 0,-1-1-1,1 1 1,-1 0-1,1 0 1,-1 1-1,1-1 1,0 1-1,-1-1 1,1 1 0,0 0-1,0 0 1,-1 0-1,1 0 1,0 0-1,0 1 1,2 0-1,-3 0-138,0-1-1,0 1 0,0 0 0,-1 0 0,1 0 1,0 1-1,-1-1 0,1 0 0,-1 1 0,1-1 1,-1 0-1,1 1 0,-1 0 0,0-1 0,0 1 1,0 0-1,0 0 0,0 0 0,0-1 0,-1 1 1,1 0-1,0 0 0,-1 0 0,0 0 0,1 0 1,-1 0-1,0 3 0,-1 3 10,1 0 1,-2 0 0,1 0-1,-1 0 1,0 0-1,-1 0 1,0 0-1,-6 12 1,-1 2 69,10-21-135,0-1-10,0 0-1,-1 0 1,1 0-1,0 0 1,0 1-1,0-1 1,0 0-1,0 0 0,0 0 1,0 0-1,-1 0 1,1 1-1,0-1 1,0 0-1,0 0 1,0 0-1,0 1 1,0-1-1,0 0 1,0 0-1,0 0 1,0 1-1,0-1 1,0 0-1,0 0 1,0 0-1,0 0 1,0 1-1,0-1 1,1 0-1,-1 0 1,0 0-1,0 0 1,0 1-1,0-1 1,0 0-1,0 0 1,0 0-1,1 0 1,-1 0-1,0 1 1,0-1-1,0 0 1,0 0-1,0 0 1,1 0-1,8 9 249,24 2 410,42 15-33,-75-26-846,0 0-88,0 0-127,0 0-172,5 3-810,-3-2-4480,-2-1 2518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16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12 1180,'0'0'794,"0"0"-54,0 0-64,2-7-499,-2 3 2429,-2 4 5789,-1 5-8351,0 0 0,0 0 1,0 0-1,0 0 0,1 0 0,0 1 0,0-1 0,0 1 1,1-1-1,-1 7 0,-6 67 169,5-46-132,-20 365 513,11-173-112,12-223-462,-1 11 47,1-6-48,0-5-11,0 23 2254,-18-88-1904,18 62-327,-12-30 254,12 29-253,0 2 4,-10-24 317,-5 0-173,14 23-177,1 1 1,0 0 1,0 0 1,0 0-1,0 0 0,0 0 3,0 0-10,-5-7 9,2 8 16,7 12 73,1-2-95,1 0 0,0-1 0,0 0 1,1 0-1,0 0 0,12 11 0,-7-7-13,7 4 59,-19-17-43,6 5-21,-3-3 23,-2-3 1,-1 0-12,12 2 1,-11-1 5,0-1 0,0 0 0,-1 0 0,1 1-1,0-1 1,0 0 0,0 0 0,0 0 0,0 0-1,0 0 1,0 0 0,-1 0 0,1-1-1,0 1 1,0 0 0,0 0 0,0-1 0,0 1-1,1-1 1,-1 0 0,16-8 2,0-1-1,-1-1 1,30-26 0,-45 37-13,-1 0-38,0 0-62,0 0-83,9-13-11559,-9 13 7988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17.3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1 1332,'0'0'747,"0"0"-50,0 0-61,0 0-34,0 0-16,0 0-19,0 0-12,0 0-15,0 0-18,0 0-21,0 0-6,0 0-24,0 0-37,0 0-42,0 0-42,0 0-37,0 0-31,0 0-30,0 0-12,0 0-26,0 0-13,0 0-5,-2 3-18,-23 22 367,14-15-322,1 1 0,0 0 0,1 1 0,-13 20 0,21-31-203,-9 11-1198,5-6-5445,5-6 4361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17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2 912,'0'0'837,"12"-2"2962,-2 6-3221,-1-1 1,1 1-1,-1 0 1,0 1-1,0 0 1,0 1-1,-1-1 1,0 2-1,0-1 0,9 11 1,0-2-252,-4-4-919,-9-7-5612,-4-4 3810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18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1284,'0'0'600,"0"0"-34,0 0-24,0 0-30,0 0-40,0 0-18,9-22 4294,-4 18-4460,0 0 1,0 0-1,1 1 0,-1-1 0,1 1 0,0 0 1,7-2-1,-12 5-170,12-1 504,-12 2-582,1-1-1,-1 1 0,0-1 0,0 1 1,0 0-1,0 0 0,0-1 0,0 1 1,0 0-1,0 0 0,0 0 0,0 0 1,-1 0-1,1 0 0,0 0 0,-1 0 1,1 0-1,0 0 0,-1 1 0,1-1 1,-1 0-1,0 0 0,1 0 0,-1 1 1,0 1-1,0 0 9,0 0 1,0 0-1,0-1 0,-1 1 1,1 0-1,-1 0 0,1 0 1,-1-1-1,0 1 1,0 0-1,-3 3 0,4-5-4,-5 17 202,7-14-239,0 0-1,0 0 0,0 0 1,1 0-1,-1 0 0,1 0 1,0-1-1,0 1 0,0-1 1,5 4-1,7 9 16,-12-14 28,-1 1 1,0 0-1,0 0 0,0 0 0,-1 0 0,1 0 1,-1 0-1,0 1 0,0-1 0,2 5 0,-3-7 52,-1 3-11,0-1 0,0 1 0,0-1 0,0 0 1,-1 0-1,1 0 0,-3 4 0,0-4-254,-1 1 1,1-1-1,-1-1 1,1 1-1,-1-1 0,0 1 1,0-1-1,0-1 0,0 1 1,0-1-1,0 0 1,-11 1-1,14-2-548,-1 1-100,0-1 435,-2 1-1,0-1-4444,5 0 1957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35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1436,'0'0'156,"0"0"-1,0 0 1,1-1 0,-1 1-1,0 0 1,1 0-1,-1 0 1,0 0-1,0 0 1,1 0 0,-1 0-1,0 0 1,0 0-1,1 0 1,-1 0 0,0 0-1,1 0 1,-1 0-1,0 0 1,0 1 0,1-1-1,-1 0 1,0 0-1,0 0 1,1 0 0,-1 0-1,0 1 1,0-1-1,0 0 1,1 0-1,-1 0 1,0 1 0,0-1-1,0 0 1,4 13 1912,-4 21-1560,-1-28 90,-20 166 2054,15-131-2057,6-39-540,0-1-25,0 0 1,0 0-1,1 1 1,-1-1-1,0 0 0,1 1 1,-1-1-1,1 0 1,-1 0-1,1 0 1,0 0-1,-1 1 0,1-1 1,0 0-1,0 0 1,0 0-1,0 0 1,0-1-1,0 1 0,0 0 1,0 0-1,0-1 1,0 1-1,0 0 0,1-1 1,-1 1-1,0-1 1,0 0-1,1 1 1,-1-1-1,0 0 0,1 0 1,-1 0-1,3 0 1,7 0 145,-1 0 1,1-1-1,18-4 1,-3 1 239,110-20 1055,-70 12-885,-64 12-536,14-7-462,-10 4-2591,-4 2-3845,-2 1 3479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20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1 944,'0'0'635,"0"0"-21,0 0-26,0 0-37,0 0-25,0 0-14,0 0-4,0 0-20,0 0-4,0 0-11,0 0-13,0 0-16,1 2 5226,10 18-5547,105 163 3361,-91-138-2842,-2 0 0,-2 1-1,16 55 1,-27-74-352,20 58 333,25 66 122,-31-74-483,-23-76-248,11 34 30,-9-30-29,-2-2-6,1 3-6,-1-2 5,1 3-5,8 34 47,-9-40-40,-1-1-10,0 0 12,0 0-6,2-2 219,-2-8 193,1-14-198,-1 18-218,1-1 0,0 1-1,0 0 1,1-1 0,0 1 0,0 0-1,0 0 1,1 0 0,0 0 0,5-7-1,-6 9-4,-1 3 6,19-41 37,-48 132-20,28-88-15,-1-1-5,-9 23 137,9-22-85,1-2-3,0 0-2,0 0-5,0 0 3,0 0-6,0 0-27,-1 1 1,1-1 0,-1 1 0,1-1-1,-1 0 1,1 1 0,-1-1-1,1 0 1,-1 0 0,0 1-1,1-1 1,-1 0 0,1 0 0,-1 0-1,0 0 1,1 0 0,-2 0-1,-37-10 72,37 10-74,0-1 0,-41-10 32,41 10-45,-46-15-2902,36 12-508,7 1 2409,-6-2-5780,10 4 2716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21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1 1368,'0'0'932,"0"0"-77,0 0-63,0 0-51,0 0-30,0 0-26,0 0-14,0 0-28,0 0-36,0 0-29,0 0-35,0 0-50,0 0-26,0 0-33,0 0-28,0 0-19,0 0-21,0 0-11,0 0-3,-2 5-35,-3 8-101,-63 144 2581,68-155-2745,-8 15-940,6-13-7625,2-4 5654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21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1436,'0'0'856,"0"0"-76,0 0-50,0 0-19,0 0-19,0 0-18,0 0-16,0 0-22,0 0-23,0 0-35,0 0-31,0 0-30,3 2-28,9 11 385,0 1-1,-1 0 1,0 0 0,10 20 0,10 12 364,-19-27-2145,-7-9-6973,-5-10 7865,0 0-3015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22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1552,'0'0'758,"0"0"-60,0 0-35,27-16 3617,-17 11-3585,1 1 0,0 0 0,0 1 0,0 0-1,18-2 1,-26 5-468,0 1 64,-1-1-217,-1 1 0,0-1 0,0 0 0,0 1 0,0-1 0,0 1 1,0-1-1,0 1 0,0 0 0,0-1 0,0 1 0,0 0 0,0 0 1,0 0-1,0 0 0,0 1 0,1 19 647,-2-18-586,-18 50 951,18-51-1073,0-2-1,15 20 38,-9-13 22,0 0 1,-1 1-1,0 0 1,-1 0-1,0 1 0,0-1 1,0 1-1,-1 0 1,2 10-1,-4-15 10,-1 0-1,1-1 1,-1 1-1,1 0 1,-1 0 0,-1 0-1,1 0 1,0 0-1,-1 0 1,0 0-1,0-1 1,0 1 0,0 0-1,-1 0 1,1-1-1,-1 1 1,0-1-1,0 0 1,0 1 0,-1-1-1,1 0 1,-1 0-1,0-1 1,-4 5-1,6-7 11,-1 2-9,0-1-135,0 0 0,1 1-1,-1-1 1,0 0 0,0 0 0,0 0 0,0 0 0,0-1-1,0 1 1,0-1 0,-1 1 0,1-1 0,0 1-1,0-1 1,-3 0 0,-1-1-278,5 1-214,-16-7-931,-17-14-6355,32 21 4235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28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73 992,'0'0'976,"0"0"-113,0 0-88,0 0-63,-2-17 5250,3 14-5851,0 0 0,0 0 0,0 0 0,0 1 0,1-1-1,-1 0 1,1 0 0,-1 1 0,1-1 0,0 1 0,0-1 0,0 1-1,1 0 1,-1 0 0,0 0 0,1 0 0,0 0 0,-1 1 0,1-1-1,0 1 1,0 0 0,0-1 0,0 1 0,0 0 0,4 0 0,-5 1-57,25 13 183,-23-8-205,-1 0 0,1 0 1,-1 0-1,0 1 0,0-1 0,-1 1 1,0 0-1,0 0 0,0 0 0,0 0 1,-1 0-1,0 0 0,0 0 1,-1 0-1,0 1 0,0-1 0,0 0 1,-2 8-1,-1 3 51,0 0 1,-1 0-1,-1 0 1,0-1-1,-12 23 1,-10 5 359,26-42-384,-1 0 92,-3 4 75,6-5-210,-1-1-1,0 1 1,1-1 0,-1 0-1,1 1 1,-1-1-1,0 0 1,1 1-1,-1-1 1,1 0-1,-1 1 1,1-1 0,-1 0-1,1 0 1,-1 0-1,1 1 1,-1-1-1,1 0 1,-1 0-1,1 0 1,-1 0-1,1 0 1,-1 0 0,2 0-1,1 0-7,35-6 34,-11 2-43,43-4-557,-69 8 251,-1 0-102,26-4-3251,-24 3 1969,-2 1-1202,0 0 34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28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0 1708,'0'0'792,"0"0"-40,0 0-42,0 0-23,0 0-20,0 0-28,0 0-33,0 0-22,0 0-22,0 0-14,0 0-35,0 0-43,0 0-26,0 0-24,0 0-35,0 0-17,0 0-11,0 0-5,-3 4-6,-87 104 1927,44-56-1489,21-25-1444,24-26 244,1-1-100,0 0-85,0 0-82,0 0-112,0 0-162,0 0-636,0 0-1124,0 0 28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29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1560,'0'0'915,"2"-6"311,1 8 5310,38 56-3710,-23-32-1368,34 41-1,-40-53-960,4 3-4988,-15-16 2645,-1-1-1337,0 0 32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30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61 1308,'0'0'784,"0"0"-54,0 0-46,0 0-58,0 0-51,-2-6 235,3 2 1914,3 0-2482,1-1-1,-1 1 1,1 0-1,0 0 1,0 1-1,0 0 1,0-1-1,1 2 1,-1-1-1,1 1 1,8-3-1,-9 3-125,-1 1 0,0 0 0,0 0 0,0 0 0,1 0 0,-1 1 0,0 0-1,1 0 1,-1 0 0,0 0 0,1 1 0,-1-1 0,0 1 0,0 0 0,0 1-1,1-1 1,4 3 0,-8-3-69,0 0-1,0 0 0,0 0 0,0 0 1,0 0-1,0 0 0,0 0 1,0 0-1,-1 0 0,1 0 1,0 1-1,-1-1 0,1 0 1,-1 0-1,1 1 0,-1-1 0,1 0 1,-1 1-1,0-1 0,0 2 1,0 1 5,0 0 1,0-1-1,-1 1 0,1-1 1,-1 1-1,0-1 0,0 0 1,-2 4-1,-1 2 60,-1 0 0,0 0 0,0 0 0,-13 15 0,6-7 24,11-16-118,1-1-12,0 0 0,0 0 7,0 0-3,0 0 1,2 1-4,18 12 56,-8-7-46,-1 2-1,0 0 1,18 16 0,-26-22 45,-1 1 0,0-1 0,1 1 0,-1 0 1,-1-1-1,1 1 0,0 0 0,-1 0 0,1 0 0,-1 0 1,0 0-1,0 1 0,0-1 0,0 0 0,-1 1 1,1-1-1,-1 0 0,0 1 0,0-1 0,0 0 0,-1 5 1,0-4 34,0 1 1,0-1 0,-1 1-1,1-1 1,-1 0 0,0 0-1,0 1 1,-1-2 0,1 1-1,-1 0 1,0 0 0,0-1-1,0 1 1,0-1 0,-7 5-1,9-8-37,-2 2-146,-1 0 0,1-1 0,-1 1 0,1-1 0,-1 0 0,0 0 0,-5 0 0,5 0-245,-1-1 0,1 0 0,-1 0 0,1-1 0,0 1 1,-1-1-1,-6-1 0,-7-4-3505,8 3-94,-5-1 531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30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1 892,'0'0'850,"0"0"-69,0 0-74,0 0-51,0 0-54,0 0-37,-4 1-153,3 0 313,4 0 3775,41 4-3256,0-2 0,0-2 1,45-4-1,-18 1-145,-16 0-345,-2 0 261,-1 2 0,103 13 0,94 23 767,-247-36-1768,18 2-2140,-9-2 1924,-9 0-3503,-1 0-3921,-1 0 3600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36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24 836,'0'0'659,"0"0"-77,0 0-72,0 0-47,0 0-15,0 0-39,0 0-22,0 0-23,0 0-7,0 0-20,0 0-7,0 0-16,0 0-25,0 0-20,0 0 2,0 0-3,0 0-15,0 0-16,0 0-18,0 0-22,0 0 15,0 0-19,0 0-10,0 0-8,0 0 0,0 0-19,0 0-17,0 0-10,0 0-3,0 0-8,0 0-3,0 0-9,0 0-12,0 0-6,0 0-11,0 0-16,0 0 1,0 0-2,0 0-4,0 0-10,0 0-11,0 0 12,0 0-5,8-12 198,-3 10-213,0 0 0,0 0-1,0 1 1,1-1 0,-1 1 0,0 1-1,1-1 1,-1 1 0,1 0-1,-1 0 1,0 0 0,1 1 0,-1 0-1,0 0 1,7 2 0,-11-2 1,0-1-12,0 0-1,0 0 0,0 1 1,0-1-1,0 0 0,0 1 1,0-1-1,0 1 0,0 0 1,0-1-1,0 1 0,0 0 1,0-1-1,0 1 0,0 0 1,-1 0-1,1 0 0,0 0 1,-1 0-1,1-1 0,-1 1 1,1 0-1,-1 1 0,1-1 1,0 1-1,-1 1 16,1-1-1,0 0 1,-1 1 0,1-1-1,-1 1 1,1-1-1,-1 1 1,0-1 0,0 0-1,-1 1 1,1 2-1,-3 2 13,1 0 0,-1-1-1,0 1 1,-1 0-1,1-1 1,-1 0 0,-1 0-1,1 0 1,-10 9-1,13-15-18,1 0-10,-1 1-4,0-1-1,1 1 1,-1-1-1,0 1 1,0 0-1,1-1 1,-1 1-1,0 0 1,1-1-1,-1 1 1,1 0-1,-1 0 1,0-1-1,1 1 1,0 0-1,-1 0 1,1 0-1,0 0 1,-1 1-1,8 0-6,1 1 0,-1 1 0,0 0-1,-1 0 1,1 0 0,-1 0-1,0 1 1,0 0 0,8 9-1,-11-11 36,0 1 0,0 0 0,0-1 0,0 2 0,-1-1 0,1 0 0,-1 0 0,0 1 0,0-1 0,-1 1-1,1 0 1,-1-1 0,0 1 0,0 0 0,-1 0 0,1 7 0,-2-9 19,0 0 0,0 0 0,0 0-1,0 0 1,0 0 0,-1 0 0,1 0 0,-1 0 0,0-1 0,0 1 0,0-1 0,0 1 0,0-1 0,0 0-1,-1 0 1,1 0 0,-4 2 0,-2 2 118,0-1-1,0 0 1,-1-1-1,-10 4 1,-16 0-419,33-8 27,1 1-195,-1-1 0,0 0 0,0 0 0,0 0 0,1 0 0,-1-1-1,0 1 1,0 0 0,1-1 0,-1 0 0,0 1 0,1-1 0,-3-1 0,0 1-2138,3 0-321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35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1504,'0'0'866,"0"0"-48,0 0-48,0 0-37,0 0-32,0 0-29,0 0-21,0 4-5,20 218 6592,-18-216-7222,-2-5-7830,0-1 7798,0 0-3053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37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1768,'0'0'1045,"0"0"-108,0 0-93,0 0-70,0 0-69,0 0-51,0 0-56,0 0-42,0 0-34,0 0-41,0 0-19,8 9 3016,5-4-2920,0-2 0,1 1 0,-1-2 0,24 2 0,57-1 1074,-40-5-530,1 0-3076,-49 0 734,-3 0-6042,-1-5 3682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37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15 2092,'0'0'1456,"0"0"-117,0 0-106,0 0-88,0 0-95,0 0-34,0-4 858,-1-1-4930,0-1-689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37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2252,'0'0'1437,"0"0"-112,0 0-109,0 0-73,0 0-68,1 1-1981,2 8 9097,-2-7-9633,-1-2-4828,0 0 2585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48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5 836,'0'0'920,"0"0"-90,0 0-74,0 0-59,0 0-37,0 0-30,-1-1 65,0 0 0,0 1-1,0 0 1,0-1 0,0 1 0,0 0 0,0-1-1,0 1 1,0 0 0,0 0 0,0 0-1,0 0 1,-2 0 0,2 2-636,-1 1-1,0-1 1,1 1-1,0 0 1,0 0 0,0-1-1,0 1 1,0 0-1,1 0 1,-1 0 0,1 0-1,-1 0 1,1 4-1,4 48 351,-2-20-108,12 273 2008,-8-225-1370,-6-82-857,1 31 371,1-27-259,-1-5-4302,-1-1-4443,10-19 4927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50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1108,'0'0'1069,"0"0"-94,19 6 9914,-12-3-11276,2-1 635,-1 0-1,1 0 1,13 0 0,-15-1-1123,1 0 1,-1 0 0,1 1-1,7 2 1,-14-4-696,-1 0-1135,0 0 31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50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1716,'0'0'1002,"0"0"-88,0 0-83,0 0-72,0 0-48,0 0-45,27 5 3413,-21-5-4054,0 0 1,0 0 0,0 0-1,0-1 1,0 0 0,9-3-1,16-9-5700,-25 10 3413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51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0 912,'0'0'936,"0"0"6114,-1 1-3636,-10 6-3330,-1 4 161,0 1-1,0 0 1,1 1-1,0 0 1,2 1-1,-1 0 1,2 1-1,-13 28 1,19-38-213,0 0 1,0 1 0,1-1 0,0 1-1,0 0 1,0-1 0,0 1-1,1 0 1,0-1 0,0 1-1,1 0 1,0-1 0,0 1 0,0 0-1,1-1 1,-1 1 0,1-1-1,0 0 1,1 0 0,3 6 0,-3-7-21,-1 0 0,2 0 0,-1 0 0,0 0 1,1-1-1,-1 0 0,1 0 0,0 0 0,0 0 1,1 0-1,-1-1 0,0 1 0,1-1 0,0-1 1,-1 1-1,1-1 0,0 1 0,0-1 1,0-1-1,0 1 0,-1-1 0,1 1 0,0-1 1,10-2-1,-11 2-7,0-1 1,-1 1-1,1-1 1,0 0 0,0 0-1,-1 0 1,1-1-1,-1 1 1,1-1-1,-1 0 1,1 0-1,-1 0 1,0 0 0,0-1-1,0 1 1,0-1-1,-1 0 1,1 0-1,-1 0 1,1 0-1,-1 0 1,0 0 0,2-5-1,-3 6-1,-1 1 0,1-1-1,0 1 1,-1-1 0,1 1-1,-1-1 1,0 0 0,1 1 0,-1-1-1,0 0 1,0 0 0,0 1 0,0-1-1,0 0 1,-1 1 0,1-1-1,-1 0 1,1 1 0,-1-1 0,1 1-1,-1-1 1,0 0 0,1 1 0,-1 0-1,0-1 1,0 1 0,0-1-1,0 1 1,-1 0 0,1 0 0,0 0-1,-3-2 1,1 0-69,-1 1-1,0-1 1,0 1-1,-1 0 1,1 0-1,0 0 1,-1 0-1,1 1 1,-1 0-1,-7-1 1,1 0-563,-16 0-1055,8 4-4646,10 0 3412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51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1764,'0'0'852,"0"0"-53,0 0-35,0 0-15,0 0-24,0 0-25,12 5 1257,219 8 5143,-210-12-6424,30 7 0,-1-1-885,-48-7-137,-2 0-111,0 0-118,10-2-564,-6 1-5628,1-2 3462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52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1468,'0'0'802,"0"0"-49,0 0-54,0 0-41,0 0-30,0 0-29,3-2-37,2-2-119,0 1 1,-1 0-1,1 0 0,0 0 1,1 0-1,-1 1 1,0 0-1,9-2 1,-12 4-373,0 0 0,0-1 0,0 1 0,0 0 0,0 0 0,0 1 0,0-1 1,0 0-1,0 1 0,0-1 0,0 1 0,0 0 0,-1-1 0,1 1 0,0 0 0,0 0 0,-1 0 1,1 1-1,-1-1 0,1 0 0,-1 0 0,1 1 0,-1-1 0,0 1 0,1-1 0,-1 1 0,0 0 1,0 0-1,0-1 0,0 4 0,1-1-14,0 1-1,-1 0 1,0-1 0,0 1 0,0 0-1,0 0 1,-1 0 0,0-1 0,0 1-1,0 0 1,-1 0 0,0 0 0,0 0-1,-1 5 1,1-9-31,3 16 123,-1-12-144,1-2-2,-1 0 0,1-1 0,-1 1 0,1-1 0,0 0 0,0 1 0,0-1 0,0 0 0,0 0 1,1 0-1,2 1 0,9 10 19,-9-8 105,-1 0 1,0 0-1,0 1 1,-1 0-1,0-1 1,0 1-1,0 1 1,2 6-1,-5-12 27,-2 8 239,2-8-375,1-1 1,-1 1-1,0-1 1,0 1-1,0 0 1,0-1-1,0 1 1,0-1-1,0 1 1,-1-1-1,1 1 1,0-1-1,0 1 1,0-1-1,0 1 1,-1-1-1,1 1 1,0-1-1,0 1 1,-1-1-1,1 0 0,-1 1 1,1-1-1,0 1 1,-1-1-1,1 0 1,-1 1-1,1-1 1,0 0-1,-1 0 1,1 1-1,-1-1 1,1 0-1,-2 0 1,-2 1-128,-1-1-1,1 0 1,-1-1 0,1 1-1,-1-1 1,1 0 0,0 0 0,-1 0-1,1-1 1,0 1 0,-6-4 0,7 3-672,0 1 1,0-1-1,1 0 1,-1 0-1,0 0 1,1 0-1,-1 0 1,1-1-1,-4-4 1,3 2-2235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52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15 892,'0'0'1382,"0"0"-169,0 0-169,0 0-117,0 0-108,0 0-85,0 0-40,0 0-20,0 0-9,0 0-7,0 0-12,2-2-14,3 0-327,-1 0-1,0 1 0,1-1 1,-1 1-1,1-1 1,-1 2-1,1-1 0,0 0 1,-1 1-1,8 0 1,57 4 2049,-40-1-1365,9 1 637,-5-1-2261,-13-2-9466,-20-1 6147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36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11 1420,'0'0'636,"0"0"-19,0 0-22,0 0-28,0 0-30,0 0-29,0 0-28,0 0-30,0 0-38,0 0-40,0 0-39,0 0-39,0 0-34,0 0-16,0 0-36,-18 9 999,17-8-1169,1-1-7,0 0-10,0 0 15,0 0-10,0 0-4,0 0 3,0 0-6,0 0 1,0 0 0,0 0-10,0 0-4,0 0 1,0 0 1,0 0-1,0 0-1,0 0 2,0 0-8,0 0 4,3-1 4,14-6 21,-17 7-10,21-12 59,-20 11-82,-1 1-3,0 0-1,0 0 3,0 0 7,0 0-4,0 0 8,0 0-9,0 0 6,0 0 2,34 6 297,-33-5-305,-1-1 3,0 0-6,0 0 8,0 0 2,0 0-9,0 0-3,0 0 0,0 0-2,0 0-5,0 0 8,0 0 5,0 0 9,0 0 3,0 0-6,0 0-5,0 0 7,0 0 4,0 0 8,0 0 1,0 0 0,0 0 8,0 0 5,0 0 8,0 0 2,0 0 1,0 0 7,0 0 1,0 0-5,0 0-7,0 0 12,0 0 0,0 0 6,0 0-1,0 0-5,0 0-8,0 0-1,0 0-1,6-4 114,-5 3-5759,-1 1 3320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53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2004,'0'0'1089,"3"-4"518,-2 3 2562,-1 1-8274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54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11 836,'0'0'1189,"0"0"-118,0 0-77,0 0-65,0 0-24,0 0-24,0 0-22,0 0-25,0 0-14,0 0-1,0 0-2,0 0-6,0 0 15,0 0 12,0 0 3,0 0 3,0 0 1,0 0-11,0 0-4,0 0-2,0 0-26,0 0-15,0 0-28,0 0-19,0 0-4,0 0-30,0 0-31,0 0-20,0 0-39,0 0-41,0 0-31,0 0-48,0 0-47,0 0-46,0 0-46,0 0-29,0 0-36,0 0-27,0 0-22,0 0-41,0 0-60,0 0-70,0 0-90,0 0-97,0 0-130,0 0-116,0 0-136,0 0-169,0 0-191,0 0-189,0 0-197,0 0-203,0 0-370,0 0-1482,1-2-2405,5-7 48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55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8 1476,'0'0'560,"0"0"-38,0 0-48,0 0-64,0 0 8,0 0 0,0 0-29,0 0-9,0 0 7,-3-2 841,-15-4 9568,15 7-10212,0 7-741,2-7-3133,1-1-3373,0 0 3023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56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1516,'0'0'1069,"0"0"-116,0 0-120,0 0-56,0 0-62,0 0-44,0 0-42,7 3 6345,-4 0-7410,1 5 803,0 0-1,0 1 0,-1-1 1,0 1-1,0 0 0,2 18 1,-1-8 13,6 24 327,6 26 574,-2 1 0,5 80 0,-12-117 133,-2-12-4203,-4-9-7502,-1-12 5853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58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1680,'0'0'871,"0"0"-79,0 0-69,0 0-75,24-3 5144,63 0-4096,-85 3-2048,11 0-1370,-9 0-2565,-4 0 1694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58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2048,'0'0'1004,"23"4"3406,10-7-3377,-10-2-5407,-16 4 2645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59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0 1436,'0'0'6718,"0"1"-3456,-9 5-3098,-6 8 210,1 0 0,0 0 0,1 2 0,1 0 0,0 0 0,1 1 0,1 0 0,1 1 0,-8 21-1,14-32-303,1-1-1,0 1 0,1 0 0,0-1 0,0 1 1,0 0-1,1 0 0,0 0 0,0 0 0,1 0 0,0-1 1,0 1-1,0 0 0,1 0 0,0-1 0,0 1 1,1-1-1,0 0 0,5 9 0,-5-10-33,1 1 1,-1-1-1,1 0 0,0-1 0,0 1 0,1-1 1,-1 0-1,1 0 0,0 0 0,0 0 0,0-1 1,1 0-1,-1 0 0,1-1 0,0 1 0,-1-1 1,1 0-1,0-1 0,0 1 0,0-1 0,11 0 1,-12-1-23,1-1 0,0 1 1,0-1-1,0 0 1,-1-1-1,1 1 1,0-1-1,-1-1 0,0 1 1,1-1-1,-1 1 1,0-1-1,0-1 1,-1 1-1,1-1 0,-1 0 1,1 0-1,5-7 1,-4 4-7,-2-7 21,-4 7-26,1 4-3,-1 0 0,0 0 1,0 0-1,0 0 1,0 0-1,0 1 1,-1-1-1,0 0 0,1 0 1,-1 0-1,0 0 1,0 1-1,0-1 1,-1 0-1,1 1 0,-1-1 1,1 1-1,-3-3 1,-1 0-5,0 1 1,0 0 0,0 0-1,0 0 1,-9-5 0,8 6-3,2 1-30,0 0 0,0 0 0,-1 0 0,1 1-1,-1 0 1,0 0 0,1 0 0,-1 0 0,0 0-1,0 1 1,1 0 0,-8 1 0,-2 1-1082,0 0 1,-21 7-1,33-8 791,-24 12-7304,25-12 4952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3:59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1104,'0'0'304,"1"1"0,-1 0 0,1 0 1,-1 0-1,1 0 0,0 0 0,-1 0 0,1-1 0,0 1 0,0 0 0,-1 0 1,1-1-1,0 1 0,0-1 0,0 1 0,0-1 0,0 1 0,0-1 0,0 0 1,0 1-1,0-1 0,0 0 0,0 0 0,0 0 0,2 0 0,36 2 1161,-23-2-339,60 3 1329,-17-1-116,99 15 0,-157-17-2625,5 1-1884,1 0-1187,-5-1-1879,-2 0 1718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00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43 1552,'0'0'850,"0"0"-68,0 0-52,0 0-35,0 0-25,0 0-28,3-2-30,4-3-125,0 0 0,1 0 0,0 1 0,0 0 0,0 0 0,0 1 0,1 0-1,-1 1 1,1-1 0,10 0 0,-18 3-399,1 0 0,-1 0 1,1 0-1,-1 0 0,1 1 0,-1-1 0,1 0 0,-1 1 1,0-1-1,1 1 0,-1-1 0,0 1 0,1 0 0,-1-1 1,0 1-1,0 0 0,1 0 0,-1 0 0,0 0 0,0 0 0,0 0 1,1 2-1,-1-1-10,0 1 0,0-1-1,0 0 1,0 1 0,-1-1 0,1 1 0,-1-1 0,1 1 0,-1-1 0,0 1-1,0-1 1,-1 4 0,1 0 17,-1 1 0,-1 0 0,1 0-1,-1-1 1,-1 1 0,1-1 0,-1 0-1,-6 11 1,8-16-75,1 0 1,-1 1-1,0-1 1,0 1-1,0-1 0,1 1 1,-1-1-1,0 1 0,1-1 1,0 1-1,-1 0 0,1-1 1,0 1-1,0 0 0,0-1 1,0 1-1,0 0 0,0-1 1,1 4-1,1-1-5,0 0-1,0 0 1,0 0 0,0 0-1,6 6 1,-5-5-3,0 0-1,1 0 1,-2 0 0,5 8-1,-6-7 63,1 0 0,-1 1 0,0-1 0,0 1 0,-1-1 0,0 1 0,0 0-1,0-1 1,-3 11 0,3-14 1,-1 1 0,0-1 0,0 0 0,0 0 0,0 0 0,0 0 0,0 0 0,-1 0 0,0 0 0,1 0-1,-1 0 1,0-1 0,-1 1 0,1-1 0,0 1 0,-1-1 0,1 0 0,-1 0 0,0 0 0,-4 2 0,3-2-167,0-1 1,0 0 0,0-1 0,0 1-1,0-1 1,0 0 0,0 0 0,0 0-1,0 0 1,0-1 0,0 1 0,0-1-1,0 0 1,0 0 0,0-1 0,-5-2-1,-12-9-2967,5-4-3355,11 11 2927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00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1572,'0'0'1188,"0"0"-96,0 0-96,10-11 1523,0 6-1999,1 1 0,-1 0 0,1 1 0,0 0 0,0 1 0,0 0 0,1 0 0,18 1 0,-28 1-810,6 5-1232,-5-1-3238,-3-4 2349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37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97 856,'0'0'617,"0"0"-57,0 0-17,0 0-18,0 0-24,16-10 1349,164-15 3185,137-12-778,-121 26-2662,137-2 862,-159 28-1600,-117-8-707,-56-7-127,18 1-234,-14 0-3527,-2-1-4300,-3 0 4443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01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1536,'12'1'1348,"-12"-1"-216,10-1-148,0-1-159,-2 3-73,-8-1-100,18-1-76,-7 0-104,-1 1-132,-1-2-132,-1 1-168,-8 1-144,14-2-220,-8 2-196,-6 0-524,9-3-1241,-9 3 353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0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0 151 912,'0'0'1268,"0"-18"4250,4 9-4914,-1 0 0,1 0 0,1 1 0,0-1 0,0 1 0,0 0 0,1 1-1,0 0 1,1-1 0,0 2 0,7-7 0,-9 9-353,0 1 1,0-1-1,0 1 0,1 0 0,-1 0 0,1 1 0,0-1 0,8-1 1,-11 3-131,1 1 1,-1-1-1,1 1 1,-1 0-1,1 0 1,-1 0-1,1 0 1,-1 1-1,1-1 1,-1 1-1,1 0 1,-1 0-1,0 0 1,1 1-1,3 1 1,-3 0-56,0 0 0,-1 0-1,1 0 1,-1 0 0,0 1 0,0-1 0,0 1 0,0 0 0,-1 0 0,1 0 0,-1 0-1,0 1 1,0-1 0,0 0 0,-1 1 0,0 0 0,0-1 0,0 1 0,0-1 0,-1 8-1,1 0 23,-1 1 0,0-1 0,-1 1-1,-1-1 1,0 0 0,-5 19-1,-4-2 3,-1-1 0,-2-1-1,0 0 1,-2-1 0,-29 37-1,2-1-3,30-41-478,12-20 345,1-1 6,0 0-6,0 0 5,0 0 4,0 0 9,31 10-51,194 31 1363,-223-41-1558,1 0-1,-1 1 0,1-1 1,0 0-1,-1 0 1,1 0-1,0-1 1,4 0-1,1-3-3354,-1-4-3502,-2 1 2912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08.1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85 1076,'0'-1'248,"0"1"1,0 0-1,-1 0 1,1-1-1,0 1 0,0 0 1,0-1-1,-1 1 1,1 0-1,0-1 0,0 1 1,0 0-1,0-1 1,0 1-1,-1 0 0,1-1 1,0 1-1,0 0 1,0-1-1,0 1 0,0 0 1,0-1-1,0 1 1,0 0-1,0-1 0,1 1 1,-1 0-1,0-1 1,0 1-1,0 0 0,0-1 1,0 1-1,1 0 1,-1-1-1,0 1 0,0 0 1,0-1-1,1 1 1,-1 0-1,20-12 2201,30-3-3242,-46 14 1454,70-14 107,0 3-1,146-4 1,62 27-54,-174-4-618,-90-7-94,-2 1 6,0 0-1,-1 1 1,17 5 0,6 3-51,-37-9 52,19 8 6,-13-3 10,-6-5-25,11 35-30,-9 33 44,-2-1 0,-9 74 0,7-135-19,-2 30 18,-3 76 14,6-111-25,0-2-2,0 1 16,0 4 2,0-4-8,0-1-3,-2 6 173,2-5-148,0 0 0,0-1 0,0 1 0,0 0 0,-1-1 0,1 1 0,0 0 0,0-1 0,0 1 0,-1 0 0,1-1 0,0 1 0,-1-1 0,1 1 0,-1 0 0,1-1 0,0 1 0,-1-1 0,1 1 0,-1-1 0,0 1 0,-18 4 52,0 0 0,0-1 0,-1-1 0,1-1 0,-33 0 0,13-1-23,-41 2-12,0-4-1,-87-12 1,165 13-51,-70-13-17,0 5 52,7 8-19,-4 5-42,36-4 30,31-1-6,-32-2-37,5 0 30,27 2 11,2 0 16,0 0-19,0 0-4,-22-4-19,22 4 26,0 0 0,-1 0 0,1-1-1,-1 1 1,1 0 0,0 0 0,-1 0 0,1 0-1,0 0 1,-1 0 0,1-1 0,0 1-1,-1 0 1,1 0 0,0-1 0,-1 1 0,1 0-1,0 0 1,0-1 0,-1 1 0,1 0-1,0-1 1,0 1 0,0 0 0,-1-1 0,1 1-1,0 0 1,0-1 0,0 1 0,0-1-1,2-29 16,-1 23-28,3-21 8,-1 2-5,1 0 5,-4 24 1,1-3 7,5-35 16,-6 39-23,0 1-3,4-31-15,-4 30 24,0 1-10,0 0 12,0-23 120,0 15-6055,0 7 4031,0 1-1354,0 0 33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17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1 984,'0'0'672,"0"0"-72,0 0-64,24 14 4923,2-4-3741,-25-10-1576,16 4 571,-13-4-226,-18-2 1590,6 1-2059,0 0 0,-1 1 0,1-1 0,0 2 0,-13 1 0,-6 0 197,26-1-166,-28 1 372,19-1-309,9-1-76,0 0 1,0 0-1,0 0 0,0 0 0,0 0 1,0 0-1,0 0 0,0 0 0,0 0 1,1 0-1,-1 1 0,0-1 0,0 0 1,0 1-1,0-1 0,0 1 0,0-1 1,0 1-1,1-1 0,-1 1 0,0-1 1,0 1-1,1 0 0,-1 0 0,0-1 1,1 1-1,-1 0 0,1 0 0,-1 0 1,1 0-1,-1-1 0,1 1 1,0 0-1,-1 0 0,1 0 0,0 0 1,0 0-1,0 0 0,0 0 0,0 0 1,0 0-1,0 0 0,0 0 0,0 0 1,0 1-1,0 29 258,2-1 0,6 41 0,-8-70-263,10 18 204,-5-17-199,-4-2-34,1 1-1,0-1 0,0 0 1,-1 1-1,1-1 1,0 0-1,0 0 0,-1 0 1,1 0-1,0-1 0,2 1 1,7-1-18,1-1 25,-8 2-8,-1-1 0,0 1-1,0 0 1,1 0 0,-1 0-1,0 1 1,0-1-1,1 1 1,-1 0 0,0 0-1,0 0 1,0 0 0,0 0-1,5 4 1,-4-4 7,0 1-5,0 0 0,0 0 0,0 1 0,0-1 1,-1 1-1,5 4 0,-2-1 17,-1 0 0,-1 0 1,1 1-1,-1 0 0,5 11 0,-9-17 0,0-1 15,1 13 117,-1-12-147,1 1 1,-1-1-1,0 0 0,0 0 1,0 1-1,0-1 0,0 0 0,-1 0 1,1 0-1,0 1 0,0-1 1,-1 0-1,1 0 0,-1 0 1,1 0-1,-1 1 0,1-1 1,-1 0-1,0 0 0,0 0 0,1 0 1,-1-1-1,0 1 0,0 0 1,-1 1-1,-3 2 1,0 0 0,-1 0-1,1-1 1,-1 0 0,0 0 0,0 0 0,0-1 0,0 1-1,0-1 1,0-1 0,-1 1 0,1-1 0,0 0-1,-1-1 1,1 0 0,-1 0 0,-11-1 0,-9-5-3399,3-5-3550,17 7 3557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18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0 1092,'0'0'856,"0"0"-64,0 0-68,0 0-50,0 0-28,0 0-42,0 0-45,0 0-39,0 0-50,0 0-30,0 0-41,0 0-32,0 0-27,0 0-18,0 0-19,0 0-15,0 0-20,0 0-13,0 0-9,-3 3-7,-25 25 712,2 1 0,-26 39 0,51-67-910,-5 7 436,3-4-3001,3-3-2668,0-1 2489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18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1264,'0'0'715,"0"0"-11,0 0-29,0 0-35,0 0-37,0 0-22,0 0-14,0 0-19,0 0-21,0 0-23,3 2-13,9 8 459,-1 1 0,0 0 0,11 15-1,-9-11 33,25 24-1,-37-38-1113,0 0-679,2 2 1446,-1-3-8052,-2 0 4813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19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31 964,'0'0'531,"0"0"-27,0 0-38,8-7 1233,-3 4-1262,1-1 0,-1 1 0,1 0 0,0 1 0,0 0 0,0 0 0,9-2 0,-13 3-230,30 7 1037,-30-5-1196,-1-1 0,0 1 1,1 0-1,-1-1 0,0 1 0,0 0 1,0 0-1,1 0 0,-1-1 0,0 1 1,0 0-1,0 1 0,-1-1 0,1 0 1,0 0-1,0 0 0,0 0 0,-1 1 1,1-1-1,-1 0 0,1 1 0,-1-1 0,1 0 1,-1 1-1,0-1 0,0 1 0,0-1 1,0 0-1,0 1 0,0-1 0,0 1 1,0-1-1,0 1 0,-1-1 0,1 0 1,-1 1-1,0 1 0,-1 2 46,0 0-1,0 0 1,0 0 0,-1 0-1,0 0 1,0 0-1,-5 5 1,7-9-40,0 0-33,0-1 1,1 1-1,-1 0 0,0-1 1,1 1-1,-1 0 0,1-1 1,-1 1-1,1 0 0,0 0 1,-1 0-1,1 0 0,0-1 1,-1 1-1,1 0 0,0 1 1,22 20 11,-12-14 0,-1 1-1,0 0 1,14 21-1,-21-28 49,0 1 0,-1 0 0,1 0 0,-1 0 0,0 0 0,0 0 0,0 0 0,0 1 0,0-1 1,-1 0-1,1 0 0,-1 1 0,0-1 0,0 0 0,0 0 0,-1 1 0,1-1 0,-1 0 0,0 0 0,-1 5 0,1-7-38,0 1-1,0 0 0,0 0 1,0 0-1,0-1 0,-1 1 0,1 0 1,0-1-1,-1 1 0,1-1 1,-1 0-1,0 1 0,1-1 1,-1 0-1,0 0 0,0 0 1,0 0-1,0-1 0,0 1 0,0 0 1,0-1-1,0 0 0,-2 1 1,2-1-203,-26-5-2728,8-1-2655,12 4 2671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20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 1612,'0'0'750,"0"0"-68,0 0-54,0 0-47,0 0-44,0 0-37,0 0-13,0 0 2,0 0 4,0 0-13,0 0-24,0 0-11,0 0-7,0 0-15,0 0-14,4-1 0,49-12 1972,79-9-1,62 4 432,-141 14-2002,167-6 1500,-89 5-1517,-104 5-644,-13 0-78,0-1 0,-1 0-1,1 0 1,15-5 0,-28 6-58,1-1-18,4 0 0,-4 1-14,15-3-1965,-10 1-1938,-4 2-3331,-3 0 3260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22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10 1536,'0'0'773,"0"0"-66,0 0-34,0 0-28,0 0-53,0 0-44,0 0-39,0 0-33,0 0-30,-20-9 2764,11 11-2918,0 0 1,-1 0 0,1 1-1,0 1 1,0 0-1,-14 8 1,5-1 108,1 0 0,-18 17 0,35-28-390,-1 1 0,0-1 0,1 1-1,-1 0 1,1-1 0,-1 1 0,1 0 0,-1-1 0,1 1 0,-1 0 0,1 0 0,0-1 0,-1 1-1,1 0 1,0 0 0,-1 0 0,1 0 0,0-1 0,0 1 0,0 0 0,0 0 0,0 0 0,0 0-1,0-1 1,0 1 0,0 0 0,1 0 0,-1 0 0,0 0 0,0-1 0,1 1 0,-1 0 0,1 0-1,-1-1 1,0 1 0,1 0 0,0 0 0,-1-1 0,1 1 0,-1-1 0,1 1 0,0 0 0,-1-1-1,1 0 1,0 1 0,-1-1 0,2 1 0,6 4 19,0 0 1,0-1-1,14 6 0,-12-5 31,6 3 48,0 1 1,22 16-1,-31-20-47,-1 1 0,0-1 0,0 1 0,0 0 0,-1 0-1,0 1 1,7 11 0,-10-14-12,-1-1 1,1 0-1,-1 0 0,0 0 1,0 1-1,0 4 1,-1-7-39,0 0 0,1 1 0,-1-1 0,0 0 0,-1 0 0,1 0 0,0 0 0,0 1 1,0-1-1,-1 0 0,1 0 0,0 0 0,-1 0 0,1 0 0,-1 0 0,1 0 0,-1 0 1,0 0-1,-1 2 0,1-3 2,-4 3 13,1 0-21,-14-5 30,16 1-36,-1 1 0,0-1 0,1 0 1,-1 0-1,1-1 0,-1 1 0,1 0 0,0-1 0,0 1 0,0-1 0,-1 0 1,2 0-1,-1 0 0,0 0 0,0 0 0,1 0 0,-1-1 0,1 1 0,-1 0 0,1-1 1,-1-2-1,1 3-1,-1-3 0,0 0 0,1-1 0,-1 1 0,1-1 0,0 1-1,0-1 1,1 1 0,0-1 0,0 0 0,0 1 0,0-1 0,1 1 0,1-6 0,4-9-25,0 0-1,13-26 1,-12 30-7,3-15-1775,-7 11-5382,-3 18 4293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23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3 1528,'0'0'962,"0"0"-103,4-3 1,-4 3-784,0 0 1,0 0-1,0 0 1,-1 0-1,1 0 0,0 0 1,0 0-1,0 1 1,0-1-1,0 0 1,0 0-1,0 0 0,0 0 1,0 0-1,0 0 1,0 0-1,0 0 1,0 0-1,0 0 0,0 0 1,0 1-1,0-1 1,0 0-1,0 0 1,0 0-1,0 0 0,0 0 1,0 0-1,0 0 1,0 0-1,0 0 1,0 0-1,0 1 0,0-1 1,0 0-1,0 0 1,0 0-1,0 0 1,0 0-1,0 0 0,0 0 1,0 0-1,0 0 1,0 0-1,0 0 1,0 0-1,1 1 0,-1-1 1,0 0-1,0 0 1,0 0-1,0 0 1,0 0-1,0 0 0,0 0 1,-102 163 3564,98-156-3610,-3 6-709,1-6-5533,1-4 3907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49:34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1064,'-3'1'774,"-8"3"-84,9-2-74,2-2-50,0 0-38,0 0-19,0 0-27,-7 2-365,5 1 1723,6-1 4082,37 9-5640,-38-10-225,1-1-11,43 3 138,-45-3-164,2 0 5,67 1-638,-68-1 299,-3 0-82,0 0-83,0 0-89,3 0-237,9-1-798,-9 1-1182,-3 0 30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38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1004,'0'0'787,"0"0"-42,0 0-35,0 0-38,0 0-34,0 0-26,0 0-23,0 0-23,0 0-25,20-4 2510,26 7-1062,64-5 0,-45 0-1088,-64 3-872,0-1 0,0 0 0,0 1 0,0-1 0,0 1 0,0-1 0,0 1 0,0-1 0,-1 1 0,1 0 0,0 0 0,0-1 0,0 1 0,-1 0 0,1 0 0,1 1 0,-2 3 29,1 0-1,-1 0 1,0 0 0,0 0 0,0 0 0,-1 0 0,1 0-1,-1 0 1,-1 0 0,-1 5 0,-22 54 390,14-38-199,-52 111-207,63-136-441,-5 5-1857,3-4-4464,2-2 3401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23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1608,'0'0'915,"0"0"-62,0 0-56,0 0-44,0 0-35,2 2-30,11 13 665,0 0 0,-1 0 1,0 1-1,10 20 0,7 10-1196,-28-44-600,6 6-2430,-6-7-913,-1-1 1037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24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1352,'0'0'666,"0"0"-63,0 0-55,3-10 1723,0 7-1928,-1-1-1,1 0 1,0 1 0,0 0 0,0-1-1,0 1 1,0 1 0,1-1 0,0 0-1,-1 1 1,1 0 0,0-1-1,0 2 1,5-3 0,-8 4-174,24 1 1001,-23 0-1087,1 1 0,-1 0 0,0 0 0,0 0 0,0 0 0,0 0 0,-1 0 0,1 0 0,-1 0 0,1 1 0,-1-1 0,0 1 0,0-1 0,0 1 0,0-1 0,1 5 0,-1-1 3,0 0 1,-1 1-1,0-1 0,0 0 1,0 0-1,-1 0 1,-1 7-1,-4 9 66,0-1 0,-1 0 0,-11 21 0,18-42-151,-15 29 229,14-28-212,1-1-8,0 0-4,0 0 11,0 0-14,0 0 1,0 0-1,0 0 0,0 0 0,-1 0 0,1 0 1,0 0-1,0 0 0,0 1 0,0-1 1,-1 0-1,1 0 0,0 0 0,0 0 1,0 0-1,0 1 0,0-1 0,0 0 1,-1 0-1,1 0 0,0 1 0,0-1 1,0 0-1,0 0 0,0 0 0,0 1 1,0-1-1,0 0 0,0 0 0,0 0 0,0 1 1,0-1-1,0 0 0,0 0 0,0 0 1,0 1-1,0-1 0,0 0 0,0 0 1,1 0-1,-1 1 0,0-1 0,4 10 170,-4-9-184,1 0 107,38 13 945,-29-11-894,1 0-1,-1-1 0,1-1 1,20 1-1,-29-2-354,25-12-5998,-23 8 2843,-3 3 38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25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1180,'0'0'948,"0"0"-69,0 0-45,0 0-43,31-3 4263,256-3 2777,-285 6-8086,-2 0-99,0 0-126,4-1 41,-2 0-1481,0 1-4683,-2 0 3197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25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1300,'0'0'1092,"0"0"-76,0 0-57,0 0-34,0 0-30,0 0-30,0 0-10,0 0-5,0 0-5,0 0-10,0 0 12,0 0-3,0 0-4,0 0 3,0 0-21,0 0-9,0 0-16,0 0-15,0 0-13,0 0-34,0 0-31,0 0-33,0 0-48,0 0-47,0 0-52,0 0-24,0 0-77,0 0-40,0 0-33,0 0-36,0 0-36,0 0-39,0 0-32,0 0-58,0 0-91,0 0-92,0 0-98,0 0-102,0 0-122,0 0-169,0 0-156,0 0-129,0 0-129,0 0-124,0 0-119,0 0-285,0 0-1204,0 0-1949,0 0 42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26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1180,'0'0'1006,"0"0"-44,0 0-34,0 0-37,0 0-9,0 0-47,0 0-32,0 0-15,0 0-13,0 0-13,0 0-2,0 0 6,0 0-5,0 0 7,1 4 709,-1-2-3676,0-2-3533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27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73 864,'0'0'789,"0"0"-92,11-19 4598,-9 15-5055,0 0 0,0 1 0,1-1 0,-1 1 0,1 0 0,0 0-1,0 0 1,0 0 0,0 0 0,0 1 0,1 0 0,-1-1 0,1 1-1,4-2 1,-5 3-147,0 0 0,0 0-1,0 0 1,1 0 0,-1 0-1,0 1 1,0-1 0,0 1-1,1 0 1,-1 0 0,0 0-1,1 0 1,-1 1 0,0-1-1,0 1 1,0 0 0,0 0-1,6 2 1,-6-1-50,-1-1-1,1 1 1,-1 0-1,1 0 1,-1 0 0,0 0-1,0 0 1,0 1 0,0-1-1,0 1 1,0-1 0,-1 1-1,1-1 1,-1 1 0,2 4-1,-2-2 4,1 1 1,-1-1-1,0 0 0,-1 1 0,0-1 0,1 0 0,-1 1 0,-2 6 0,1-1 0,-1-1-1,-1 0 1,0 0-1,0 0 0,-1 0 1,0-1-1,-1 1 1,-7 11-1,8-15 7,-16 29 278,19-34-325,1-1-9,0 0 21,0 0-8,0 0-5,0 0 24,25 7 280,77 13 726,-54-12-568,-46-8-422,12 3 762,-5-1-2952,-6-1-6468,-3-1 5517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29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31 1072,'0'0'762,"-5"2"-395,4-1 1671,4 0 4543,22 0-5894,0-2 1,42-6 0,-35 3 9,40 0 0,52-1 633,12 1-692,-105 4-497,35-3-1,15-1 55,-34 3-32,-45 1-165,1 0 34,87-1 241,-88 1-248,1 0 13,55-2 236,-55 2-254,22 2 101,1 0 2,-23-2-109,-3 0 0,0 0 8,11 2 732,2 0-2752,-7-1-7121,-6-1 5708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31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29 1192,'0'0'790,"0"0"-60,-6 1-399,3-1 1725,4-2 4570,5-2-6530,0 1-1,0-1 1,0 1-1,0 1 1,0-1-1,1 1 1,-1 0-1,1 1 0,0-1 1,-1 1-1,1 1 1,0-1-1,0 1 1,0 0-1,-1 1 1,1 0-1,10 2 1,-15-3-64,-1 1 0,0-1-1,1 1 1,-1 0 0,1-1 0,-1 1 0,0 0-1,0 0 1,1 0 0,-1 0 0,0 0 0,0 0-1,0 0 1,0 1 0,0-1 0,-1 0 0,1 1-1,0-1 1,0 0 0,-1 1 0,1-1 0,-1 1-1,1-1 1,-1 1 0,0-1 0,0 1 0,1-1 0,-1 1-1,0-1 1,0 1 0,-1-1 0,1 3 0,-2 3 35,0 0 1,0 0-1,0 0 1,-1 0-1,-4 8 1,3-7 13,3-7-51,1-1-14,0 0-16,0 0 1,0 0-1,0 0 0,0 0 1,0 0-1,0 0 1,-1 0-1,1 0 0,0 0 1,0 0-1,0 0 0,0 0 1,0 0-1,-1 0 0,1 0 1,0 0-1,0 0 0,0 0 1,0 0-1,0 0 0,0 0 1,-1 0-1,1 1 0,0-1 1,0 0-1,0 0 1,0 0-1,0 0 0,0 0 1,0 0-1,0 0 0,0 0 1,0 1-1,-1-1 0,1 0 1,0 0-1,0 0 0,0 0 1,0 0-1,0 1 0,0-1 1,0 0-1,0 0 1,0 0-1,0 0 0,5 8-14,8 5-13,-5-7 44,0 0 0,-1 0 0,0 1-1,0 0 1,-1 1 0,1 0 0,6 12 0,-10-17 42,-1 1-1,0 0 0,-1 0 1,1 0-1,0 0 1,-1 0-1,0 1 0,0-1 1,0 0-1,-1 1 1,0-1-1,1 0 0,-2 1 1,1-1-1,0 0 1,-1 1-1,0-1 0,0 0 1,-1 5-1,1-7 61,-2 0-75,1 1 1,-1-1 0,1 0-1,-1 0 1,0 0-1,0-1 1,0 1 0,0-1-1,0 0 1,-1 1-1,1-1 1,0-1 0,-1 1-1,1 0 1,0-1-1,-5 0 1,7 0-7,-2 0-15,-3 0 10,-3 0-344,0 0 0,0 0 1,0-1-1,1 0 0,-13-4 1,20 5-249,-19-6-1902,19 6 556,-1-2-1398,-8-5 40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32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1352,'0'0'687,"0"0"-42,0 0-31,0 0-28,0 0 3,0 0-12,0 0-12,0 0 2,0 0-28,0 0-30,0 0-33,0 0-21,0 0-18,0 0-18,0 0-16,0 0-17,0 0-30,0 0-8,-2 4-15,-11 16 436,0-1 0,-20 23 0,6-8 84,25-31-1422,-6 8 1766,5-9-3883,2-1-3443,1-1 3549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32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1 912,'0'0'904,"0"0"-76,0 0-67,0 0-32,0 0-34,0 0-23,12-1 2750,5 11-2210,0 1-1,0 1 0,-1 0 0,25 26 0,-40-38-1060,12 10 490,2 1-4055,-14-10 2433,-1-1-771,0 0-1261,0 0 38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39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1300,'63'-8'5479,"31"-17"-1588,-85 23-3489,0-1-1155,-5 1-4057,-4 2 4776,0 0-2377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33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59 856,'0'0'772,"0"0"-94,-1-8 220,3 5 1861,3-2-2352,0 0-1,0 0 1,0 1 0,1 0-1,0 0 1,0 1-1,0-1 1,8-2-1,-10 4-293,0 1-1,1 0 0,-1 0 1,0 0-1,0 0 0,0 1 1,1-1-1,-1 1 0,0 0 0,1 0 1,-1 1-1,0-1 0,1 1 1,5 2-1,-9-3-76,0 1 0,0-1-1,-1 1 1,1-1 0,0 1 0,-1-1-1,1 1 1,-1-1 0,1 1 0,0 0-1,-1-1 1,1 1 0,-1 0 0,0-1-1,1 1 1,-1 0 0,1 0 0,-1-1-1,0 1 1,0 0 0,1 0 0,-1 0-1,0-1 1,0 1 0,0 0 0,0 0-1,0 0 1,0 0 0,0 0 0,0-1-1,-1 1 1,1 0 0,0 0 0,0 0-1,-1-1 1,0 2 0,-12 24 370,12-24-353,-19 19 550,19-20-587,1-1-4,0 0-5,0 0 3,8 2-6,-2 1-1,1 0 0,0 0 1,-1 1-1,1-1 0,8 9 1,-10-9 27,0 1 0,0 0 0,-1 0 1,0 0-1,0 0 0,0 1 0,0 0 1,-1 0-1,4 6 0,-6-10 18,0 1 0,-1 0 0,1 0 0,-1 0 0,1 0-1,-1 0 1,0 0 0,0 1 0,0-1 0,0 0 0,0 0 0,0 0-1,0 0 1,-1 0 0,1 0 0,-1 0 0,1 0 0,-1 0 0,0 0-1,0-1 1,0 1 0,0 0 0,0 0 0,0-1 0,-1 1 0,1 0-1,-1-1 1,1 1 0,-1-1 0,1 0 0,-3 2 0,-1 0 10,-1 0-1,1 0 1,-1 0 0,0 0 0,0-1-1,0 0 1,-11 2 0,16-4-191,-23 1-2703,18-1-3386,6 0 3086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34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0 836,'0'0'701,"0"0"-55,0 0-54,0 0-33,0 0-15,0 2 7190,-9 14-7643,-7 5 956,-29 30 0,10-11-170,10-11-786,24-28-324,1-1-79,0 0-83,0 0-96,0 0-103,0 0-68,0 0-70,0 0-170,0 0-699,0 0-1151,0 0 33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34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1692,'0'0'844,"0"0"-77,0 0-64,0 0-52,0 0-14,0 0-26,0 0-28,0 0-26,4 2-21,25 17 1389,-28-18-1478,5 4-21,-1 0 0,1 0 0,-1 0 0,0 1 0,6 9 0,-8-12-277,29 37 1337,-31-39-1413,12 13-1237,-6-6-5786,-7-8 4223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35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1128,'22'-27'5747,"14"-6"-1397,-35 33-4079,8-4 853,-8 4-1061,0 0 1,0 0-1,1 0 0,-1 0 1,0 1-1,0-1 0,1 0 1,-1 0-1,0 1 1,0-1-1,0 1 0,0 0 1,0-1-1,0 1 1,1 0-1,-2-1 0,1 1 1,0 0-1,0 0 0,0 0 1,1 1-1,0 1 12,-1 0 1,1 0-1,-1 0 0,1 0 0,-1 0 0,0 0 0,-1 0 0,2 5 1,-1 4 71,0 0 0,0 1 0,-3 18 0,0-9 24,-1 1 0,-2-1 0,0 1 0,-11 27-1,-4-5 93,19-43-253,1-2 2,0 0 6,0 0 8,0 0-25,0 0 0,0 0 0,0 0 0,0 0 0,1 0 0,-1 0 0,0 0 0,0 0 0,0 0 0,0 1 0,0-1 0,0 0 0,0 0 0,0 0 0,0 0 0,0 0 0,0 0 0,0 0 0,0 1 0,0-1 0,0 0 0,0 0 0,0 0 1,0 0-1,0 0 0,0 0 0,0 1 0,0-1 0,0 0 0,0 0 0,0 0 0,0 0 0,0 0 0,0 0 0,0 0 0,0 1 0,0-1 0,0 0 0,0 0 0,0 0 0,0 0 0,0 0 0,0 0 0,0 0 0,-1 0 0,1 1 1,0-1-1,0 0 0,0 0 0,0 0 0,0 0 0,0 0 0,0 0 0,-1 0 0,1 0 0,0 0 0,0 0 0,0 0 0,0 0 0,0 0 0,0 0 0,-1 0 0,1 0 0,0 0 0,0 0 0,0 0 0,9 8 63,-8-7-65,2 0 41,0-1 5,-1 0 0,1 1 0,0-1 0,0 1 0,0 0 0,0-1 1,4 3-1,11 3 248,-17-6-194,36 11 510,-14-2-2649,-22-9 1396,-1 0-107,0 0-267,0 0-1057,0 0-1554,0 0 34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44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204 8 1516,'0'0'726,"0"0"-50,0 0-38,0 0-28,0 0-20,0-6-283,-1 4 1419,0 4 3812,-14 48-4770,2 1-1,-13 98 0,24-138-670,-28 239 1379,18-166-1132,-5 12-156,11-65-103,6-30-88,-2 18-40,-1-7 152,0-10 499,-23-50-567,-3-7 16,28 54-48,-15-27-33,15 27 129,6 5-26,16 19 39,30 32 220,-36-40-271,-14-14-53,5 2 13,-5-2-19,-1-1 1,1 1-1,0 0 0,-1-1 0,1 0 0,0 1 1,-1-1-1,1 1 0,0-1 0,-1 0 0,1 1 1,0-1-1,0 0 0,-1 0 0,1 0 0,0 1 1,0-1-1,-1 0 0,1 0 0,0 0 0,0 0 0,1-1 1,61-21 49,-32 9-528,-21 6-6342,-9 6 3244,-1 1 38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45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1 952,'0'0'705,"0"0"-50,1 1-504,-1-1 0,1 1 1,-1 0-1,1-1 0,-1 1 0,1 0 0,-1 0 0,1 0 0,-1 0 0,0-1 1,0 1-1,1 0 0,-1 0 0,0 1 0,-14 41 3078,-36 72 1,49-114-3273,-3 6-531,0 1-4904,4-8 3339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45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1400,'0'0'704,"0"0"-37,0 0-38,0 0-41,0 0-12,0 0-24,16 2 2351,-2 5-1550,0 1-1,-1 0 0,23 18 1,-4-3-263,-31-22-1002,14 8 377,-11-6-9028,-4-3 5634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46.9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1400,'0'0'538,"0"0"-22,0 0-54,0 0-42,0 0 3,0 0-22,17-19 3196,-10 13-3328,0 0-1,1 1 1,-1 0 0,1 0 0,0 1 0,0 0 0,16-5 0,-22 8-199,5 2 96,-7-1-146,1 0-1,-1 0 0,1 0 0,0 0 1,-1 0-1,1 0 0,0 0 0,-1 0 1,1 0-1,-1 0 0,1 0 0,0 0 0,-1 1 1,1-1-1,-1 0 0,1 0 0,-1 1 1,1-1-1,-1 0 0,1 1 0,-1-1 0,1 0 1,-1 1-1,1-1 0,-1 1 0,0-1 1,1 1-1,-1-1 0,0 1 0,1-1 0,-1 1 1,0-1-1,1 1 0,-1 0 0,0-1 1,0 1-1,0 0 0,0 7 51,-1-1 0,0 0 0,0 0 0,-1 0 0,0 0 0,0 0-1,-1-1 1,0 1 0,0-1 0,0 1 0,-1-1 0,0 0 0,0 0 0,-7 7 0,11-12-27,-1-1-29,1 0-1,-1 1 1,1-1 0,0 0-1,-1 1 1,1-1 0,0 0-1,-1 1 1,1-1-1,0 1 1,0-1 0,-1 1-1,1-1 1,0 1 0,0-1-1,0 1 1,0-1 0,0 1-1,0-1 1,0 1 0,0-1-1,0 1 1,0 0-1,6 0-1,-1 1-1,1 0 0,0 0 0,-1 0 0,0 1 0,1 0 0,-1 0 1,0 0-1,6 5 0,-9-6 44,0 0 1,0 0-1,0 1 1,0-1-1,0 0 1,0 1-1,-1 0 1,1-1-1,-1 1 1,0 0-1,0 0 1,0 0-1,0 0 1,0-1-1,0 1 1,-1 0-1,0 1 1,1-1-1,-1 0 1,-1 5-1,1-6 75,-12 22 827,11-23-1114,0-1 1,1 0-1,-1 1 1,0-1-1,1 0 1,-1 1-1,0-1 1,0 0-1,1 0 0,-1 0 1,0 0-1,0 0 1,0 0-1,1 0 1,-1 0-1,0 0 0,0 0 1,1 0-1,-1 0 1,0 0-1,-1-1 1,-10-6-5477,6 4 3172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47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 1220,'0'0'696,"0"0"-22,1 1-442,0 0 1,0-1 0,0 0 0,0 1 0,1-1 0,-1 0-1,0 0 1,0 1 0,0-1 0,0 0 0,0 0 0,2 0 0,193-65 6792,-174 60-6336,8-4-1582,-29 8 367,-1 1-114,0 0-83,5-3-983,-4 2-1463,-1 1 663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48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1488,'0'0'547,"0"0"-17,0 0-47,0 0-21,0 0-21,0 0-3,0 0-27,3-3-11,50-33 3042,-51 35-3249,8-1 1132,-9 3-1285,0-1 0,0 1-1,1 0 1,-1 0 0,0-1 0,0 1 0,0 0 0,0 0 0,0 0 0,0 0 0,-1 0 0,1 0 0,0 0 0,0 0 0,-1 0 0,1 1 0,-1-1 0,1 0 0,-1 0 0,1 1 0,-1 1 0,1 1 21,-1 0 0,1 1 0,-1-1 0,0 1 0,0-1 0,-2 8 0,0-1 117,-1 0 0,0 0 1,-1 0-1,-10 20 0,13-30-123,0 1-1,0-1 1,0 1-1,0 0 1,1-1 0,-1 1-1,0 0 1,1 0-1,-1-1 1,1 1-1,0 0 1,0 0 0,-1 0-1,1 0 1,1 0-1,-1-1 1,1 5 0,0-4 16,0 0 0,0-1 0,1 1 0,-1 0 0,1-1 0,-1 1 0,1-1 0,-1 0 0,1 1 0,0-1 0,0 0 1,0 0-1,0 0 0,0 0 0,0-1 0,4 2 0,3 1-128,1-2 0,0 1 0,-1-1 0,14 0 0,-21-1-469,-2 0-171,13-4-1350,-9 4-1954,-4 0 829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39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1232,'0'0'1394,"0"0"-153,1-1 924,3-3 9152,-2 2-8988,-1 1-4607,0 1-6888,-1 0 5380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49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1776,'0'0'878,"0"0"-82,0 0-70,0 0-64,0 0-42,0 0-43,0 0-49,0 0-34,0 0-17,0 0 16,0 0 3,0 0 22,0 0 10,0 0-2,0 0-9,0 0-5,0 0 5,3 3-33,45 55 2262,60 92 1,-97-133-2446,101 147 1877,-50-75-1262,41 53 864,-48-72-785,58 98 0,-86-123-741,-27-44-235,0-1-6,0 0-10,0 0-5,0 0 10,2 1 6,-2 0-13,0-1 0,0 0-1,0 0 1,0 0 0,0 0 0,0 0-1,0 1 1,0-1 0,0 0-1,0 0 1,0 0 0,0 0 0,0 0-1,0 0 1,0 0 0,0 1-1,1-1 1,-1 0 0,0 0 0,0 0-1,0 0 1,0 0 0,0 0 0,0 0-1,0 0 1,1 0 0,-1 0-1,0 0 1,0 1 0,0-1 0,0 0-1,0 0 1,0 0 0,1 0-1,-1 0 1,0 0 0,0 0 0,0 0-1,0 0 1,0 0 0,0 0-1,1 0 1,-1-1 0,0 1 0,0 0-1,0 0 1,0 0 0,0 0-1,0 0 1,1 0 0,2-4-2,-1 0 1,1 0-1,-1 0 1,0 0-1,0 0 1,0 0-1,-1-1 0,1 1 1,0-8-1,5-47-8,0 4 6,-7 54 11,-1-15 93,0 6-35,-1 9-36,-4 27-25,-9 35 8,11-47 51,-3 2 528,7-15-510,0-1-11,-10 4 203,0-3-401,1-1-1,0-1 1,-1 0-1,1 0 1,0 0-1,-13-5 1,-31-11-4914,34 11 1484,11 2-2168,6 2 4219,0 1-3014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50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0 1764,'0'0'959,"0"0"-94,0 0-66,0 0-49,0 0-24,0 0-12,0 0-17,0 0-20,0 0-27,0 0-25,0 0-36,0 0-19,0 4-22,-1 16 18,-1-1 0,-1 0 1,-1 0-1,-1 0 0,-1 0 0,-8 18 1,9-28-2146,-3 1-5275,7-9 3950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50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1820,'2'0'603,"1"0"0,0 1-1,-1-1 1,1 1 0,-1-1 0,0 1-1,1 0 1,3 2 0,33 23 2729,-4-2-1102,-26-19-1977,1 0 0,0 0-1,15 4 1,-23-9-656,-2 0-132,8 1-643,-6-1-3963,-2 0 2188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51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1424,'0'0'532,"0"0"-24,0 0-32,0 0-42,1-3-20,1-1-136,0 0 1,0 0 0,1 0-1,-1 0 1,1 1 0,0-1 0,0 1-1,1-1 1,-1 1 0,0 0-1,1 1 1,0-1 0,0 1-1,0-1 1,0 1 0,0 0-1,0 0 1,0 1 0,9-3 0,-12 4-118,2 0-34,0 0-1,0 0 1,0 1 0,-1-1 0,1 1 0,0 0 0,-1 0-1,1 0 1,4 2 0,-7-3-110,1 0 1,-1 0-1,0 1 0,1-1 0,-1 0 1,0 1-1,0-1 0,1 0 0,-1 0 1,0 1-1,0-1 0,1 0 0,-1 1 1,0-1-1,0 1 0,0-1 0,1 0 1,-1 1-1,0-1 0,0 1 1,0-1-1,0 0 0,0 1 0,0-1 1,0 1-1,0-1 0,0 0 0,0 1 1,0-1-1,0 1 0,0-1 0,-1 0 1,1 1-1,0 0 0,-6 17 364,-18 20 36,23-37-382,2 1-20,0-1 1,0 1-1,0 0 1,0-1-1,0 1 1,0 0-1,1-1 0,-1 0 1,1 1-1,-1-1 1,1 0-1,0 0 1,-1 1-1,3-1 1,17 18 27,-18-16 39,-1 1 0,0 0 0,-1 0 1,1 0-1,0 0 0,-1 0 0,0 0 0,0 0 0,0 1 0,-1-1 0,1 0 1,-1 0-1,0 1 0,0-1 0,-1 0 0,1 1 0,-1-1 0,0 0 0,0 0 0,0 0 1,-1 0-1,0 0 0,1 0 0,-4 5 0,4-8-9,-20 12-1385,18-12 1470,-11-1-7194,12 0 4141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52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48 832,'0'0'915,"1"10"390,1-8 1711,12-3-1822,-1-1 1,0-1-1,0 0 0,24-9 1,-19 6-142,31-6 1,-17 6-265,13-2 578,-17 5-3351,-24 1 1164,-3 1-840,1 0-3522,-2 1 2181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4:52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 1176,'0'0'744,"0"0"-64,0 0-60,0 0-23,0 0-32,0 0-24,0 0-21,0 0-2,0 0-28,0 0-22,0 0-29,0 0-22,0 0-23,0 0-4,3-3-7,1-1-98,0 1-1,0-1 1,0 1 0,1 1-1,-1-1 1,1 0-1,0 1 1,0 0 0,0 0-1,0 1 1,0-1-1,0 1 1,7-1 0,-11 2-43,0 0-212,0 0 0,-1 0 1,1 0-1,-1 0 1,1 0-1,-1 0 1,1 0-1,0 0 1,-1 0-1,1 0 1,-1 0-1,1 1 1,-1-1-1,1 0 1,-1 0-1,1 1 1,-1-1-1,1 0 1,-1 1-1,1-1 1,-1 0-1,0 1 1,1-1-1,-1 0 0,1 1 1,-1-1-1,0 1 1,1-1-1,-1 1 1,0-1-1,0 1 1,0-1-1,1 1 1,-1-1-1,0 2 1,6 17 515,-6-11-434,0 1-1,0 0 1,-1 0 0,0-1 0,-1 1-1,0-1 1,-1 1 0,-3 9-1,-4 13 152,10-30-230,0-1-3,0 1-20,-1-1 0,1 0-1,0 1 1,0-1-1,0 1 1,0-1-1,0 1 1,0-1-1,0 0 1,0 1-1,0-1 1,0 1-1,0-1 1,0 1-1,1-1 1,-1 0-1,0 1 1,0-1-1,0 1 1,0-1-1,1 0 1,-1 1-1,0-1 1,1 0 0,-1 1-1,0-1 1,0 0-1,1 1 1,-1-1-1,0 0 1,1 0-1,-1 1 1,1-1-1,-1 0 1,0 0-1,1 0 1,-1 0-1,1 1 1,21 0 399,-1 0 386,29 4 1,-49-5-737,15 3 138,-13-3-3611,-2 0-3648,-1 0 3243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14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1552,'0'0'905,"0"0"-107,0 0-83,0 0-43,0 0-42,0 0-43,0 0-31,0 0-16,0 0-29,0 0-20,0 0-17,0 0-14,0 0-14,0 0-21,0 0-17,0 0-14,0 0-18,9 23 3074,-2 102-768,-1-49-1368,5 29 127,-11-104-1451,0-1-51,1 4 889,-1-2-3061,0 0-7690,0-2 6039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15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 1620,'0'0'776,"0"0"-42,0 0-40,0 0-35,0 0-48,30-5 4495,65 12-1144,-94-7-3867,5 1 349,-1-1 24,-6 0 959,-10-2-1395,-1 1 0,1 0 0,-1 1 0,0 0 0,1 1 0,-16 2 0,26-3-24,-3 0-16,1 1 1,-1-1-1,0 1 1,1 0-1,-1 0 1,1 0-1,-6 3 1,7-4 17,2 0-14,-1 1-2,-2 3 15,2-4 12,-6 23 45,6-17-54,1-1 1,0 1 0,0-1 0,0 1 0,2 6 0,0 1 41,-2-12-34,0-1 3,2 10 59,-1-5-68,0-4-11,-1-1 10,0 0 5,0 1-4,3 4 3,-3-4 4,0-1-1,56 3 328,-47-3-313,0 0 0,1 0 0,-1 1 0,1 0 1,-1 1-1,0 0 0,1 0 0,-1 1 1,14 7-1,-18-8 1,0 1 0,0 0 0,-1 1 1,1-1-1,-1 1 0,0 0 0,0 0 1,-1 0-1,1 0 0,-1 1 0,0 0 1,0-1-1,0 1 0,-1 0 0,2 6 1,-3-10-5,-1 0 0,1 1-1,-1-1 1,0 0 0,0 1 0,1-1 0,-1 0 0,0 1 0,0-1 0,-1 0 0,1 1 0,0-1 0,0 1 0,-1-1-1,1 0 1,0 0 0,-1 1 0,1-1 0,-2 2 0,0 0 10,0 0 0,0-1 0,-1 0 0,1 1 0,0-1 0,-1 0 0,1 0 0,-4 2 0,-6 2 33,1 0 0,-1-1 0,-14 5 0,22-9-59,-36 10-2602,38-11 1940,-11 1-1781,5-2-4170,8 1 3125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16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1320,'0'0'1012,"0"0"-92,0 0-82,0 0-65,0 0-68,0 0-38,0 0-38,0 0-44,0 0-33,0 0-40,0 0-24,0 0-17,0 0 13,0 0 12,0 0 0,0 0 2,0 0-22,0 0-1,0 0 16,5 1-4,297 0 5703,-1 14-3895,-299-15-2810,-2 0-117,0 0-106,0 0-111,0 0-108,0 0-88,0 0-260,0 0-1151,0 0-1806,0 0 41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17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1 912,'0'0'906,"0"0"-101,0 0-80,0 0-36,0 0-36,0 0-21,0 0-27,0 0-24,0 0-36,0 0-11,0 0-21,0 0-12,0 0-22,-1-1-339,1 1-1,-1 0 0,1 0 1,-1 0-1,1 0 1,-1 1-1,1-1 1,-1 0-1,1 0 0,-1 0 1,1 0-1,-1 1 1,1-1-1,-1 0 1,1 0-1,-1 1 1,1-1-1,-1 0 0,1 1 1,-1-1-1,1 0 1,-1 1-1,-2 136 3390,2-48-2129,4 28 126,-3-116-1647,0-1-88,0 7-147,0-6-3086,0 0-3728,0-1 3770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39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1020,'0'0'1354,"12"-4"10300,-8 2-15204,-2-3 251,-2 4 40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18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1332,'0'0'915,"0"0"-99,0 0-84,0 0-56,0 0-36,0 0-31,0 0-26,0 0-20,0 0-30,0 0-23,0 0-38,0 0-31,0 0-34,0 0-26,0 0-17,0 0-23,0 0-28,0 0-14,0 0-8,-4 3-2,-2 3-72,0 0-1,0 0 0,0 1 1,1 0-1,0 1 1,0-1-1,1 1 1,0 0-1,-5 12 1,1 0 347,1 0 1,-8 42-1,14-58-493,0 0-1,0 0 0,1 0 1,-1 0-1,1 0 0,0 0 1,0 0-1,1 0 0,-1 0 1,1 0-1,0 0 0,0 0 1,0 0-1,1 0 0,-1 0 1,1 0-1,0-1 0,0 1 0,0-1 1,1 1-1,-1-1 0,1 0 1,0 0-1,-1 0 0,1 0 1,1-1-1,-1 1 0,0-1 1,1 0-1,-1 0 0,1 0 1,0 0-1,4 1 0,0 0-3,1 0 0,0-1-1,0 0 1,15 1 0,-22-3-63,32-5 68,-27 2-69,-1 0-1,1 0 1,-1-1-1,7-4 0,0-8 65,-13 15-57,1-1-9,6-21 8,-7 22-5,0 1-11,-1-11-10,0 8 23,1 1-5,-1 1 0,0-1-1,1 1 1,-1-1 0,0 1 0,0 0-1,0-1 1,0 1 0,0 0 0,0 0-1,0 0 1,0 0 0,-1 0 0,1 0 0,0 0-1,-1 0 1,1 0 0,0 1 0,-1-1-1,1 0 1,-1 1 0,1 0 0,-1-1-1,0 1 1,1 0 0,-3-1 0,-6 0-1,0 0 0,0 1 0,0 0 0,0 1 0,-17 2 0,26-3-45,-25 6-1861,9-5-7342,6-3 6039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18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1668,'0'0'1028,"0"0"-94,0 0-69,15 8 2839,50-13 618,31 0-572,-56 7-2528,-39-2-1101,-1 0-3,19-2-1342,-9 1-7705,-10 1 5466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19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1032,'0'0'1522,"0"0"-175,0 0-130,0 0-92,0 0-77,0 0-40,0 0-32,0 0-23,0 0-43,0 0-23,0 0-21,0 0-18,0 0-29,0 0-22,0 0-20,0 0-31,0 0-42,0 0-44,0 0-44,0 0-46,0 0-51,0 0-44,0 0-46,0 0-47,0 0-46,0 0-34,0 0-24,0 0-50,0 0-80,4-3 89,-3 3-4728,-1 0-4843,0 0 5193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20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1188,'0'0'1512,"0"0"-164,0 1-4836,1 0 4592,6 10 22939,-5-9-25126,-2-1-3416,1-1-3331,-1 0 2020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22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1 876,'0'0'952,"8"0"279,-6 0 2153,-2 2 3721,-1 4-6939,-1 0 1,0 0-1,0 1 0,-1-1 0,1-1 1,-6 8-1,-6 18 189,7-13-217,2-1 0,0 1 0,1 1 0,1-1 1,-1 22-1,3-33-113,1-1-1,0 1 1,1 0 0,0-1 0,0 1 0,0-1 0,1 0 0,-1 1 0,2-1 0,-1 0 0,1 0 0,0 0 0,0 0 0,0-1 0,1 1 0,0-1 0,8 10 0,-8-12-20,0 0 0,1 0 1,-1-1-1,0 1 1,1-1-1,0 0 0,-1 0 1,1 0-1,0-1 0,0 1 1,0-1-1,0 0 0,0-1 1,0 1-1,1-1 0,-1 0 1,0-1-1,0 1 0,0-1 1,0 0-1,0 0 0,0 0 1,8-4-1,-6 2 8,-6 2 5,0 1-1,0 0 0,0-1 1,0 1-1,1-1 0,-1 1 1,0-1-1,0 0 0,0 1 1,-1-1-1,1 0 1,0 0-1,0 0 0,0 0 1,0 1-1,-1-1 0,1 0 1,0 0-1,-1 0 0,1-1 1,-1 1-1,1 0 0,-1 0 1,0 0-1,1 0 1,-1 0-1,0 0 0,0-1 1,0 1-1,0 0 0,0 0 1,0 0-1,0-1 0,0 1 1,0 0-1,-1 0 1,1 0-1,0 0 0,-1 0 1,1-1-1,-1 1 0,1 0 1,-1 0-1,0 0 0,1 0 1,-1 0-1,0 1 0,0-1 1,-1-1-1,-3-4 58,-1 1 0,0-1 0,-1 1 0,-12-8 0,17 12-44,-2-2-187,0 1 1,0-1-1,0 1 1,0 0-1,0 1 1,-1-1-1,1 1 1,0-1-1,-7 0 1,10 2-427,-24 4-4787,18-2 2147,5-2 34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23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1224,'0'0'1228,"0"0"-131,0 0-105,0 0-85,0 0-64,0 0-71,0 0-60,0 0-52,0 0-41,0 0-35,0 0-21,0 0 2,0 0 22,0 0 1,0 0-15,0 0 0,0 0-9,0 0-17,0 0-23,6 0-31,204-4 3669,-132 5-3040,-7 1 45,29 0-2986,-98-3 971,-2 1-107,0 0-86,0 0-236,0 0-1162,0 0-1797,0 0 37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24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0 1720,'0'0'1056,"0"0"-78,0 0-80,0 0-43,0 0-67,0 0-58,0 0-36,0 0-52,0 0-46,0 0-40,0 0-31,0 0-41,0 0-38,0 0-38,0 0-44,0 0-32,0 0-34,0 0-40,-10 6 493,0 4-523,1 0 0,0 1 1,0 0-1,1 0 1,1 0-1,0 1 1,-6 14-1,9-18-152,0 1 0,1-1 0,0 1-1,1 0 1,0 0 0,0 0 0,1 0 0,0 0 0,1 0-1,0 1 1,1 13 0,0-19-53,0 0 0,1 0 0,-1 0 0,1 0 0,0 0 0,0 0 0,0-1 0,0 1 0,1-1 0,0 0 1,-1 1-1,1-1 0,0 0 0,1-1 0,-1 1 0,0 0 0,1-1 0,-1 0 0,1 0 0,0 0 0,0 0 0,0-1 0,0 1 0,0-1 0,0 0 0,0 0 0,0-1 0,8 1 0,-6 0 5,-1-1 0,1 0-1,-1 0 1,1-1 0,-1 1-1,1-1 1,-1 0 0,1-1-1,-1 1 1,0-1 0,0 0 0,0 0-1,0-1 1,0 0 0,0 1-1,-1-2 1,1 1 0,-1 0 0,0-1-1,0 0 1,5-7 0,-8 10 43,1-7 105,-1 7-142,-1 0-1,1 0 1,-1 0 0,1 0 0,-1 0-1,0 0 1,0 0 0,1 0-1,-1-1 1,0 1 0,0 0 0,0 0-1,0 0 1,0 0 0,-1-3-1,0 2-15,-1 0 1,1-1-1,-1 1 0,1 0 0,-1 0 0,0 0 0,0 0 1,0 0-1,0 0 0,0 0 0,-1 1 0,1-1 0,0 1 1,-1 0-1,1 0 0,-1-1 0,0 2 0,1-1 0,-1 0 1,0 0-1,1 1 0,-1 0 0,0-1 0,0 1 0,-4 1 1,-3-1-21,0 1 0,0 0 1,0 1-1,0 0 0,1 1 1,-19 7-1,27-10-94,-19 8-436,-19 16-4510,38-23 3052,-1 0-1476,-8 5 35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26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1716,'0'0'902,"9"23"4047,8 21-1291,-7-18-2053,-1-1-1,9 47 0,-18-71-1465,7 25 920,-6-25-1018,-1-1-27,0 0-3,0 0-2,0 0-16,0 0 37,0 0 12,0 0-5,0 0-13,0 0-29,0 0 21,0 0 32,0 0 14,0 0-14,0 0-5,0 0-2,0 0 3,0 0-2,0 0-8,0 0-12,0 0 1,0 0-6,0 0 2,0 0-5,0 0 9,-1-4-2,-39-176 646,39 178-602,-4-21 778,-1-5-130,6 27-714,0 1 7,0 0 3,0 0 5,0 0-6,0 0-2,0 0 4,0-13 21,0 10-4032,0 2-4261,0 1 4561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28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2 892,'0'0'1013,"0"0"-72,0 0-69,0 0-62,0 0-56,0 0-55,0 0-45,0 0-24,0 0-36,0 0-39,0 0-37,0 0-30,0 0-24,0 0-19,0 0-36,0 0-19,0 0-9,-3 0-8,-5-1 92,-1 0-1,0 1 1,1 1-1,-1-1 0,1 2 1,-1-1-1,-15 5 0,22-5-353,-31 12 919,31-13-980,2 0 7,0 1-43,-1-1 0,0 1 0,0 0 0,1-1 0,-1 1 0,1 0 0,-1-1-1,0 1 1,1 0 0,-1 0 0,1-1 0,-1 1 0,1 0 0,0 0 0,-1 0 0,1 0 0,0 0 0,0-1 0,-1 1 0,1 0 0,0 0 0,0 1 0,-3 23 224,3-21-214,0 0 0,1 0 0,-1-1 1,1 1-1,-1 0 0,1 0 0,0 0 1,1-1-1,1 5 0,-3-7-7,1 0-14,-1-1-1,0 1 1,1 0 0,-1-1-1,0 1 1,1-1 0,-1 1 0,1-1-1,-1 1 1,1-1 0,0 1-1,-1-1 1,1 1 0,-1-1-1,1 1 1,0-1 0,-1 0 0,1 0-1,0 1 1,-1-1 0,1 0-1,0 0 1,0 0 0,-1 0-1,1 0 1,1 1 0,18 1 15,-12-2 11,1 0 1,-1 0 0,1 2 0,-1-1 0,0 1 0,1 0 0,-1 0 0,0 1-1,-1 0 1,1 1 0,0-1 0,-1 2 0,0-1 0,0 1 0,0 0-1,0 0 1,-1 1 0,9 10 0,-14-16 6,0 1-1,0 0 1,0 0-1,0 0 1,0 0 0,-1 0-1,1 0 1,0 0 0,0 0-1,-1 0 1,1 0-1,0 1 1,-1-1 0,1 0-1,-1 0 1,0 1 0,1-1-1,-1 0 1,0 0-1,0 1 1,0-1 0,0 0-1,0 1 1,0-1 0,0 0-1,0 1 1,-1-1-1,1 0 1,0 0 0,-1 1-1,1-1 1,-1 0 0,0 0-1,1 0 1,-1 1-1,0-1 1,1 0 0,-1 0-1,0 0 1,0 0 0,0 0-1,0-1 1,0 1-1,0 0 1,0 0 0,-1-1-1,1 1 1,-2 0-1,-7 4-44,-1 0-1,0-1 0,0-1 0,-17 4 0,14-4-521,-25 4-5324,38-7 3751,-1 1-1544,-9 2 37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28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1740,'0'0'1112,"1"0"6570,0 1-3937,14 3-3424,124-5 3829,-52-2-2489,210-1 2837,-295 4-4459,19 0-2430,-18 0 2697,8-3-7671,-10 3 4944,-1 0-1746,0 0 41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0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1268,'3'0'765,"1"1"0,0-1 0,0 0 0,0-1 0,-1 1 0,8-2 0,41-15 1894,-27 8-1634,-22 8-899,-1 0 1,1 0-1,-1 0 1,1 1-1,0-1 0,0 1 1,-1 0-1,1 0 1,0 0-1,0 0 0,-1 0 1,1 0-1,0 1 1,0-1-1,4 3 1,-5-2-71,0 0 0,-1 1 0,1-1 1,-1 0-1,1 1 0,-1-1 1,0 1-1,1 0 0,-1 0 0,0-1 1,0 1-1,0 0 0,0 0 1,-1 0-1,1 0 0,0 0 0,-1 0 1,0 0-1,1 0 0,-1 0 1,0 3-1,1 24 294,-2 0 1,-1 0-1,-1 0 1,-2-1-1,-12 44 0,0 1 312,9-44-391,-2 9-514,10-37-20,-2 4-276,1-4-7750,1-1 4984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29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1276,'0'0'1012,"0"0"-87,0 0-57,0 0-43,0 0-37,0 0-41,0 0-40,0 0-33,0 1 6330,-2 14-6844,-8 194 3412,11-174-2018,0-14-4324,-1-7-7159,0-14 6552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29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7 960,'0'0'1163,"0"0"-132,0 0-102,1-5-202,-1 3 1086,-3 3 3990,-4 4-5597,-1 0 0,1 0 0,1 1 0,-1 0 0,1 0-1,0 1 1,0 0 0,1 0 0,0 0 0,0 1 0,1-1 0,-4 10 0,5-9-100,0-1 0,0 0 0,1 1 1,0 0-1,0 0 0,1-1 0,0 1 0,1 0 0,-1 0 0,1 0 0,1 0 0,0 0 1,0 0-1,2 7 0,-2-12-67,1 0 0,-1 0 0,0 0 0,1-1 0,-1 1 0,1-1 1,0 1-1,0-1 0,0 0 0,0 1 0,0-1 0,1 0 0,-1 0 0,0-1 0,1 1 1,0 0-1,-1-1 0,1 0 0,0 0 0,0 0 0,0 0 0,0 0 0,0 0 0,0-1 0,0 1 1,0-1-1,0 0 0,5 0 0,-1 0 2,0 0 0,0-1 0,-1 0 0,1 0 0,0-1 0,-1 0 0,1 0 0,-1-1 0,0 1 0,1-1 0,10-8 0,-15 9-18,1 0 0,-1-1 0,1 1-1,-1-1 1,0 0 0,3-4 0,-5 6 4,0-11 84,-1 9-111,0 1 0,-1 0 0,1-1 0,0 1 0,-1 0 0,1 0 0,-1 0 0,0 0 0,0 0 0,0 0 0,0 0-1,0 1 1,0-1 0,0 1 0,0-1 0,0 1 0,-1 0 0,1 0 0,-1 0 0,1 0 0,-1 1 0,1-1 0,-1 0 0,0 1 0,1 0 0,-1 0 0,1 0 0,-6 0 0,6 0-46,-22 2-469,-28 10-5452,50-12 4103,2 0-1353,0 0 36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30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1424,'0'0'1324,"5"-1"549,-1 0 1346,170-15 8039,-135 14-9359,-37 2-2173,1 0 0,-1-1-1,0 1 1,0 0 0,0-1 0,1 1-1,-1-1 1,0 0 0,3-1-1,-4 1-653,7-12-7788,-7 12 4738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30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17 2168,'-1'-3'-3443,"-1"-1"12667,1 1-2284,0 1-5265,1 0-3504,-1 0-3968,1 2 1655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31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2208,'0'0'1464,"0"0"-96,0 0-93,0 0-57,1 2-2818,4 5 13899,-3-5-13469,-2-1-6418,0-1 3182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31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1756,'0'0'1253,"0"0"-111,0 0-114,0 0-114,0 0-75,0 0-34,0 0-28,0 0-31,0 0-18,0 0-30,1 5-26,4 147 4833,4 42-809,-5-150-3764,-4-28-376,2 1 0,4 23 1,-6-39-480,3 7 1271,-1-3-4368,-2-3-9605,0-2 7985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32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1040,'15'-4'9024,"89"-17"-2194,-102 21-6996,5 2-1335,0 1-6705,-7-3 5025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32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1504,'1'1'692,"1"0"1,-1 0-1,1 0 0,0 0 0,0 0 0,0 0 1,-1-1-1,1 1 0,0-1 0,3 1 1,38 0 2115,-28-2-2122,-13 1-720,28-1-314,-11-2-5527,-17 3 3027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33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1412,'2'-2'8269,"1"7"-3339,4 22-1937,4 34-2386,17 104 2275,-28-165-3240,2 6-307,-2-5-2915,0 0-3882,0-1 3274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33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1408,'0'0'1046,"7"-4"3247,23-6-529,46-9-1,-74 19-3668,-1-1 6,12-1-676,-7 2-7011,-6 0 4757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1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16 872,'0'0'807,"0"0"-64,0 0-73,0 0-44,0 0-46,0 0-18,0 0-7,0 0-10,0 0-22,0 0-15,22-8 3011,-15 7-3530,18-4 41,-17 4-5577,-8 1 3389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34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1020,'0'0'976,"0"0"-82,-4 16 6770,3-10-7050,0-2-254,0 0 0,0 0 0,1 1 0,-1-1 0,1 0 0,1 0 0,-1 1 0,0-1 0,1 0 0,0 0 0,0 0 0,2 6-1,-2-9-278,-1-1 5,0 0-12,0 1-43,0-1 1,1 1-1,-1-1 0,0 1 1,1-1-1,-1 1 0,1-1 1,-1 1-1,1-1 0,-1 1 1,1-1-1,0 1 0,-1-1 1,1 0-1,-1 1 0,1-1 1,0 0-1,-1 0 0,1 1 1,0-1-1,-1 0 0,1 0 1,0 0-1,-1 0 0,2 0 1,15 2 372,-17-2-399,2 0 117,23-3 350,-13 1-316,-1 1 0,1 0 0,-1 1-1,1 0 1,0 1 0,-1 0 0,23 6 0,-30-6-100,-1 0 0,1 0 0,-1 1 0,1-1 1,-1 1-1,0 0 0,1 0 0,-1 0 0,0 0 1,0 1-1,-1-1 0,1 1 0,0 0 0,-1-1 1,0 1-1,1 1 0,-1-1 0,0 0 0,-1 0 1,1 1-1,-1-1 0,1 1 0,-1-1 1,0 1-1,0 0 0,-1-1 0,1 1 0,-1 5 1,1-7-27,-1 0 0,0 0 0,0 0 0,0 0 0,0 0 0,-1 0 0,1 0 0,-1 0 0,1 0 0,-1 0 0,0 0 0,1 0 1,-1-1-1,0 1 0,0 0 0,0 0 0,-1-1 0,1 1 0,0-1 0,-1 1 0,1-1 0,-1 1 0,1-1 0,-1 0 0,1 0 1,-1 0-1,0 0 0,0 0 0,0 0 0,-3 1 0,-4 0-200,-1 1-1,0-2 1,0 1-1,0-2 1,-12 1-1,-14 1-1406,26-1 893,-39 7-2961,18 1-3618,24-6 3828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34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2128,'0'0'1170,"0"0"-91,0 0-86,0 0-47,0 0-32,0 0-35,0 0-31,3 1-39,2 0-430,0 0 0,0 0 1,0 0-1,0-1 1,0 0-1,1 0 1,-1 0-1,10-2 0,48-13 1736,-35 8-1167,289-51 5146,-304 56-6319,-10 2-3380,1 0-6401,-4 0 6085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35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1992,'0'0'1358,"0"0"-126,0 0-127,0 0-97,0 0-98,0 0-87,0 0-53,0 0-23,0 0-6,0 0-659,0 0-1,0 0 1,-1 1-1,1-1 0,0 0 1,0 0-1,0 0 1,-1 0-1,1 0 0,0 0 1,0 0-1,-1 0 1,1 0-1,0 1 1,0-1-1,0 0 0,0 0 1,-1 0-1,1 0 1,0 1-1,0-1 0,0 0 1,0 0-1,0 0 1,0 1-1,-1-1 1,1 0-1,0 0 0,0 0 1,0 1-1,0-1 1,0 0-1,0 0 1,0 1-1,18 84 4956,4 46-2512,-19-122-3070,-2-6-2046,0-1-6676,-1-2 5248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35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1096,'0'0'1370,"0"0"-144,0 0-144,0 0-111,0 0-95,0 0-88,0 0-60,0 0-59,0 0-40,0 0-20,0 0-24,0 0-10,-3 3-19,-14 18 436,2 1 0,0 0 0,-12 25-1,20-33-622,1 0-1,0 0 0,1 1 0,0 0 0,1 0 0,-4 30 0,8-41-316,0 0 1,0-1-1,0 1 0,0 0 0,1-1 0,-1 1 0,1 0 0,0-1 0,0 1 0,0-1 1,1 1-1,-1-1 0,1 0 0,0 1 0,0-1 0,0 0 0,0 0 0,0 0 1,1-1-1,-1 1 0,4 2 0,-3-3-27,0 0 0,1 0 0,-1 0 0,1-1 0,-1 0 1,1 0-1,-1 0 0,1 0 0,0 0 0,-1 0 0,1-1 0,0 0 0,0 0 1,-1 0-1,1 0 0,0-1 0,0 1 0,-1-1 0,1 0 0,6-3 1,-5 3 3,0-1 0,0 0 1,0 0-1,-1 0 1,1 0-1,-1-1 1,0 0-1,0 0 0,0 0 1,0-1-1,0 1 1,4-6-1,-7 8 57,-1 1-12,0 0-9,-1-1-52,1 0 0,0 0-1,-1 0 1,1 0 0,-1 0 0,1 0 0,-1 0-1,1 0 1,-1 0 0,0 0 0,1 0 0,-1 0-1,0 0 1,0 0 0,0 1 0,0-1 0,0 0-1,0 0 1,0 1 0,0-1 0,0 1 0,0-1-1,0 1 1,0 0 0,0-1 0,0 1 0,0 0 0,0 0-1,-1-1 1,-1 1 0,-40-1-435,27 2-254,-21 1-1939,11 0-6277,17-1 5030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5:43.0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1 114 1356,'0'0'718,"0"0"-67,0 0 4,0 0 14,16-11 2287,107-15 1087,150-24 195,-210 45-3309,111 6 1,-57 2-307,-8 1-30,36-1-118,52-14-255,10-11-286,-178 22-100,-27 0 135,27 2-183,-26-2 209,-1 0 0,0 0 0,1 0-1,-1 1 1,1-1 0,-1 1 0,0-1 0,1 1-1,-1 0 1,0 0 0,0 0 0,0 0 0,0 1 0,0-1-1,0 1 1,0-1 0,0 1 0,0 0 0,-1-1 0,1 1-1,-1 0 1,1 0 0,-1 0 0,2 4 0,6 13 9,-1 0 0,-1 0 0,-1 1 0,-1-1 0,0 1 0,-1 1 0,1 39 0,-12 146 4,6-184-9,-1 1-14,1-1 17,-1-1 0,-1-1 1,-1 1-1,-7 22 0,4-5 25,6-37-34,-4 34-9,4-30 26,-11 52 13,12-56-21,0 0-4,-1 3-4,1-3 0,-10 31 32,6-21-12,3-9 12,1-2-1,-11 17 240,8-15-255,-1 1 0,1-1 0,-1 0 0,0 0 0,0 0 0,0-1 0,0 1 0,0-1-1,0 0 1,0 0 0,0 0 0,0-1 0,-1 1 0,1-1 0,-7-1 0,-3 2 21,-75 7 114,-162 9-10,-140-18 389,190 0-459,164 2-46,12 1-9,-27 3 11,51-4-20,-39 2 25,2-7-28,37 3-1,-1 0 5,1 1-2,0 1 0,-1-1 0,1 0 0,0 0-1,0-1 1,0 1 0,0 0 0,0 0-1,0-1 1,0 1 0,0 0 0,0-1-1,0 1 1,0-1 0,0 1 0,0-1-1,0 0 1,0 1 0,0-1 0,-1-1-1,-5-4 3,0 0 0,0 0 0,1-1 0,0 0-1,0 0 1,0-1 0,1 1 0,-6-13-1,6 8 1,1 1 1,0 0-1,1-1 0,0 0 0,1 0 0,0 0 0,0-14 0,3-4-1,1-1 0,8-42 0,-6 47 0,-4 23 1,0-2-3,1-1-4,0 4 13,0-3-9,-1 4-2,0 0 5,1-3-3,-1 3-8,0 1 4,0-1 1,1-2-2,0 0 7,1 1-1,-1 0 0,0 0 0,1 0 0,-1 0 0,1 1 0,0-1 0,0 0 0,-1 1 0,1-1 0,0 1 0,0-1 1,1 1-1,-1 0 0,0 0 0,4-1 0,29-9-13,376-37 910,-356 41-763,1 2 0,94 5 0,-84 2-79,-55 0-47,24-2-2,12-5 4,11-1-9,-56 6-12,-2 0-9,29-1-302,-10 1 178,14 0-1383,-31-1 1506,-2 1 3,0 0 1,0 0 8,0 0-8,0 0-1,16-3-21,-15 3 30,21-10-15,-17 6 30,-1 1-1,-3 2-12,0 0 0,0 0 0,0 0 1,0 0-1,0 0 0,0 0 0,0 0 0,0 0 0,-1-1 0,1 1 1,0 0-1,-1-1 0,1-1 0,2-32-82,-3 25 74,-1 0 0,0 0 0,-1 1 0,0-1 0,0 0 0,-1 1 0,0-1 0,-1 1 0,0 0 0,0 0 0,-1 1 0,0-1 0,-1 1-1,-10-12 1,9 11 9,-1 1-1,0 1 0,0-1 0,0 1 0,-1 0 1,-12-6-1,-3 0-5,-39-14-1,52 22 12,-6-2 7,0 1-1,-32-6 0,19 5-8,17 5 3,1 0-1,-1 1 0,1 0 1,-1 1-1,-21 3 0,2 2-8,0 2 1,-55 18-1,63-17-5,-45 7 1,50-12-2,17-3 21,-53 4-5,51-4-1,-4 1 3,5-1-1,-3 0-4,4 0-2,-41 5-8,31-4 36,-4-1-28,1 1 1,-25 4-1,3-2-22,36-3 40,-37 4-43,-39-1 2,76-3 30,-32-1 5,-1-2-7,32 3 5,0-1-2,-4 1-1,5-1 5,-29 0-38,-53 3-57,83-2 86,-1 0-1,0 0 1,1 1-1,-1-1 1,0 0-1,1 1 1,-1-1-1,0 0 1,1 1-1,-1-1 1,1 1-1,-1-1 1,0 1-1,1-1 1,-1 1-1,1 0 1,0-1-1,-1 1 1,1 0-1,0-1 1,-1 1 0,1 0-1,0-1 1,0 1-1,-1 0 1,1 0-1,0-1 1,0 1-1,0 0 1,0 1-1,-1 24-41,13 87 19,-2-56 49,-3-19-8,3 48-1,-4-45-5,-6-40-22,1 9 27,1-5-17,5 25-12,-7-29 3,0-1 16,6 21 6,-3-10-14,-2 0 0,0 0 0,0 19 0,4 23 50,-5-52-42,5 40-22,2 11 63,-7-51-52,0-1-2,0 2-5,1 3 18,-1-3 1,1 3-11,-1-4-6,0-1 11,11 15-82,-10-14 101,10 8 26,-5-6-41,0-1-1,0 0 1,1 0 0,-1 0 0,0 0 0,1-1-1,-1 0 1,12 0 0,41-5-18,-58 4 13,80-13 8,125-36 0,-198 47-4,25-6-221,1 1-1,-1 1 1,60-1 0,-91 7-316,-2 0-159,6 1-849,-4-1-5093,-2 0 2821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07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7 984,'0'0'811,"0"0"-78,0 0-57,0 0-42,0 0-27,0 0-30,0 0-4,0 0-9,0 0-14,0 0-15,0 0-12,0 0-22,0 0-13,0 0-24,0 0-26,0-5-146,-1 4 357,0 3 3379,-3 27-3738,2 0-1,1 0 1,3 49-1,0-25 105,6 97 894,-7-149-1268,-1-1 3,0 0-9,0 0 4,0 0-3,0 0-24,0 0-36,0 0-38,0 0-35,0 6 803,0-3-4102,0-2-4152,0-1 4396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09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6 1180,'0'0'735,"0"0"-65,0 0-61,0 0-25,0 0-37,0 0-56,0 0-29,0 0-21,0 0-27,0 0-26,0 0-22,0 0-12,-15-6 1595,9 8-1685,-1 1 0,0-1 0,0 1 0,1 0 0,-1 1 0,1 0 0,0 0 0,0 0 0,1 1 0,-1-1 0,1 1 0,0 1 0,-5 6 0,1-1-98,1 0 0,1 0 0,0 1 0,0 0 0,1 0 0,-5 16 0,10-22-114,-1 0 1,1 0-1,0 0 1,0 1-1,0-1 1,1 0-1,0 0 0,1 1 1,-1-1-1,1 0 1,0 0-1,1 0 1,-1 1-1,1-1 0,0-1 1,1 1-1,0 0 1,0-1-1,0 1 1,0-1-1,1 0 0,0 0 1,0 0-1,0 0 1,1-1-1,-1 0 1,1 0-1,0 0 0,0-1 1,1 1-1,-1-1 1,1 0-1,0-1 1,-1 1-1,1-1 1,0 0-1,0-1 0,7 2 1,-3-2-12,1-1-1,-1 1 1,0-1 0,1-1 0,-1 0 0,0-1-1,0 0 1,1 0 0,-1-1 0,-1 0-1,15-7 1,-13 3 12,1 0-1,-1-1 1,15-14-1,-23 19 31,0-1 0,0 0 0,0 0 0,-1-1-1,1 1 1,-1 0 0,2-6 0,-4 9-44,5-21 157,-4-5 9,-1 25-154,-2-9 207,-10-28 384,11 38-594,-22-28 412,2 10-360,20 18-93,-26-19 91,22 18-463,1 1 1,0 0-1,0 1 0,0-1 0,-1 0 1,1 1-1,0 0 0,0 0 0,-1 1 1,-4 0-1,-19 1-7380,13-2 4167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10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1420,'0'0'840,"0"0"-35,0 0-32,0 0-43,0 0-16,0 0-18,0 0-27,0 0-9,0 0-41,0 0-22,5 1-20,79 0 1936,-1-3 1,97-15-1,-67 6-1308,171-22 719,-241 30-1775,-41 3-150,-2 0-26,8-2 458,1 1-2692,-7-1-7644,-2 2 6154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11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0 960,'0'0'978,"0"0"-101,0 0-87,0 0-65,0 0-41,0 0-37,0 0-22,0 0-20,0 0-28,0 0-26,0 0-20,-2 4-32,-11 14 237,0 1 1,2 0 0,0 1-1,1 0 1,1 0 0,1 1-1,-7 28 1,14-44-649,0 0 0,0 1 0,0-1 0,1 1 0,-1-1 0,2 0 0,-1 1 0,0-1 1,1 1-1,0-1 0,0 1 0,1-1 0,-1 0 0,1 0 0,1 0 0,-1 0 0,0 0 0,1 0 0,0-1 0,0 1 0,1-1 0,-1 0 0,1 0 0,0 0 0,0 0 1,8 5-1,-5-5-43,0 0 1,0 0-1,0-1 1,1 0-1,-1 0 1,1-1-1,0 0 1,-1-1-1,1 1 1,0-1-1,0-1 1,0 0-1,0 0 1,0 0-1,0-1 1,0 0-1,0-1 1,0 1-1,0-2 1,0 1-1,-1-1 1,0 0-1,11-6 1,-16 8-41,-1 0 1,1 0-1,-1-1 1,1 1-1,-1 0 1,0 0-1,1-1 1,-1 1-1,0-1 1,0 1-1,0-1 1,0 1-1,0-1 1,0 0-1,0 1 1,-1-1-1,1 0 1,-1 0-1,1 1 1,-1-1 0,1-3-1,-1 4 5,0 0-9,0 0 0,0 0 0,0 0 0,0 0 0,0 0 0,0 0 0,0 0 0,-1 0 0,1 1 0,0-1 0,-1 0 0,1 0 0,0 0 0,-1 0 0,1 1 0,-1-1 0,1 0 0,-1 0 0,1 1 0,-1-1 0,0 1 0,1-1 0,-1 0 0,-1 0 0,-2-2 10,-1 0 0,1 0 1,-1 0-1,0 1 0,-6-3 1,-2 2-31,1 2 1,0 0-1,0 0 0,-1 1 1,1 0-1,0 1 1,-1 1-1,-12 2 1,-25 3-2792,48-7 2161,2 0-100,-7 0-274,0 0-264,4 0-3535,3 0 1581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11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1720,'0'0'962,"0"0"-83,0 0-67,0 0-33,0 0-37,0 0-26,0 0-31,4 1-21,91 12 4783,62-8-2059,-155-5-3633,-2 0-107,3-2 91,8-4-8055,-10 5 4832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1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1376,'0'0'976,"4"5"-152,-4-5-120,0 0-108,5 3-60,-5-3-55,0 0-61,8 3-56,-8-3-112,0 0-68,8 1-108,-8-1-104,0 0-116,0 0-120,10 0-140,-10 0-361,0 0-895,0 0 260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12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1996,'0'0'1222,"0"0"-82,0 0-66,0 0-52,0 0-39,0 0-27,0 0-23,0 0-33,0 0-23,0 0-20,0 0-42,0 0-45,0 0-59,0 0-44,0 0-61,0 0-70,0 0-53,0 0-52,0 0-42,0 0-38,0 0-36,0 0-30,0 0-70,0 0-129,0 0-136,0 0-140,0 0-146,0 0-136,0 0-138,0 0-164,0 0-174,0 0-281,0 0-951,0 0-1572,0 0 41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12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1244,'0'0'1573,"0"0"-160,0 0-118,0 0-71,0 0-36,1 1-2288,2 4 7487,1-2-3369,-2-5-10110,5-17 2846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13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1 892,'0'-1'179,"0"1"0,0 0-1,0 0 1,0 0 0,1 0 0,-1 0-1,0 0 1,0 0 0,0 0 0,0 0-1,1 0 1,-1 0 0,0 0 0,0 0-1,0 0 1,0 0 0,1 0 0,-1 0-1,0 0 1,0 0 0,0 1 0,0-1 0,0 0-1,1 0 1,-1 0 0,0 0 0,0 0-1,0 0 1,0 0 0,0 0 0,0 1-1,1-1 1,-1 0 0,0 0 0,0 0-1,0 0 1,0 0 0,0 1 0,0-1-1,0 0 1,0 0 0,0 0 0,0 1-1,6 13 1850,1 14-1141,30 162 5573,-36-188-6354,4 18-1106,-3-15-8586,-2-5 6090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13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1764,'0'0'1046,"0"0"-81,0 0-66,0 0-58,3 1-37,1 1-400,1 0 1,0 0-1,-1 0 1,1-1 0,0 0-1,0 0 1,0 0-1,0 0 1,6-1-1,55-2 1621,-20 0-626,66 0 1336,50 1 254,-129-1-2507,-19 0-2682,-8 1-1340,-4 0 1330,-2 1-1611,0 0 34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14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1704,'-7'8'3450,"-40"75"2255,38-65-5096,1 0 0,1 0 0,0 1 1,2 0-1,-4 26 0,8-40-544,0 0-1,1 0 1,0 0 0,0 1-1,1-1 1,-1 0 0,1 0-1,0 0 1,0 0 0,1 0-1,0 0 1,0 0 0,0 0-1,0-1 1,1 1-1,-1-1 1,1 0 0,0 1-1,1-1 1,-1-1 0,1 1-1,0 0 1,-1-1 0,2 0-1,-1 0 1,0 0 0,1 0-1,-1-1 1,1 1 0,0-1-1,-1-1 1,1 1 0,0-1-1,0 1 1,1-1 0,6 0-1,-3 0-26,1-1 0,-1 0-1,0 0 1,1-1 0,9-2-1,-17 2-13,23-9 72,-5-9 53,-20 17-134,0 2-9,0 0-4,0-16-59,-2 13 50,-1 0 0,1 0 0,-1 0 1,1 0-1,-1 1 0,0-1 0,0 1 0,0 0 1,0-1-1,0 1 0,-1 1 0,1-1 0,0 0 0,-1 1 1,0 0-1,1 0 0,-1 0 0,0 0 0,1 1 1,-5-1-1,-9 0-58,0 1 1,1 0 0,-21 4-1,35-4 55,-35 5-1244,35-4 777,-10-1-500,1 0-1302,8 1-2763,3-1 1907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15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1500,'29'-2'7025,"1"-1"-3777,29-2-3637,-57 5-271,-2 0-208,0 0-644,0 0-1073,0 0 30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15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1448,'0'0'1280,"0"0"-142,12 4 1698,8-3-1252,49 2 1745,-62-3-4506,0-1 1,-1 0-1,1 0 0,7-3 1,-12 4-1360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16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1364,'2'-7'790,"0"5"1304,-1 5 4633,28 161-1795,-12-63-2337,-4-17-333,-13-82-2333,0-2-97,0 0-104,0 0-126,0 0-147,0 0-137,0 0-166,0 0-176,0 0-289,0 0-1089,0 0-1753,0 0 41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16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 1968,'0'0'1008,"0"0"-59,0 0-65,0 0-50,0 0-58,0 0-70,0 0-55,0 0-48,0 0-38,0 0-30,0 0-32,0 0-25,-4 0-28,-1 1-255,0 1 0,0-1 1,0 1-1,1 0 0,-1 0 0,0 1 1,1-1-1,-1 1 0,1 0 1,0 0-1,0 0 0,-5 6 1,3-3-37,0 1-1,1-1 1,0 1 0,0 0 0,1 0 0,-1 0 0,2 1 0,-1 0 0,1-1 0,0 1 0,1 1 0,-1-1 0,2 0 0,-1 0 0,0 14 0,2-17-90,0-1 1,1 1 0,-1 0-1,1-1 1,0 1 0,0 0-1,0-1 1,1 1 0,0-1-1,-1 0 1,2 1 0,-1-1 0,0 0-1,1 0 1,0-1 0,0 1-1,0 0 1,0-1 0,0 0-1,1 0 1,0 0 0,-1 0-1,1 0 1,0-1 0,1 1 0,-1-1-1,0-1 1,1 1 0,4 1-1,-3-1-38,1 0 0,-1 0 0,1-1-1,0 0 1,0 0 0,-1-1 0,1 0-1,0 0 1,0 0 0,0-1 0,-1 0-1,1 0 1,0-1 0,-1 0 0,1 0-1,-1-1 1,0 0 0,0 0 0,0 0-1,0 0 1,0-1 0,-1 0 0,1-1-1,-1 1 1,0-1 0,-1 0 0,1 0-1,-1 0 1,0-1 0,0 1-1,0-1 1,-1 0 0,0 0 0,0-1-1,-1 1 1,0-1 0,0 1 0,0-1-1,-1 1 1,0-1 0,0 0 0,-1-13-1,0 16-28,-1 0 0,0 0 0,0 0 0,0 0 0,-1 1 0,1-1 0,-1 0 0,0 1 0,0-1-1,0 1 1,0 0 0,-1 0 0,1 0 0,-1 0 0,0 0 0,0 0 0,0 1 0,-7-5 0,-29-15-2822,-1 9-5877,26 10 5061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18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10 964,'0'0'1012,"0"0"-76,0 0-52,0 0-29,0 0-23,0 0 0,0 0-20,0 0-14,34 5 6482,4-1-4846,0-1 0,42-3 0,-44 0-1286,-34 0-1058,33-7-2307,-31 4 1611,6-7-11365,-9 9 7828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2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1 856,'0'0'968,"0"0"-78,0 0-78,0 0-50,0 0-64,0 0-61,0 0-39,0 0-42,0 0-46,0 0-49,0 0-32,0 0-24,0 0-18,0 0-22,0 0-20,0 0-15,-3 2-22,-9 8-5,0 1-1,0 1 1,1 0-1,0 1 1,1 0-1,1 0 1,-8 16 0,3-4 21,2 0 1,1 0 0,-12 41 0,21-59-265,1 1 0,-1-1 0,1 1 0,1 0 0,0-1 0,0 1 0,0 0 0,1-1 0,0 1 0,0-1 0,1 1 0,0-1 0,1 1 0,-1-1 0,1 0 0,7 12 0,-7-14-27,1 0-1,-1 0 0,1 0 0,0-1 1,1 1-1,-1-1 0,1 0 0,-1 0 1,1-1-1,1 1 0,-1-1 1,0 0-1,1-1 0,-1 1 0,1-1 1,0 0-1,0 0 0,0-1 1,0 0-1,0 0 0,7 0 0,-8-1-16,1 0 1,0-1-1,-1 0 0,1 0 0,0-1 0,-1 1 0,0-1 0,1 0 0,-1-1 0,0 1 0,0-1 0,0 0 0,0 0 0,-1-1 0,1 1 0,-1-1 0,0 0 0,6-7 0,-9 9-11,0 1-1,-1-1 1,1 0 0,0 1-1,-1-1 1,1 0-1,-1 1 1,1-1 0,-1 0-1,0 0 1,0 0 0,0 1-1,0-1 1,0 0-1,0 0 1,-1 1 0,1-1-1,0 0 1,-1 0 0,0 1-1,1-1 1,-1 0-1,0 1 1,0-1 0,0 1-1,0-1 1,0 1 0,0-1-1,0 1 1,-2-2-1,0 0 9,0 0-1,-1 0 1,1 0 0,-1 1-1,0-1 1,0 1-1,0 0 1,0 0-1,0 1 1,0-1-1,-1 1 1,1 0-1,0 0 1,-8-1 0,4 2-53,0 0 0,0 0 1,0 1-1,0 0 0,0 0 1,-13 4-1,-20 10-3376,40-14 2742,-4 1-1141,3-2-1921,2 0 819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1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1984,'0'0'1147,"0"0"-77,0 0-54,0 0-44,0 0-45,0 0-32,0 0-34,0 0-43,0 0-32,0 0-50,0 0-47,0 0-36,0 0-58,0 0-69,0 0-62,0 0-40,0 0-37,0 0-41,0 0-35,0 0-49,0 0-84,4-2 58,-2 1-8949,-2 1 5251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19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2036,'0'0'1292,"0"0"-93,2 3-1324,10 13 13693,-9-12-14709,-2-3-6477,-1-1 3343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20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1252,'0'0'1095,"0"0"-100,0 0-86,0 0-56,0 0-34,1 2-36,3 10 89,0 0 0,-1 1-1,0-1 1,-1 0 0,-1 1 0,0 19 0,4 23 1156,2-12-577,12 66-251,-18-108-1614,-1-1-122,0 0-156,0 5-243,1-3-782,-1 0-3491,0-2 1546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21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1776,'0'0'928,"4"0"-61,22 0 1004,0-2-1,46-9 1,-9 0-284,565-33 6679,-262 14-5397,-282 19-2145,71-3 503,-153 14-1217,9-1-1116,-4-1 973,-6 1-4233,0 1-4641,-1 0 4709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21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6 1516,'0'0'965,"0"0"-100,0 0-60,0 0-43,-1-5 375,-2 6 6021,-11 12-6756,1 1 0,0 0 0,1 2 0,1-1 1,0 1-1,1 1 0,1-1 0,1 2 0,0-1 0,1 1 1,-5 21-1,11-33-316,-1 1 0,1 0 0,1-1 1,-1 1-1,1 0 0,0 0 1,0 0-1,1-1 0,0 1 0,0 0 1,1 0-1,0-1 0,0 1 0,5 10 1,-4-13-42,0 0 1,0 0 0,0 0-1,0 0 1,1 0-1,-1 0 1,1-1 0,0 0-1,0 0 1,0 0 0,1 0-1,-1-1 1,1 1-1,-1-1 1,1 0 0,0-1-1,0 1 1,0-1 0,0 0-1,7 1 1,-3-2-11,0 1 0,1-1-1,-1-1 1,0 0 0,1 0 0,-1 0 0,11-4 0,-14 3-11,0 0 1,-1 0 0,1-1-1,0 0 1,-1 0-1,1 0 1,-1 0 0,0-1-1,0 0 1,-1 0-1,7-7 1,-10 11-24,0-1 0,-1 0 0,1 1 0,-1-1 0,1 0 0,-1 0 0,1 1 0,-1-1 0,0 0 0,1 0 1,-1 0-1,0 0 0,1 1 0,-1-1 0,0 0 0,0 0 0,0 0 0,0 0 0,0 0 0,0 0 0,0 0 0,0 1 0,-1-1 0,1 0 0,0-1 0,-1 1 2,0-1 1,0 1-1,0 0 0,0 0 0,0 0 0,0 0 0,0 0 0,-1 0 0,1 0 0,0 0 0,0 1 1,-1-1-1,-1 0 0,-5-2 8,0 0 1,0 1-1,0 1 1,-9-2 0,-4 2-112,0 0 1,-39 5-1,10 0-4144,49-4 3363,1 0-115,0 0-256,0 0-830,0 0-1471,0 0 39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22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1896,'0'0'1089,"6"-1"439,-2 1 3357,68-6 861,19-4-5146,-83 8-1358,-4 0-1007,0 1-4233,-4 1 2715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22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11 964,'1'-1'-43,"7"-6"8892,-7 5-8748,0 2-3477,-1 0 453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23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1648,'7'11'9927,"-3"-5"-7562,-1 1-5143,-1-10-751,8-10 40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23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10 1180,'12'-9'5877,"-9"10"-1504,-11 19-35,0-2-4630,2-4 637,-8 21 805,-11 45 1,22-69-968,1 1 1,0-1 0,1 1 0,0 0-1,1-1 1,0 1 0,1 0-1,2 14 1,-2-22-134,1 1 0,-1-1-1,1 0 1,0 1 0,0-1 0,0 0 0,0 0-1,1 0 1,-1 0 0,1 0 0,0-1 0,1 1-1,-1-1 1,0 0 0,1 0 0,0 0-1,6 3 1,-7-4-36,0-1 0,0 0 0,0 0 0,0-1 0,0 1-1,0-1 1,0 1 0,1-1 0,-1 0 0,0 0 0,0 0 0,0-1-1,0 1 1,0-1 0,0 1 0,0-1 0,0 0 0,0 0 0,0-1 0,3-1-1,-4 2-4,0 0 0,1 0 0,-1-1 0,0 1 0,0-1 0,0 1 0,0-1 0,0 0 0,0 0 0,0 0 0,0 0 0,-1 0 0,1 0 0,-1 0 0,0-1 0,0 1 0,0 0 0,0-1 0,0 1 0,0-1 0,0-4 0,-1 6-11,0-1-1,-1 0 4,1 0-1,-1 0 1,0 0 0,0 0 0,0 0 0,0 0 0,0 0 0,0 0 0,0 1 0,-1-1 0,1 0-1,-1 1 1,1-1 0,-1 1 0,0 0 0,1 0 0,-1-1 0,0 1 0,0 0 0,0 0 0,-3-1-1,-1 1-5,0 0-1,1 0 1,-1 0-1,0 1 0,-8-1 1,11 2-2,-71 1-2169,26 2-7837,38-3 5864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32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1444,'0'0'943,"0"0"-82,0 0-79,0 0-56,1 1 645,6 6 7554,-3-4-8184,13 1 133,1-1 0,20 1 1,9 1-285,-29-6-3051,-9 1-6241,-9 0 5107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2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40 1716,'0'0'758,"0"0"-35,0 0-39,-2-5 347,4 3 1989,10-3-2105,0 1-1,1 1 1,0 0 0,24-3-1,55 1 1006,-69 4-1498,18-2-300,-40 3-418,-1 0-122,0 0-162,0 0-194,5-2-1326,-3 1-1827,-2 1 817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32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1464,'0'0'935,"0"0"-74,0 0-48,0 0-54,0 0-31,0 0-30,0 0-37,0 0-30,0 0-19,0 0-18,0 0-29,0 0-40,0 0-25,2 1-11,7 1-12,0 0 0,0 0 1,0-1-1,1 0 0,-1-1 0,0 0 0,11-2 0,34 1 1013,-21 3-641,-31-2-798,-2 0-44,10 0-2469,-9 0 1902,3-1 573,-1-1-6790,1-1 3470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33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1476,'0'0'837,"0"0"-48,0 0-30,0 0-34,0 0-27,0 0-37,0 0-26,0 0-26,0 0-27,0 0-31,0 0-38,0 0-38,0 0-38,0 0-34,0 0-23,0 0-34,0 0-29,0 0-6,0 0-9,0 0-13,0 0-10,0 0-3,0 0-9,0 0 5,0 0-14,0 0-4,0 0-26,0 5 7,1 24 423,0-1 0,2 1 0,2 0 0,0-1 0,19 54 0,-24-81-622,3 9 108,-2-3-2273,0-3-6783,-1-4 5617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34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10 1104,'0'0'962,"0"0"-87,0 0-76,0 0-68,0 0-43,0 0-49,0 0-40,0 0-29,0 0-30,0 0-35,0 0-31,0 0-37,0 0-37,0 0-32,0 0-17,-18-10 1326,17 10-1463,-32 7 931,29-4-1063,-1-1-1,0 1 1,1 0 0,-1 0 0,1 1-1,0-1 1,0 1 0,0 0 0,0 0 0,1 0-1,0 1 1,0-1 0,0 1 0,-4 8-1,6-10-17,0 0 0,-1 0-1,2 1 1,-1-1 0,0 0-1,0 1 1,1-1-1,0 0 1,0 1 0,0-1-1,0 1 1,0-1 0,1 1-1,0-1 1,-1 0 0,1 1-1,0-1 1,1 0-1,-1 0 1,0 0 0,1 0-1,0 0 1,0 0 0,0 0-1,3 3 1,-1-1-11,0-1 1,0 1-1,1-1 1,-1-1-1,1 1 1,0-1-1,0 1 1,0-1-1,0-1 1,1 1 0,-1-1-1,1 0 1,-1 0-1,1 0 1,0-1-1,0 0 1,-1 0-1,1-1 1,0 0-1,0 1 1,0-2-1,0 1 1,0-1-1,0 0 1,0 0-1,-1-1 1,1 0-1,7-3 1,-8 3-20,0-1 0,-1 0 0,1 0 0,-1 0 0,0-1 0,0 1 0,0-1 0,0 0 1,0 0-1,-1-1 0,0 1 0,0-1 0,4-7 0,-6 10-80,0-1-1,0 1 1,0 0 0,-1-1 0,1 0-1,0 1 1,-1-1 0,0 1-1,0-1 1,0 1 0,0-1 0,0 0-1,0 1 1,-1-1 0,1 1-1,-1-1 1,0 1 0,1-1 0,-1 1-1,0-1 1,-1 1 0,1 0-1,0-1 1,-1 1 0,1 0 0,-1 0-1,0 0 1,1 0 0,-4-2 0,1 2-495,0-1 0,0 1 0,0-1 1,0 1-1,-6-2 0,-10-3-5477,10 4 2677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35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1852,'0'0'901,"0"0"-34,0 0-30,0 0-20,0 0-21,0 0-35,0 0-34,0 0-38,0 0-36,27-2 2289,195-9 3124,-206 10-6723,79-6 4164,-63 6-6757,0 1-6237,-32 0 5802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35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1596,'0'0'1022,"0"0"-93,0 25 4333,-2 41-160,1-22-4966,1-15-6591,0-29 2987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36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1696,'58'-2'6448,"-48"2"-6366,0 1 0,0 0 0,15 3-1,-24-3-1337,-1-1-947,0 0 27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36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1488,'28'-3'5133,"26"-2"-2720,-33 5-6670,-21 0 2200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37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 1264,'0'0'1133,"-1"-4"-26,1 2-236,0 5 4444,55 295 5401,-55-297-10915,3 6-1655,-1-2-4759,-2-5 3932,0 0-1518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37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 1300,'0'0'1085,"0"0"-107,0 0-91,0 0-81,0 0-75,-12-1 2199,5 4-2617,0 0 0,1 0 0,-1 0 0,1 1 1,0-1-1,0 2 0,0-1 0,1 1 0,-1 0 0,1 0 0,0 0 0,0 1 0,1-1 0,0 1 0,0 0 0,0 1 0,1-1 0,0 1 0,-5 13 0,6-14-140,1-1 0,-1 1 0,1 0 1,0 0-1,1 0 0,-1 0 1,1 0-1,0 0 0,1 0 0,-1 0 1,1 0-1,0 0 0,1 0 1,0 0-1,0-1 0,0 1 0,0-1 1,1 1-1,0-1 0,0 0 1,0 0-1,1 0 0,0 0 0,6 5 1,-7-7-120,0 0 1,1-1 0,0 1-1,-1-1 1,1 0-1,0 0 1,0 0-1,0-1 1,0 1 0,1-1-1,-1 0 1,0 0-1,1-1 1,-1 1 0,0-1-1,1 0 1,-1 0-1,0 0 1,1-1 0,-1 0-1,0 0 1,1 0-1,-1 0 1,0 0 0,0-1-1,8-4 1,-4 2-21,1-1 1,-1-1-1,0 1 1,0-1 0,-1-1-1,0 1 1,0-1-1,0 0 1,-1-1-1,10-15 1,-14 18-24,0 0 0,0 0-1,-1 0 1,0 0 0,0-1 0,0 1 0,0 0 0,-1-1-1,0 1 1,0 0 0,-1-1 0,1 1 0,-1 0-1,0-1 1,-1 1 0,1 0 0,-1 0 0,0 0 0,0 0-1,-1 0 1,1 1 0,-1-1 0,0 1 0,0-1-1,-6-5 1,4 7-241,0-1-1,-1 1 1,1 0 0,0 1-1,-1-1 1,0 1-1,1 0 1,-1 1 0,-12-3-1,0 2-4936,-35-1 0,41 3 1088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41.8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54 1332,'0'0'900,"0"0"-94,2-1 8346,14-3-9016,207-28 3245,-183 27-2980,39-2 451,92 2-1,79 18-120,-191-8-649,94 3 102,-147-8-173,-5 0 0,1 0-11,4 0 7,-4 0-14,-2 0-2,0 0 10,0 0-13,2 0 6,-1-1 3,0 1 1,0 0-1,0 0 0,0 0 0,0 0 0,0 0 0,0 0 0,0 0 0,0 0 0,0 1 0,0-1 0,0 0 0,0 0 0,0 1 0,0-1 1,0 1-1,0-1 0,0 1 0,-1-1 0,1 1 0,0-1 0,0 1 0,0 0 0,-1 0 0,1-1 0,0 1 0,-1 0 0,1 0 0,-1 0 0,1 0 1,-1-1-1,1 2 0,3 5 7,-1-1 1,0 1 0,0-1-1,0 1 1,-1 0 0,0 0-1,0 0 1,1 10 0,0 1 2,20 146 81,-16-100-50,-6-50-26,6 18 17,-7-30-32,0-2 0,2 21 83,-2-19-72,0-2 2,0 0-4,0 0 1,0 0 0,0 0 20,0 1 0,0-1-1,0 1 1,0-1 0,0 1-1,0 0 1,0-1 0,0 1-1,0-1 1,0 1 0,0-1-1,0 1 1,-1-1 0,1 1-1,0 0 1,0-1 0,-1 1-1,1-1 1,0 0 0,-1 1-1,1-1 1,0 1 0,-1-1-1,1 1 1,-1-1 0,1 0-1,-1 1 1,-33 0 88,-54-6 0,12-1-95,-259 18-34,225-5-24,57 1 29,8 0-29,44-8 46,-37 6-30,18-2-37,0 1-1,-22 8 0,29-9 49,12-4 0,-27 9-97,27-9 99,1 0 1,-41 3-180,33-2 135,5-1 48,-1 0 1,0 0-1,0 0 1,0 0-1,1 0 1,-8-3-1,9 3-5,2 0-12,0 0-3,-11-23-151,7 7 152,1 1 0,1-1 0,0 0 0,1 0 0,1-1 0,3-21 0,-3 31 10,2 1 1,1-9-1,-3 9 16,1 0 1,0 1-1,1 0 0,-1-1 1,4-7-1,-4 10-5,0-1-5,-1 2-28,0 2-13,0 0-21,2-7 524,0 4-2406,-1-1-7706,-1 4 6195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3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1744,'0'0'1368,"0"0"-112,0 0-103,0 0-75,0 0-66,0 0-4,0 0 0,0 0-65,0 0-68,0 0-68,0 0-61,0 0-62,0 0-54,0 0-71,2-6 389,-1 4-9022,-1 2 4529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51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774 65 912,'-18'-19'6173,"17"18"-5792,1 1-18,-1-1-159,-1-1-1,1 1 1,0 0 0,-1 0 0,1 0 0,-1 0 0,1 0-1,-1 0 1,1 0 0,-1 0 0,0 1 0,-3-2 0,4 2 162,0-1-161,-24-8 1323,-5 2-658,29 7-791,-32-7 543,18 5-333,1 0 0,-24 0 1,37 2-269,-34-1 158,-5 2 190,33-1-335,0 0-17,-1 0-1,1 1 1,-1 0-1,1 0 0,-11 4 1,-9 4-23,26-9-2,-20 11-18,-11 1 35,31-12-8,1 0 2,-20 11-103,16-8 103,-31 20 14,28-19-19,1 0 0,0 0 0,0 0-1,0 1 1,-7 8 0,-6 2-6,-24 19-6,42-34 7,-2 3-10,1 0-1,-1 0 1,0-1 0,-1 1-1,-5 3 1,-4 4-3,1-1 0,0 2 0,0 0 0,-14 18-1,18-18 11,0 0 0,1 0-1,0 1 1,1 0-1,0 0 1,-6 17 0,-8 55 16,6 44-220,14-86 155,8 47-1,37 127 138,-45-216-78,8 34 40,0 1-28,14 37 1,22 33 47,-39-96-38,1 0 1,-1 0-1,2-1 1,-1 0 0,1 0-1,13 10 1,-11-11 60,1-1 1,0 0-1,0-1 1,1 0-1,10 4 1,-16-7-59,-4-2 1,1 1 2,47 8 306,-47-8-308,8-1 70,0 0-1,18-1 1,106-23 643,-79 6-203,-54 18-483,31-13 163,3-2 271,-34 14-432,25-14 401,34-29 115,-60 44-551,23-19 448,9-20 6,-32 38-459,3-2 1,0-1-1,0 1 1,-1-1 0,1 1-1,-1-1 1,2-4 0,-4 7-5,29-68 522,-29 68-517,8-43 71,4-14-3,-8 0-82,6-16-21,-5 13 44,-2 35-17,-1 5 7,1-11-4,4-85 95,-7 115-109,0 1-2,1-36 6,1 22 2,-1-39 80,-2 34 33,-1 1-1,-1-1 1,-1 1-1,-1 0 1,0 0 0,-1 0-1,-10-20 1,0-1-32,16 39-78,-6-12 12,-17-25 54,23 37-120,-21-24-2282,11 15 320,-8-2-7438,16 11 5283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57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0 1524,'0'0'623,"0"0"-42,0 0-36,0 0-38,0 0-29,0 0-17,0 0-20,6 7 217,-6-2 3667,-4 7-3869,4-12-239,-8 22 1039,3-3-923,1 0 1,1 0-1,1 0 1,0 0-1,1 0 0,1 0 1,1 0-1,6 33 1,-4-32-191,2-1 0,1 0 0,0-1 0,1 1 0,1-2 0,17 31 0,-24-47-139,13 20 530,-14-20-513,0-1 1,0 0 0,0 0-1,0 0 1,0 1-1,0-1 1,0 0 0,0 0-1,0 1 1,0-1 0,0 0-1,0 0 1,0 1 0,0-1-1,0 0 1,0 0 0,0 0-1,-1 1 1,1-1 0,0 0-1,0 0 1,0 0 0,0 1-1,-1-1 1,1 0 0,0 0-1,0 0 1,0 0 0,-1 0-1,1 1 1,0-1 0,0 0-1,-1 0 1,1 0 0,0 0-1,0 0 1,0 0 0,-1 0-1,1 0 1,0 0 0,0 0-1,-1 0 1,1 0 0,0 0-1,0 0 1,-1 0 0,1 0-1,0 0 1,0 0 0,-1 0-1,1 0 1,0-1 0,0 1-1,0 0 1,-1 0 0,-1 0-201,-1 0 208,3 0-10,-3-1 3,-12-2 14,1-2-1,-1 1 0,1-2 1,0 0-1,-22-12 0,5 1 306,30 16-304,1 1-3,0 0-12,0 0-12,-11-6-43,10 6 18,1 0 10,0 0 4,0 0-13,0 0-5,0 0 10,0 0 0,0 0 6,0 0 10,0 0-14,0 0-20,4 1 12,101 28 174,-103-29-160,9 1 44,-5-1-36,1-1 0,-1 1 0,1-2 0,-1 1 0,1-1-1,-1 1 1,0-2 0,0 1 0,6-4 0,49-31 75,-60 36-78,11-8-11,-5 3-2857,-6 5 2006,-1 1-290,0 0-973,0 0-1546,0 0 38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53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34 1004,'2'0'10343,"7"0"-5248,54-2-4139,83-20 1078,-118 15-40,-53 5-2006,0 2 1,1 0-1,-1 1 0,0 2 1,-37 8-1,46-8-71,-30 12-1,45-14 76,-12 19-57,12-14 57,-1 1 1,1-1-1,0 1 1,1-1-1,-1 1 1,1-1-1,1 1 1,-1-1-1,3 9 1,-3-13 9,0-2-10,7 13-8,-4-10 12,-2-2 18,2 0-7,-1 0 0,1 0 0,0-1 0,0 1 0,-1-1 0,1 1 0,5-1 0,3 0-8,18-2 3,45 4 0,-64-1 9,-1 1 0,0 0 1,1 0-1,-1 1 0,0 0 1,0 0-1,0 1 1,14 9-1,-20-12 21,-1 1-1,1 0 1,-1 0 0,1 0 0,-1 0-1,0 0 1,1 0 0,-1 1 0,0-1-1,-1 0 1,1 1 0,0 0 0,-1 0-1,1-1 1,-1 1 0,0 0-1,0 0 1,0 0 0,0 0 0,-1 0-1,1 0 1,-1 0 0,0 0 0,0 1-1,0-1 1,0 0 0,0 0 0,-1 0-1,0 0 1,1 0 0,-1 0-1,0 0 1,0 0 0,-1 0 0,1 0-1,-1-1 1,1 1 0,-1 0 0,0-1-1,0 1 1,0-1 0,0 0 0,0 0-1,-5 3 1,0 1-12,0 0 0,-1-1-1,0 0 1,0 0 0,0-1 0,-1 0-1,1-1 1,-1 0 0,-18 4 0,22-6-406,0 0 0,-1 0 1,1-1-1,0 0 0,-1 0 1,1-1-1,0 0 0,-7-1 1,9 1-395,-1 0 1,1 0-1,0-1 1,-1 1-1,1-1 1,0 0-1,0 0 1,0 0-1,1 0 1,-1-1 0,0 1-1,1-1 1,-3-3-1,1-1-3108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54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11 119 1252,'-7'-3'4589,"7"3"-4459,0 0 0,0 0 0,-1 0 0,1 0 0,0 0 0,0 0 0,0 0 0,0 0 0,0 0 0,0 0 0,-1 0 0,1 0 0,0 0 1,0 0-1,0 0 0,0 0 0,0 0 0,0 0 0,-1-1 0,1 1 0,0 0 0,0 0 0,0 0 0,0 0 0,0 0 0,0 0 0,0 0 0,0-1 0,0 1 0,0 0 0,0 0 0,0 0 0,0 0 0,0 0 0,0 0 0,0-1 0,0 1 0,0 0 0,0 0 0,0 0 1,0 0-1,0 0 0,0-1 0,0 1 0,0 0 0,0 0 0,0 0 0,0 0 0,0 0 0,0 0 0,0-1 0,0 1 0,0 0 0,0 0 0,0 0 0,1 0 0,-1 0 0,0 0 0,0 0 0,16-9 557,0 2 0,1 0 0,31-7 0,62-10 1316,-54 13-1143,194-27 2526,-211 38-3615,-32 1-4082,0 1-4239,-7-2 4100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58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61 1004,'0'0'1275,"0"0"-140,0 0-130,-2-3 399,4 1 4858,15-4-5243,0 0 1,0 1-1,0 0 0,0 1 1,1 1-1,17 0 1,27-6 452,2 0-467,-63 9-1140,12-4-1818,-9 2-8342,-4 2 5964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58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1192,'0'0'1509,"0"0"-147,0 0-135,0-2 641,2-3 8572,-1 2-8449,0 1-4487,0 1-6683,-1 1 5549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59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1644,'0'0'1603,"0"0"-150,0 0-110,0 0-87,0 0-69,0 0-34,1 1-2499,6 2 14389,-4-4-13798,2-10-1323,5-11-6854,-5 15 4477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59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1800,'0'0'1144,"1"-4"-286,1 2 1516,-1 4 5247,4 24-6045,-1 0-1,0 27 0,-3-26-671,2 0-1,8 34 1,-7-44-665,1 5-1085,0-8-3661,-4-12 1997,-1-2-1836,0 0 42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6:59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2076,'0'0'1288,"14"9"5449,11-8-5013,0-1 0,1 0 0,45-9 0,-38 5-773,112-15 1781,-84 9-5534,-60 10 1774,-1 0-327,0 0-1067,0 0-1744,0 0 43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00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0 1232,'-11'22'7503,"-6"8"-5172,1 1-1,2 1 0,-13 38 0,23-58-2110,1 0-1,0 0 1,1 1-1,1-1 1,0 1-1,0-1 1,1 1-1,1-1 1,0 1-1,1-1 1,0 0-1,5 16 1,-4-21-169,0-1 1,0 0-1,0 0 1,1 0-1,0 0 1,1-1-1,-1 1 1,1-1-1,0 0 1,0-1-1,0 1 1,1-1-1,0 0 1,0-1-1,0 1 1,0-1-1,0 0 1,1-1-1,-1 1 1,10 1-1,-9-2-41,0-1 0,0 1 0,-1-1 0,1-1 0,0 1 0,0-1 0,0 0 0,0-1 0,0 0 0,0 0 0,0 0 0,0-1 0,-1 0 0,1-1 0,-1 1 0,1-1 0,-1 0 0,0-1 0,0 1 0,6-6 0,-9 7-6,-2 1-1,0 0 0,1 0 0,-1 0 0,0 0 0,0 0 1,0 0-1,0-1 0,0 1 0,0 0 0,0 0 0,-1-1 0,1 1 0,0 0 0,-1-1 0,1 1 0,-1-1 0,1 1 0,-1-1 0,0 1 1,0-1-1,0 1 0,1-1 0,-1 1 0,-1-1 0,1 0 0,0 1 0,0-1 0,-1 1 0,1-1 0,0 1 0,-2-3 0,1 1 9,-1 1 0,1-1 0,-1 1 0,1 0-1,-1-1 1,0 1 0,0 0 0,0 0 0,0 0 0,-1 1-1,1-1 1,0 0 0,-1 1 0,1-1 0,-1 1-1,1 0 1,-1 0 0,0 0 0,1 0 0,-1 0 0,-4 0-1,-2 0 41,-1-1-1,1 2 1,-1-1-1,-16 3 1,13 0-6,-1 1 0,1 1 1,1 0-1,-1 0 0,1 1 0,-1 1 1,2 0-1,-16 11 0,2-3-158,25-13 15,0-1-20,-11 7-1405,-4 3-7039,14-9 3966,1-1 810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49:34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1408,'0'0'708,"0"0"-50,0 0-74,0 0-46,0 0-40,0 0-26,0 0-45,0 0-11,0 0-16,0 0-18,0 0-10,0 0-9,3 3-19,6 6-27,-6-6 2,-3-3-14,0 0-29,2 1-12,8 1-14,-7-1-19,12 5 593,89 15 633,-102-21-1406,-2 0-2,3 1-24,0 0-181,3 0 219,0-1-6185,-6 0 3591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3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2032,'0'0'1150,"0"0"-84,0 0-80,0 0-68,0 0-67,0 0-43,2 3 667,-1-2-4346,-1-1-12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09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18 856,'0'0'846,"0"0"-83,0 0-72,0 0-47,0 0-28,0 0-28,0 0-23,0 0-21,0 0-21,-4 1-355,2 0 947,4-3 5860,43-14-6870,-39 15-101,0 1 0,0 0 1,0 0-1,0 0 0,0 1 1,-1 0-1,1 0 0,0 1 1,0-1-1,-1 1 0,1 0 1,-1 1-1,1 0 0,-1 0 0,6 4 1,-8-5-5,-2-2 8,0 0-5,-1 1-1,1-1 1,-1 0-1,1 1 1,-1-1-1,0 0 1,1 1-1,-1-1 1,1 1-1,-1-1 1,0 0-1,1 1 1,-1-1-1,0 1 1,1-1-1,-1 1 1,0-1-1,0 1 1,0-1-1,1 1 1,-1 0-1,0-1 1,0 1-1,0-1 1,0 1-1,0-1 1,0 2-1,0 15 31,-2-11-25,-1 0 1,1 0-1,-1 0 0,0 0 1,-1-1-1,1 0 1,-7 8-1,1-4 13,-1 0-1,0 0 1,0-1 0,-15 8-1,25-15-20,0-1-11,-1 0 9,1 0-1,0 0 0,0 0 1,-1 0-1,1 0 1,0 0-1,0 0 1,0 0-1,-1 0 1,1 0-1,0 0 1,0 0-1,-1 0 1,1 0-1,0 0 0,0 0 1,0 0-1,-1 0 1,1 0-1,0 1 1,0-1-1,0 0 1,-1 0-1,1 0 1,0 0-1,0 0 1,0 1-1,0-1 0,-1 0 1,1 0-1,0 0 1,0 1-1,0-1 1,0 0-1,0 0 1,0 1-1,0-1 1,0 0-1,0 0 1,0 0-1,0 1 0,0-1 1,0 0-1,0 0 1,0 1-1,0-1 1,0 0-1,0 0 1,0 1-1,0-1 1,0 0-1,0 0 1,0 0-1,0 1 0,0-1 1,1 1 1,0 0 1,0 1-1,0-1 0,-1 0 1,1 0-1,0 0 1,0 0-1,1-1 0,-1 1 1,0 0-1,0 0 1,2 0-1,31 15 23,-19-10 48,1 1 0,-1 1-1,0 0 1,-1 1 0,22 17 0,-36-25-41,1 0-1,0 0 1,-1 0 0,1 0 0,0 0-1,-1 0 1,1 0 0,-1 0-1,0 1 1,1-1 0,-1 0 0,0 0-1,0 0 1,0 0 0,0 0 0,0 1-1,0-1 1,0 0 0,0 0 0,0 0-1,0 0 1,-1 0 0,1 1 0,0-1-1,-1 0 1,1 0 0,-1 0 0,0 0-1,1 0 1,-1 0 0,0 0 0,1 0-1,-1 0 1,0-1 0,0 1 0,0 0-1,-1 1 1,-3 3 72,-1-1 0,1 1-1,-1-1 1,-9 5 0,5-3-246,-1-1 0,1-1 0,-1 0-1,0-1 1,0 0 0,0 0 0,0-1 0,-22 1 0,31-3-350,-12-2-1832,10 2-3199,4 0 2063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20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1047 1704,'0'0'763,"9"15"7224,-6-10-7030,2-1-776,0-1-1,0 0 0,1-1 1,-1 1-1,1-1 1,0 0-1,-1 0 1,1-1-1,0 0 1,0 0-1,0 0 0,0-1 1,0 0-1,0 0 1,0 0-1,0-1 1,0 0-1,0 0 1,0 0-1,0-1 1,-1 0-1,11-5 0,12-7 93,-2-1-1,0-1 0,0-2 0,-2 0 0,0-2 0,-2 0 0,0-2 0,36-45 0,-38 41 25,-1-2-1,-1 0 1,17-37 0,31-95 817,-45 95-452,20-120 0,-5-1 89,-26 132-669,-10 53-75,0 0-4,0 0-1,0 0 1,-1 0 0,1 0 0,0 0-1,0 0 1,0 0 0,0 0 0,0 0-1,0 0 1,0 0 0,0 0 0,1-2 0,0 2 44,-1 0 0,0 0 1,0 0-1,0 0 0,0 1 1,1-1-1,-1 0 1,0 0-1,-1 0 0,1 0 1,0 0-1,0 0 0,0 0 1,0 0-1,-1-1 0,0 1-23,1 1-3,0 0-4,-2 2 6,-53 57 60,32-33-32,-36 33 1,59-59-43,-8 6 1,7-5-6,1-1-8,0 0-4,0 0-2,0 0-1,0 0-6,0 0 2,0 0 6,0 0-7,0-3-2,-1 1 15,1-1 0,0 0-1,-1 0 1,1 0 0,0 0-1,0 0 1,1 1-1,-1-1 1,1 0 0,-1 0-1,1 0 1,0 1-1,0-1 1,0 0 0,2-3-1,2-4-9,43-102-148,-47 111 151,-1 0 6,0 0 0,0 0 0,1 1 0,-1-1 0,1 0 0,-1 0 1,1 1-1,-1-1 0,1 0 0,-1 1 0,1-1 0,0 0 0,-1 1 0,1-1 0,0 1 0,0-1 1,-1 1-1,1-1 0,0 1 0,0 0 0,0-1 0,-1 1 0,1 0 0,1-1 0,0 1 3,-1 0 0,0 0 0,1 0-1,-1 0 1,0 0 0,1 1-1,-1-1 1,0 0 0,1 0-1,-1 1 1,0-1 0,0 1 0,1-1-1,-1 1 1,0 0 0,1 0-1,20 15 30,-18-12-20,84 70 45,-87-74-186,7 6-674,-2-3-2244,-2 0-6531,-1 2 5099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21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16 123 1000,'0'0'1224,"0"-5"-124,0 3-113,2 5 5148,61 204-566,-53-176-2554,-21-69-2760,-18-43 0,-8-30 118,24 73-255,13 37-126,5-10 74,-4 10-20,8 3 35,1-1 1,-1 1-1,0 1 0,0 0 0,0 0 0,-1 1 0,1 0 1,10 6-1,15 7 144,3-1 242,64 36 0,-86-43-373,1-1-1,0 0 0,0-2 1,19 6-1,-33-12-61,0 0 0,0 1 0,0-1 1,0 0-1,0 0 0,-1 0 0,1 0 0,0-1 0,0 1 1,0 0-1,0-1 0,-1 1 0,1-1 0,0 0 0,0 1 0,-1-1 1,1 0-1,0 0 0,-1 0 0,1 0 0,-1-1 0,0 1 0,1 0 1,-1-1-1,0 1 0,0 0 0,1-1 0,-1 0 0,-1 1 0,1-1 1,0 0-1,0 1 0,0-1 0,0-2 0,2-4 40,-1 1-1,0-1 0,0 0 1,0 0-1,-1 0 0,0-12 1,-2 7-151,0 1 0,0-1 0,-2 1 0,-6-22 0,0 7-3132,-1 2-4176,10 24 3204,0 1 38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22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0 1176,'0'0'1214,"0"0"-141,0 0-115,0 0-83,0 0-40,0 0-48,0 0-43,0 0-39,0 0-34,0 0-41,0 0-47,0 0-38,0 0-31,0 0-34,0 0-29,0 0-40,0 0-33,0 0-26,0 0-37,-4 1-25,-12 2-16,14-2-217,0 1 0,0-1 0,0 0 0,1 1 1,-1-1-1,0 1 0,1 0 0,-1-1 0,1 1 1,-1 0-1,1 0 0,0 0 0,-2 4 0,2-5 17,-2 5 18,0 0 0,0 1 1,0-1-1,1 0 0,0 1 1,0-1-1,1 1 0,-1 0 1,1 11-1,1-15-63,0-1 1,0 1-1,1 0 0,-1 0 0,1 0 1,0 0-1,0-1 0,0 1 1,0 0-1,0-1 0,1 1 0,-1-1 1,1 1-1,-1-1 0,1 0 1,0 1-1,0-1 0,0 0 0,0 0 1,1 0-1,-1-1 0,0 1 1,1-1-1,3 2 0,-4-2-1,0 0 1,0-1-1,0 1 0,0-1 0,0 1 0,1-1 0,-1 0 0,0 0 1,0 0-1,0 0 0,0 0 0,1-1 0,-1 1 0,0-1 1,0 1-1,0-1 0,3-1 0,0 0 120,0 0 0,0-1-1,0 0 1,-1 0 0,7-5 0,-8 5-31,-1 1 1,1-1-1,-1 1 1,0-1-1,0 0 1,-1 1-1,4-6 1,-5 7-42,0-2-126,1 0 0,-1-1 0,0 1 0,0 0 0,-1 0 0,1 0 0,-1 0 0,0-3 0,-3-6-712,-4-16-2561,3 13-3897,4 14 3819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27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 1488,'0'0'714,"9"22"9069,-6-14-9686,-3-7 27,1 4-17,0 0 0,0 1 0,1-1 0,0 0 0,0 0 0,0 0 0,0 0 0,1-1 0,0 1-1,0-1 1,0 1 0,0-1 0,1 0 0,8 7 0,-12-11-59,26 9 401,-21-10-375,0 1 0,0-1 1,0-1-1,0 1 0,0-1 1,-1 1-1,1-1 1,-1-1-1,1 1 0,-1-1 1,0 0-1,0 1 0,0-2 1,0 1-1,0 0 1,-1-1-1,1 0 0,-1 0 1,0 0-1,-1 0 0,1 0 1,-1-1-1,1 1 0,-1-1 1,2-5-1,-4 9-13,2-5 267,-1 2-299,0 3-3,-1 1-10,0 0-4,0-2-12,1 2-1,-1 0 0,0 0 1,0-1-1,0 1 1,0 0-1,0-1 1,0 1-1,0 0 0,0 0 1,1-1-1,-1 1 1,0 0-1,0 0 0,0-1 1,0 1-1,1 0 1,-1 0-1,0-1 0,0 1 1,1 0-1,-1 0 1,0 0-1,0 0 1,1 0-1,-1-1 0,0 1 1,1 0-1,-1 0 1,0 0-1,1 0 0,-1 0 1,0 0-1,12 2 6,-1 1 1,1 0-1,13 6 0,-14-5 5,0 0-1,0 0 1,0-2 0,14 3 0,-21-5-9,-1 0 1,1 0 0,-1 0 0,1 0 0,0-1 0,-1 1 0,0-1-1,1 0 1,-1 0 0,1 0 0,-1-1 0,0 1 0,0-1 0,0 0-1,0 1 1,0-2 0,0 1 0,3-3 0,-1 0 44,1 0-1,-1-1 1,0 0 0,-1 0 0,0 0-1,4-8 1,-6 12-68,-1 0 0,0-1 1,0 1-1,0-1 0,-1 0 0,1 1 0,-1-1 0,1 0 1,-1 1-1,0-1 0,0 0 0,0 1 0,0-1 1,0 0-1,-1 0 0,1 1 0,-1-1 0,0 1 0,0-1 1,-1-2-1,-9-6-2405,6 8-4271,-1 1 3252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28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11 856,'0'0'1044,"-2"-7"4171,1 3-2560,1 6-656,7 25-1418,1-1 1,2-1-1,0 0 0,24 41 0,68 92 1403,-100-156-1958,29 38-37,-30-39-287,-1-1-143,0 0-157,0 0-151,0 0-171,0 0-250,0 0-780,0 0-1374,0 0 40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28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0 104 1160,'3'-3'954,"0"0"0,0 0 0,0 1 0,1-1 0,6-3 0,39-17 2389,-14 8-1750,-21 9-1211,11-8 540,-16 3-2904,-6-3-3309,-3 14 2692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29.1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1468,'0'0'942,"0"0"-92,0 0-46,0 0-32,0 0-35,0 0-16,0 0-33,0 0-36,0 0-19,3 2-15,14 12 92,-1 0-1,-1 0 0,0 1 0,14 21 0,51 76 1664,-51-69-1620,-10-14-207,-13-18-31,1 0 0,15 18 0,-21-28-423,-1-1 2,0 0-12,0 0 4,0 0-18,6-7-21,0 0 0,-1-1 0,0 0 0,0 0 0,6-15 0,9-13 64,-20 35-110,3-2-14,-3 3 12,1 0 0,-1-1 0,0 1-1,0 0 1,1-1 0,-1 1 0,0 0 0,1-1 0,-1 1 0,0 0 0,1 0 0,-1-1 0,1 1 0,-1 0 0,0 0 0,1 0 0,-1 0 0,1 0-1,-1 0 1,1-1 0,-1 1 0,0 0 0,1 0 0,-1 0 0,1 0 0,31 5 9,-25-3-4,0 0-1,0-1 0,0 0 1,-1-1-1,1 0 0,0 0 1,0 0-1,0-1 1,0 0-1,11-3 0,-10 1 11,-1 0 0,0 0-1,0-1 1,-1 0 0,10-6-1,-14 8-4,0 1-1,0-1 1,0 0-1,-1 0 1,1 0-1,0 0 1,-1 0-1,1 0 1,-1 0-1,0-1 1,1 1-1,-1-1 1,0 1-1,-1-1 1,1 1-1,0-1 1,-1 1-1,1-6 1,-1 7-9,0 1 0,0-1 1,0 0-1,0 0 1,-1 1-1,1-1 0,0 0 1,0 0-1,-1 1 0,1-1 1,0 0-1,-1 1 0,1-1 1,-1 0-1,1 1 0,-1-1 1,1 1-1,-1-1 1,1 1-1,-1-1 0,0 1 1,1-1-1,-1 1 0,0-1 1,1 1-1,-1 0 0,0 0 1,0-1-1,1 1 0,-1 0 1,0 0-1,0 0 1,1 0-1,-1 0 0,0 0 1,0 0-1,0 0 0,1 0 1,-2 0-1,-2 0-3,1 1 1,0-1-1,-1 1 0,1 0 0,0 0 0,0 0 1,-4 2-1,4-2-2,0 1 0,0-1 0,0 1 0,0 0 0,1 0 0,-1 1 0,1-1 0,-1 0 0,1 1 1,0-1-1,0 1 0,0 0 0,0 0 0,1 0 0,-1 0 0,1 0 0,-1 0 0,1 0 0,0 1 0,1-1 0,-1 0 0,0 5 1,1-6 8,0 1 0,1-1 0,-1 1 1,1-1-1,-1 1 0,1-1 1,0 1-1,0-1 0,0 0 1,0 1-1,1-1 0,-1 0 1,1 0-1,-1 0 0,1 0 1,0 0-1,-1 0 0,1-1 1,0 1-1,0 0 0,0-1 1,1 0-1,-1 1 0,0-1 0,0 0 1,1 0-1,-1 0 0,5 0 1,-1 1-54,1 0 0,-1-1 0,1 0 0,0 0 0,-1-1 0,1 1 0,0-2 0,8 0 0,29-8-4696,-43 8 2665,-1 1-1540,0 0 34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30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15 1072,'-10'-14'7096,"8"13"-6643,-20 17 1010,10-5-1080,4-4-197,0 1 0,0 0 0,1 0 1,0 0-1,1 1 0,-1 0 0,2 0 1,-1 1-1,-5 14 0,11-24-123,0 2-51,0-1 0,0 0 0,1 0 1,-1 0-1,0 0 0,1 1 0,-1-1 1,1 0-1,-1 0 0,1 0 0,0 0 1,-1 0-1,1 0 0,0 0 0,0 0 0,0 0 1,0-1-1,0 1 0,0 0 0,0-1 1,0 1-1,0 0 0,0-1 0,0 1 1,0-1-1,0 1 0,0-1 0,1 0 0,-1 0 1,0 1-1,2-1 0,7 1 19,0 0 0,0-1 0,11 0 1,-5 0 23,10 0 67,34 2-12,-57-2-39,0 1 1,1-1-1,-1 1 1,0 0 0,0 0-1,1 0 1,-1 0-1,0 1 1,0-1-1,0 1 1,0 0 0,-1 0-1,5 3 1,-6-4-22,0 1 0,-1-1 1,1 0-1,0 0 1,-1 1-1,1-1 0,-1 1 1,1-1-1,-1 0 1,0 1-1,1-1 0,-1 1 1,0-1-1,0 1 1,0-1-1,0 1 0,0-1 1,0 1-1,-1-1 1,1 0-1,0 1 0,-1-1 1,1 1-1,-1-1 1,0 0-1,1 1 0,-1-1 1,0 0-1,0 0 1,0 0-1,0 1 0,0-1 1,-2 2-1,-1 1-74,0 0 0,0 0-1,-1 0 1,0-1 0,1 1 0,-1-1-1,-9 4 1,-24 5-1746,12-8-5313,24-4 3976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30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4 1420,'0'0'867,"-19"-4"3269,13 6-3957,0 1 0,0-1 0,0 1 0,0 0 0,1 0 0,-1 1 0,1-1 0,0 1 0,0 1 0,0-1 0,0 1 0,1-1 0,0 1 0,0 1 0,0-1 1,0 0-1,1 1 0,0 0 0,-4 12 0,6-17-149,1 1 0,-1-1 0,1 0 0,0 1 0,0-1 0,0 1 0,0-1 0,0 1 0,0-1 0,0 1 1,0-1-1,0 1 0,1-1 0,-1 1 0,1-1 0,-1 1 0,1-1 0,-1 0 0,1 1 0,0-1 0,0 0 1,0 0-1,-1 0 0,1 1 0,0-1 0,1 0 0,-1 0 0,0 0 0,0 0 0,0-1 0,1 1 0,-1 0 1,0 0-1,1-1 0,-1 1 0,0-1 0,1 1 0,-1-1 0,1 0 0,-1 0 0,2 1 0,2 0 46,0 0-1,0-1 1,0 1-1,1-1 1,-1 0-1,0-1 0,0 1 1,0-1-1,0 0 1,8-3-1,-10 3-4,1-1 1,0 1-1,-1-1 0,0 0 0,1-1 1,-1 1-1,0 0 0,0-1 0,0 0 1,0 0-1,-1 0 0,1 0 0,-1 0 1,0 0-1,0-1 0,0 1 0,0-1 1,-1 1-1,1-1 0,-1 0 0,0 1 1,0-1-1,0-4 0,0 6 1,0-3 87,-2 4-144,1 0 1,0 0 0,0-1-1,1 1 1,-1 0-1,0 0 1,0 0 0,0 0-1,1 1 1,-1-1 0,0 0-1,1 0 1,-1 0-1,1 0 1,-1 0 0,2-1-1,3 4 4,0 0 0,0 0 0,0 1 0,-1 0-1,1 0 1,0 0 0,-1 1 0,6 5 0,17 12-2017,-26-21 1338,2 1-743,0 0-2644,-3-1 1190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4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0 900,'-1'22'1406,"0"-1"1,-2 0-1,0 0 0,-9 26 1,0 6-192,3-10 68,9-42-1156,0-1-8,0 5 34,-1-4-47,1 1 0,0-1 0,0 0 1,-1 0-1,1 0 0,0 0 0,0 0 0,0 0 1,0 0-1,0 0 0,1 0 0,-1 0 1,1 2-1,1-2-14,0 0-1,0 0 1,0-1 0,0 1-1,0-1 1,1 0 0,-1 0 0,0 0-1,0 0 1,0 0 0,1 0-1,-1 0 1,0-1 0,0 1 0,3-2-1,43-11 638,-38 10-512,111-30 2059,-119 32-2205,16-3-1705,-8 1-6817,-10 3 5280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31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1 278 1136,'8'5'4560,"-5"-5"105,6-35-3188,-7 28-1319,-1 0 1,1 0-1,0 0 0,1 0 0,0 1 1,7-13-1,-10 18-139,1 0 0,0 0 0,-1 1 0,1-1 0,0 0 0,0 1 0,0-1 0,0 1 0,0-1 0,0 1-1,0-1 1,-1 1 0,1-1 0,1 1 0,-1 0 0,0 0 0,0-1 0,0 1 0,0 0 0,0 0 0,0 0 0,0 0 0,0 0 0,0 1 0,0-1 0,0 0 0,0 0 0,0 1 0,2 0 0,27 15 213,-25-13-186,-5-3-34,0 0 3,12 2 182,-9-4-183,0 1-1,0-1 0,-1 0 1,1 0-1,0 0 0,-1-1 1,1 1-1,-1-1 0,0 1 1,0-1-1,0 0 0,3-5 1,-1 3-11,-1 0 1,1 0-1,0 0 0,0 1 1,0-1-1,1 1 1,7-5-1,-7 6 5,0 0 0,0 1 1,0 0-1,0 0 0,1 0 0,-1 0 1,1 1-1,-1 0 0,1 0 0,6 1 0,-6-1 9,-1 1-1,1-1 0,-1 0 1,1 0-1,-1-1 0,9-3 1,-4 0 79,1-1 1,-1 0-1,-1-1 0,1 0 1,-1-1-1,0 0 1,-1 0-1,1-1 1,-2 0-1,8-10 0,-17 17 817,-5 4-764,-6 4-217,10-3 76,0 0 0,0 0 0,0 0 0,0 0 0,1 0 0,-1 1 1,1-1-1,-1 1 0,1 0 0,1 0 0,-3 4 0,1 2 11,-1 0 1,-3 20-1,7-28-18,-1-1 0,1 1-1,0 0 1,-1-1 0,1 1-1,0 0 1,0-1 0,0 1-1,0 0 1,0 0 0,1-1-1,-1 1 1,0 0 0,1-1-1,-1 1 1,1 0 0,0-1-1,0 1 1,-1-1 0,1 1-1,0-1 1,0 1 0,0-1-1,1 0 1,-1 0 0,0 1 0,0-1-1,1 0 1,-1 0 0,0 0-1,1 0 1,-1-1 0,1 1-1,0 0 1,-1 0 0,1-1-1,-1 1 1,1-1 0,3 1-1,0-1-75,1 1-1,-1-1 0,1 0 1,-1-1-1,0 1 1,1-1-1,-1 0 0,0 0 1,0-1-1,7-2 0,3-4-771,0 0-1,21-17 0,5-8-5858,-32 24 3744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32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46 1144,'0'0'138,"1"0"0,-1 0-1,0-1 1,0 1 0,0 0 0,0 0 0,0 0-1,1 0 1,-1-1 0,0 1 0,0 0 0,0 0-1,0 0 1,0 0 0,0-1 0,0 1 0,0 0-1,0 0 1,0 0 0,0-1 0,0 1 0,0 0-1,0 0 1,0 0 0,0-1 0,0 1 0,0 0-1,0 0 1,0 0 0,0-1 0,0 1 0,0 0-1,0 0 1,0 0 0,-1-1 0,1 1 0,0 0-1,0 0 1,0 0 0,0 0 0,0 0-1,-1-1 1,1 1 0,0 0 0,0 0 0,0 0-1,0 0 1,-1 0 0,1 0 0,0 0 0,0 0-1,-1 0 1,-14 3 2014,-17 12-1369,22-8-476,1 1-1,0 0 1,0 1-1,-9 12 1,15-17-230,-1 1 0,1 0 1,1 0-1,-1 0 1,0 0-1,1 0 1,0 1-1,1-1 1,-1 1-1,1-1 0,-1 7 1,2-10-62,0-1 1,0 0-1,0 0 1,0 0-1,0 0 1,0 0-1,0 0 1,0 0-1,1 0 1,-1 0-1,0 0 1,1 0-1,-1 0 1,1 0-1,-1 0 1,1 0-1,-1 0 1,1 0-1,0-1 0,-1 1 1,1 0-1,0 0 1,0-1-1,-1 1 1,1 0-1,0-1 1,0 1-1,0-1 1,0 1-1,0-1 1,0 1-1,0-1 1,0 0-1,0 0 1,0 1-1,0-1 1,0 0-1,0 0 1,2 0-1,1 0 20,0 0 0,-1-1 1,1 1-1,0-1 0,-1 1 0,1-1 0,-1 0 0,1-1 1,6-2-1,-2-2 64,-1 0 0,1 0 0,-1-1 0,-1 0 0,1-1 0,-1 1 0,0-1 0,-1-1 0,0 1 0,8-18 0,-13 25-62,0 1-12,0 0-6,1 0-18,-1 1 0,0-1-1,0 0 1,0 0-1,0 0 1,0 0 0,0 0-1,0 0 1,0 0-1,0 1 1,0-1 0,0 0-1,0 0 1,1 0-1,-1 0 1,0 0 0,0 0-1,0 0 1,0 0-1,0 0 1,0 0 0,0 0-1,1 0 1,-1 0-1,0 1 1,0-1 0,0 0-1,0 0 1,0 0-1,0 0 1,1 0 0,-1 0-1,0 0 1,0 0-1,0-1 1,0 1 0,0 0-1,0 0 1,1 0-1,-1 0 1,0 0 0,0 0-1,0 0 1,0 0-1,0 0 1,0 0 0,0 0-1,1 0 1,-1 0-1,0-1 1,0 1-1,0 0 1,0 0 0,0 0-1,0 0 1,0 0-1,0 0 1,0 0 0,0-1-1,0 1 1,0 0-1,0 0 1,0 0 0,0 0-1,0 0 1,0-1-1,10 11 28,25 34 42,-34-43-49,-1-1-20,0 0 1,0 0-1,0 1 0,0-1 1,0 0-1,0 0 0,1 0 1,-1 0-1,0 0 0,0 0 1,0 1-1,0-1 0,1 0 1,-1 0-1,0 0 0,0 0 1,0 0-1,1 0 0,-1 0 1,0 0-1,0 0 0,0 0 1,1 0-1,-1 0 0,0 0 1,0 0-1,0 0 0,1 0 1,-1 0-1,0 0 0,0 0 1,0 0-1,1 0 0,-1 0 1,0 0-1,0 0 0,0 0 1,0 0-1,1-1 0,-1 1 1,0 0-1,0 0 0,0 0 1,0 0-1,0 0 0,1-1 1,9-5 55,-10 6-67,9-10 31,0 1-1,0-1 1,-1-1 0,13-22-1,10-12 36,-29 42-59,-1 1 1,1 0-1,0 1 1,0-1 0,0 0-1,0 0 1,0 1-1,0-1 1,0 1 0,0-1-1,0 1 1,1 0-1,-1 0 1,1 0 0,-1 1-1,1-1 1,2 0 0,-3 1 11,0 0 1,0 1-1,0-1 1,0 1-1,0-1 1,-1 1 0,1 0-1,0 0 1,0 0-1,-1 0 1,1 0-1,0 0 1,-1 0 0,1 0-1,-1 1 1,0-1-1,1 1 1,-1-1-1,0 1 1,0-1 0,0 1-1,0 0 1,0 0-1,1 2 1,0-1-10,-1 1-1,1-1 1,-1 1 0,1 0 0,-1-1-1,0 1 1,-1 0 0,1 0-1,-1 0 1,1 0 0,-1 0 0,-1 5-1,1-6-253,-1-1-1,1 0 1,-1 0-1,0 0 1,1 0-1,-1 0 1,0 0-1,-1 0 1,1 0-1,0 0 0,0 0 1,-1-1-1,1 1 1,-1 0-1,0-1 1,1 1-1,-1-1 1,0 0-1,0 0 1,0 1-1,0-1 1,-3 1-1,-4 2-3225,-1 0 39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33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2 1308,'0'0'1082,"0"0"-139,0 0-120,0 0-79,-11-2 1769,-3 9-1971,1 0 1,1 0-1,-1 1 1,2 1-1,-1 0 1,1 1-1,0 0 1,1 1-1,-17 22 1,24-29-461,0 1 1,0 0 0,1 0-1,-1 0 1,1 0 0,0 1-1,1-1 1,-1 1 0,1-1-1,0 1 1,0 7 0,1-11-64,0 0 0,0 0 0,1 0 0,-1 0 0,0 0 0,1 0 0,0 0 0,-1-1 0,1 1 0,0 0 0,0 0 0,0-1 0,0 1 0,0 0 0,0-1 0,1 1 0,-1-1 0,1 0 0,-1 1 0,1-1 0,-1 0 0,1 0 0,-1 0 0,1 0 0,0 0 0,0 0 0,0 0 0,-1-1 0,1 1 0,0-1 0,0 1 0,0-1 0,0 0 0,4 0 0,1 1 7,0-1-1,0-1 0,0 1 1,0-1-1,0-1 0,0 1 0,0-1 1,0 0-1,0-1 0,0 1 1,-1-1-1,1-1 0,-1 1 1,0-1-1,0 0 0,7-7 1,-6 5 34,0 0 0,-1-1 0,0 0 0,0 1 0,-1-2 0,0 1 0,0-1 0,0 0 0,-1 0 0,0 0 1,-1 0-1,4-14 0,-6 19 7,-1-1 0,0 1-1,0 0 1,0-1 0,0 1 0,0 0 0,-1-1 0,-1-5 0,2 7 5,-4-10 535,6 24-538,1-1 0,0 0 0,0 0 0,1-1 0,7 14 1,34 58 559,-21-40-411,38 69 423,-62-110-603,1 0-12,-1-1 0,1 0-1,0 1 1,0-1 0,-1 0 0,1 0 0,0 1-1,0-1 1,-1 0 0,1 0 0,0 0-1,0 0 1,-1 0 0,1 0 0,0 0 0,0 0-1,0 0 1,-1 0 0,1-1 0,0 1-1,0 0 1,-1 0 0,1-1 0,0 1 0,-1 0-1,1-1 1,0 1 0,-1-1 0,1 1-1,-1-1 1,1 1 0,0-1 0,-1 0 0,1 0-1,20-25 221,-10 7-150,17-35 1,-16 15-1687,-11 33 774,0 1 0,-1-1 1,0 1-1,0-1 0,0-6 0,-4 4-5015,4 6 2181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33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1892,'0'0'924,"0"0"-62,0 0-65,0 3-58,7 22 1290,-3-5-355,12 30 0,-14-45-1464,0 0 1,1 0-1,-1-1 1,1 1-1,0-1 1,0 0-1,0 0 1,1 0-1,-1 0 1,1 0-1,6 4 1,-8-7-114,0 1 0,0-1 0,1 0 0,-1 0 0,0 0 0,1 0 0,-1 0 0,1-1 1,-1 1-1,1-1 0,0 0 0,-1 1 0,1-1 0,-1 0 0,1-1 0,-1 1 0,5-1 1,-3 0-14,1-1 1,-1 0-1,1 0 1,-1 0 0,0 0-1,0-1 1,0 1-1,7-7 1,-3 1 2,0 0 1,-1 0 0,0-1-1,0 0 1,-1 0 0,0 0-1,6-14 1,-8 15 40,-1 0 0,-1 0 0,1 0 0,1-14 0,-5-5-1800,0 25 1006,1 0 0,-1 0 0,0 0 0,1 1 1,-1-1-1,0 0 0,0 1 0,0-1 0,-1 0 0,1 1 1,-2-2-1,2 2-2659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34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1464,'11'-2'2376,"4"-5"-1341,1-1 0,-1 0 0,0-1 0,-1-1 1,0 0-1,0-1 0,12-13 0,-25 23-701,-1 1-312,0 1 0,0-1 0,0 0 0,0 0 0,0 0 0,1 0 0,-1-1 0,0 1 0,0 0 0,0 0-1,0 0 1,0 0 0,0 0 0,1 0 0,-1 0 0,0 0 0,0 0 0,0 0 0,0 0 0,0 0 0,0 0 0,0 0 0,0 0 0,0-1 0,1 1 0,-1 0-1,0 0 1,0 0 0,0 0 0,0 0 0,0 0 0,0 0 0,0 0 0,0-1 0,0 1 0,0 0 0,0 0 0,0 0 0,0 0 0,0 0 0,0 0 0,0-1 0,0 1-1,0 0 1,0 0 0,0 0 0,0 0 0,0 0 0,0 0 0,0 0 0,0-1 0,0 1 0,0 0 0,-1 0 0,1 0 0,0 0 0,0 0 0,0 0 0,0 0-1,0 0 1,0 0 0,0 0 0,0-1 0,-1 1 0,-5-7 1043,6 7-1334,-2-2 349,2 2-30,-3 1 12,-3 1-50,0 1 1,-1 0-1,1 0 1,1 1-1,-1-1 0,0 1 1,1 1-1,0-1 1,0 1-1,0 0 1,1 0-1,-1 0 1,1 0-1,1 1 1,-1 0-1,1 0 1,0 0-1,0 0 1,0 0-1,1 1 0,0-1 1,-1 8-1,2-12-1,1 1 0,-1-1 0,1 0 0,-1 1 0,1-1 0,0 1 0,0 0 0,0-1 0,1 1 0,-1-1 0,1 1 0,-1-1 0,1 0-1,0 1 1,0-1 0,0 0 0,0 1 0,0-1 0,0 0 0,1 0 0,-1 0 0,1 0 0,-1 0 0,1 0 0,0 0 0,0-1 0,0 1-1,0-1 1,0 1 0,0-1 0,0 0 0,0 0 0,1 0 0,-1 0 0,0 0 0,5 1 0,0-1-81,0 0 0,0 0 1,0-1-1,-1 1 0,1-2 0,0 1 1,0-1-1,0 0 0,-1 0 0,1-1 0,8-3 1,24-15-2407,-17 1-3724,-16 13 3505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35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9 1092,'0'0'1140,"0"0"-937,0-1 1,-1 1-1,1-1 0,0 1 0,0-1 1,0 1-1,0 0 0,-1-1 0,1 1 0,0-1 1,-1 1-1,1-1 0,0 1 0,0 0 0,-1-1 1,1 1-1,-1 0 0,1-1 0,-1 1 1,-4 1 115,0 0 1,0 0-1,1 0 1,-1 1 0,0 0-1,1 0 1,0 0-1,-1 1 1,-6 5-1,2-2 143,1 1-1,0 0 1,-13 14-1,20-20-420,1 0 0,-1 0-1,0 0 1,1-1 0,-1 1-1,0 0 1,1 0 0,-1 0-1,1 1 1,0-1 0,-1 0-1,1 0 1,0 0 0,0 0-1,-1 0 1,1 0 0,0 0-1,0 1 1,0-1 0,1 0-1,-1 0 1,0 0 0,0 0-1,1 0 1,-1 0 0,0 0 0,1 0-1,-1 0 1,1 0 0,-1 0-1,1 0 1,0 0 0,-1 0-1,1 0 1,0 0 0,0 0-1,0-1 1,-1 1 0,3 1-1,4 3 129,1-1 0,-1 1 0,1-1-1,12 4 1,-1 0 262,-15-6-170,0 1 1,0 0-1,0-1 0,0 1 1,-1 0-1,1 1 0,-1-1 1,4 6-1,-6-8-2,-1 8 855,-2-7-1167,0 0 0,0 0 1,-1 0-1,1-1 0,-1 1 0,1 0 1,-1-1-1,1 0 0,-1 0 0,0 0 1,0 0-1,0 0 0,1 0 0,-5 0 1,-11 0-2928,2-4-3323,8 0 2680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35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0 964,'0'0'140,"0"0"0,0 0 0,0 0-1,0 0 1,0 0 0,0 1 0,0-1 0,0 0-1,0 0 1,1 0 0,-1 0 0,0 0 0,0 0 0,0 0-1,0 0 1,0 0 0,0 0 0,0 0 0,0 0-1,0 1 1,0-1 0,0 0 0,0 0 0,0 0 0,0 0-1,0 0 1,0 0 0,0 0 0,0 0 0,0 0 0,0 0-1,-1 0 1,1 0 0,0 0 0,0 1 0,0-1-1,0 0 1,0 0 0,0 0 0,0 0 0,0 0 0,0 0-1,0 0 1,0 0 0,0 0 0,0 0 0,0 0-1,0 0 1,0 0 0,-1 0 0,1 0 0,0 0 0,0 0-1,0 0 1,0 0 0,0 0 0,0 0 0,0 0-1,0 0 1,0 0 0,0 0 0,0 0 0,-1 0 0,6 13 1762,10 14-1300,75 146 3222,-58-107-3993,-29-61-409,-2-4-7580,-1-1 4818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35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1488,'0'0'987,"13"-23"3852,-5 15-3663,1-1 0,-1 1-1,1 1 1,0-1 0,17-8 0,-25 15-884,-1 1-44,9 1 709,-8-1-894,1 0-1,-1 0 0,0 0 1,0 0-1,0 1 1,0-1-1,1 0 0,-1 0 1,0 1-1,0-1 1,0 0-1,2 2 1,6 8 527,1 0 1,8 15 0,10 10-2351,-27-35 1106,-1 0-130,0 0-145,0 0-240,0 0-876,0 0-1465,0 0 35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36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37 2072,'0'0'1041,"0"0"-111,0 0-108,0 0-87,0 0-59,0 0-45,0 0-25,0 0-38,0 0-30,0 0-32,0 0-29,0 0-37,0 0-35,-2 3-22,-1 1-224,1 0 0,0-1 0,0 1 0,0 0 0,1 1 0,-1-1-1,1 0 1,0 0 0,0 0 0,0 6 0,0-7-96,1-1 0,0 1 0,0-1 1,0 1-1,1-1 0,-1 1 0,1-1 0,-1 1 0,1-1 0,0 0 1,0 1-1,0-1 0,0 0 0,0 1 0,0-1 0,1 0 0,-1 0 1,1 0-1,0 0 0,2 2 0,-3-3-32,0 0-1,1 0 1,-1-1-1,0 1 1,1 0 0,-1-1-1,0 1 1,1-1 0,-1 0-1,1 1 1,-1-1-1,1 0 1,-1 0 0,0 0-1,1 0 1,-1 0-1,1 0 1,-1 0 0,1-1-1,-1 1 1,1 0 0,-1-1-1,0 1 1,1-1-1,-1 0 1,0 1 0,2-2-1,2-1 78,-1 0-1,-1 0 1,1 0-1,0 0 1,6-8-1,-8 9-52,-1-1 1,1 1-1,-1 0 1,1-1-1,-1 1 1,0-1-1,0 0 0,0 1 1,0-1-1,-1 0 1,1 0-1,-1 1 0,1-1 1,-1 0-1,0 0 1,0 0-1,0 0 0,-1 1 1,1-1-1,-2-5 1,-11-21-2505,-6 5-5325,18 23 4923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36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1476,'5'3'1327,"-1"-3"2505,1-3-3456,-1-1 0,1 1 0,-1-1 0,0 1 0,0-1 0,0 0 0,-1-1 0,7-8 0,-7 8 89,0 0 1,1 0 0,0 1 0,0 0 0,0-1-1,1 1 1,-1 1 0,10-7 0,-13 10-265,-1 0-38,13 1 558,2 0-1490,-9 0-3322,-5-1 805,-1 0 36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4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1092,'0'0'938,"0"0"-82,0 0-51,-1 4-51,-3 18 325,0 0 0,2 1 1,1 0-1,1-1 0,2 26 0,0 10 415,4 95 1503,-6-152-2985,1 6 325,0 0-2049,-1-4-5568,0-3 4224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36.9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1640,'0'0'1020,"0"0"-72,0 0-56,0 0-45,0 0-36,0 0-41,0 0-50,0 0-53,0 0-57,0 0-70,0 0-65,0 0-41,0 0-62,0 0-72,0 0-84,0 0-90,-1-6-49,1 5-6092,0 1 3617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38.3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1 176 1552,'0'0'1026,"0"0"-88,0 0-81,0 0-67,0 0-56,0 0-50,0 0-43,8-20 1566,-4 15-1826,8-9 706,0-1-1,-2 0 1,1-1-1,-2 0 1,14-32-1,-23 47-910,0 1-21,4-14 670,-4 13-780,0 1 1,0-1-1,0 1 0,0 0 0,0-1 1,0 1-1,0-1 0,0 1 0,0-1 1,0 1-1,0 0 0,0-1 0,1 1 1,-1-1-1,0 1 0,0 0 0,1-1 1,-1 1-1,0 0 0,0-1 0,1 1 1,-1 0-1,0-1 0,1 1 0,-1 0 1,0 0-1,1 0 0,-1-1 0,1 1 1,0 0-1,15 19 173,-1 0 1,0 1 0,-2 1-1,17 35 1,-6-15 97,59 113 1149,-69-125-394,-13-28-1026,-1-1-2,0 0-5,0 0 0,0 0-2,0 0-7,0 0-2,0 0-7,0 0-6,0 0 0,0 0 0,-20 18 57,-11 2-66,20-12-2,-1 0-1,0-1 0,-18 8 1,29-15-6,-5 4-72,2-3 27,5-2 20,163-146 314,-118 107-12,-45 39-251,0 0 63,0 1 1,1-1 0,-1 1 0,0-1-1,0 1 1,0-1 0,-1 0 0,1 0-1,0 1 1,0-1 0,0 0 0,1-2-1,4-3-2418,-3 4-2428,0 1-3488,-3 1 3851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48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1284,'0'0'875,"0"0"-102,0 0-95,18 13 5893,-10-11-5697,52 14 1360,-59-16-2200,11 3-98,-9-3-7058,-3 0 4377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48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1076,'25'14'8499,"19"5"-5079,-43-18-3206,2-1-54,0 1 1,0 0-1,0 0 1,-1 1-1,1-1 1,5 4 0,-4-3 60,-3-1-261,-1-1-70,0 0-84,6 1-280,-4 0-6343,-2-1 3682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49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1224,'11'-1'10142,"15"4"-8323,-5 0-1214,83 0 1610,-103-3-2153,13-1-1306,-13 1 946,-1 0 0,0 0 0,0 0-1,1 0 1,-1 0 0,0 0 0,1 0-1,-1 0 1,0 0 0,1 0 0,-1 0-1,0 0 1,0-1 0,1 1 0,-1 0 0,0 0-1,1 0 1,-1 0 0,0-1 0,0 1-1,0 0 1,1 0 0,-1-1 0,0 1-1,0 0 1,0 0 0,1-1 0,-1 1-2611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50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0 892,'0'0'379,"0"0"-19,0 0-12,0 0-14,0 0-31,0 0-5,0 0 22,0 0-7,0 0-7,0 0-1,0 0-3,0 0 3,0 0-24,0 0-1,0 0-9,0 0-5,0 0-8,0 0-5,0 0-15,0 0-21,0 0-7,0 0-5,0 0-2,0 0 3,0 0-13,0 0 0,0 0-2,0 0 4,0 0 5,0 0 0,0 0 0,0 0 1,1 3 3,2 3 22,-1 0 0,0-1-1,-1 1 1,1 0 0,-1 0 0,-1 0-1,1 9 1,-2 51 1307,0-31-797,1-34-719,0-1 14,0 0 3,0 2 84,0 1-1,0-1 1,1 0-1,-1 1 1,0-1-1,1 0 1,1 4-1,1-6-94,1-1-1,-1 0 0,0 1 0,1-1 0,-1-1 0,0 1 1,0 0-1,0-1 0,5-2 0,-1 0 2,0 0 0,0 1 0,1 0 0,0 0 0,8-2 0,-3 2-8,-10 3-15,8 2 4,-7-2 10,-1 1 0,0 0 0,0 0 0,0 0 0,0 0 0,0 1 0,0-1 0,0 1 0,-1 0 0,1 0 0,-1 0 0,1 0 0,-1 0 0,1 0 0,-1 1 0,0-1 0,0 1 0,0 0 0,-1-1 0,1 1 0,-1 0 0,1 0 0,-1 0 0,0 0 0,0 0 0,0 0 0,-1 1 0,1 3 0,-1-6 22,-15 29 279,10-26-355,0 1 0,0-1 0,0 0 1,0-1-1,-1 1 0,0-1 0,1 0 0,-1 0 0,0-1 1,0 0-1,-1 0 0,1 0 0,0-1 0,-1 0 1,1 0-1,-1-1 0,1 1 0,-1-1 0,1-1 1,-1 1-1,1-1 0,0-1 0,-10-2 0,-13-6-2712,10 3-3262,14 5 3338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51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1648,'0'0'817,"0"0"-47,0 0-20,6 7 2656,12-3-2418,1 0 0,0-1 0,0-1 0,0-1 0,31-1 0,3 0 40,151 14 2475,-203-14-3617,18-3-6288,-17 3 2615,-2 0 340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52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1312,'0'0'647,"0"0"-46,0 0-45,0 0-32,0 0-28,0 0-22,0 0-22,0 0-28,0 0-27,0 0-38,0 0-6,0 0-9,0 0-8,0 0-7,0 0-5,0 0-11,0 0-29,0 0 9,0 0-12,0 0-28,0 0-10,0 0-10,0 0-11,0 0-12,5 0-5,18 1 211,-12-1-127,0 1 0,0 0-1,0 0 1,0 1 0,20 6-1,-30-7-245,1-1-1,-1 1 0,0 0 1,0 0-1,0 0 0,1 0 1,-1 0-1,0 0 0,-1 0 1,1 1-1,0-1 0,0 0 1,0 0-1,-1 1 0,1-1 1,-1 1-1,1-1 0,-1 0 1,1 1-1,-1-1 1,0 1-1,1 1 0,-1-1 66,-9 22 321,3-16-254,-1-2 1,0 1-1,-8 6 0,14-13-130,0 1-37,1-1 0,-1 1 0,0-1-1,1 0 1,-1 1 0,1 0 0,-1-1 0,1 1 0,-1-1-1,1 1 1,-1 0 0,1-1 0,0 1 0,-1 0 0,1-1-1,0 1 1,-1 0 0,1 0 0,0 0 0,9 10 17,0-1 0,0-1-1,12 10 1,-13-13-1,-1 0 0,1 1 0,-1 0 0,-1 1 0,1 0 0,-1 0 0,-1 0 0,7 11 0,-12-17 19,1-1 1,0 0-1,-1 1 0,1-1 1,-1 1-1,0-1 0,1 0 1,-1 1-1,0-1 0,0 1 1,0-1-1,0 1 0,0-1 1,0 1-1,-1-1 0,1 1 1,0-1-1,-1 1 0,1-1 1,-1 0-1,0 1 0,0 1 1,-1-1-2,0 0 1,1-1-1,-1 1 1,0-1-1,0 0 1,0 1-1,0-1 1,0 0-1,0 0 1,0 0-1,0 0 1,0-1-1,-3 1 1,-3 1-192,-1 0 1,1-1 0,0-1 0,-1 1 0,1-1 0,-15-2 0,20 1-530,-19-5-786,11-3-5202,7 2 3453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52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38 944,'0'0'1128,"0"0"-150,0 0-124,0 0-86,0 0-38,0 0-15,0 0-5,0 0-16,0 0-38,0 0-22,0 0-9,0 0-9,0 0-28,0 0-40,0 0-12,6 1-12,57 4 1662,0-3 0,107-10 0,-167 8-2272,0 0 1,-1-1-1,1 1 1,0-1-1,0 0 1,-1 0-1,1 0 1,0 0-1,3-3 1,3-6-3209,-5-6-3361,-4 15 2981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53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2140,'0'0'1334,"0"0"-112,0 0-117,0 0-88,0 0-53,0 0-53,0 0-34,0 0-41,0 0-48,0 0-58,0 0-41,0 0-47,0 0-60,0 0-65,0 0-48,0 0-41,0 0-40,0 0-38,0 0-46,0 0-48,0 0-57,0 0-85,0 0-112,0 0-121,0 0-106,0 0-120,4-4-473,-3 3-6968,-1 1 4323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5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1224,'0'0'747,"0"0"-10,0 0-16,0 0 0,0 0 3,0 0-8,0 0-16,0 0-17,4-2-24,32-8 907,1 1 1,1 2-1,50-4 1,-16 2-392,519-52 7007,-383 51-6580,-207 10-1557,5 0 10,16 0-11,-19-1-1113,4 0-176,-5 1-3186,0 0-3833,-2 0 3596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53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2128,'0'0'1342,"0"0"-105,0 0-105,0 0-86,0 0-65,0 0-50,0 0-52,0 0 0,1 6 872,-1-3-5792,0-3 232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54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1244,'0'0'992,"0"0"-82,1-5-472,0 4 2160,0 3 5767,4 36-6898,-1 0-1,-1 77 1,-4-78-862,4 43-305,-2-76 118,0-3-2706,-1 1-7316,0-2 5742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54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1908,'11'12'6406,"33"-6"-4008,0-3 0,54-2 0,91-13-398,-136 7-1998,-42 3-1432,-6-1-6686,-5 3 4460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7:55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0 1628,'0'0'1028,"0"0"-76,0 0-60,0 0-52,0 0-48,0 0-51,0 0-46,0 0-45,0 0-25,0 0-30,0 0-19,0 0-19,0 0-32,-2 4-30,-21 34 1183,9-17-988,1 1 0,1 1 0,-10 28 0,19-44-619,1-1 0,1 0 0,-1 1 1,1 0-1,0-1 0,0 1 0,1 0 0,0 0 0,0-1 0,1 1 1,-1 0-1,1 0 0,1-1 0,0 1 0,0-1 0,0 1 0,4 7 1,-5-11-56,1 0 1,0-1 0,0 1-1,0 0 1,0-1-1,0 1 1,0-1 0,0 0-1,1 1 1,0-1 0,-1 0-1,1-1 1,0 1 0,0 0-1,0-1 1,0 1 0,0-1-1,4 1 1,0-1-6,0 0-1,0-1 1,0 0 0,0 0-1,0-1 1,-1 1 0,1-2 0,0 1-1,0-1 1,11-4 0,-9 3-1,0-1 0,1 0 1,-2 0-1,17-11 1,-24 14 2,1-3 41,-1 3-41,-1 0-1,1 0 0,0-1 0,-1 1 1,1 0-1,-1 0 0,1 0 0,-1 0 0,0-1 1,1 1-1,-1 0 0,0-1 0,0 1 1,0 0-1,0-3 0,-1 2 3,0 0 0,-1 0 0,1 0 1,-1 0-1,1 0 0,-1 0 0,0 1 0,1-1 0,-1 0 1,0 1-1,0-1 0,0 1 0,-1 0 0,1 0 0,0 0 1,0 0-1,-1 0 0,1 0 0,0 0 0,-1 1 0,1-1 1,-1 1-1,1 0 0,-1 0 0,1 0 0,-1 0 0,1 0 0,-4 1 1,-10 1-97,-1 1 1,1 0 0,-19 7 0,20-6-266,-4 2-716,-5 1-2200,9-3-2897,9-2 2810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13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1 1064,'0'0'879,"0"0"-81,0 0-71,0 0-55,0 0-48,1 0 6863,-1 1-3884,1 10-3708,-16 191 1662,14-184-1496,1 23 90,-3 32 91,2-55-263,0-10 30,1-6 8,0-1 1,0 0-1,0 0 0,-1 1 0,1-1 0,0 0 0,0 0 1,-1 0-1,1 1 0,0-1 0,-1 0 0,0 0 0,1 0 0,-2 2 1,1-4-1,-1 0 1,1 1-1,0-1 1,0 0-1,-1 0 1,1 0-1,0 0 1,0 0-1,0-1 1,0 1 0,0 0-1,-1-2 1,0 1-17,-32-40 22,18 19 54,14 20-30,11 15-26,31 34 25,-27-32-41,-12-14-7,-1 0 2,1 1-15,3 2 13,-1-2 13,-1 0-1,0 0 1,1 0 0,-1-1-1,0 1 1,1-1-1,-1 0 1,1 1 0,-1-1-1,1 0 1,-1 0 0,0-1-1,1 1 1,-1 0-1,5-2 1,36-13 160,-38 13-151,45-18-148,-49 19-39,-1 1-78,9-5-3469,-4 2-3297,-5 3 3568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17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 1408,'0'0'990,"0"0"-101,0 0-86,0 0-61,0 0-47,0 0-32,0 0-22,0 0-31,0 0-26,0 0-18,0 0-15,0 0-16,0 0-7,0 0-17,0 0-14,0 0-18,0 0-9,0 0-14,0 5-17,20 165 4081,-1-8-2050,-18-152-2371,7 152 1028,-8-160-1120,-1 20 558,-13-46-546,7 14-10,1-1 1,-1 1-1,-1 0 1,0 0 0,-16-14-1,23 23-15,1 0 4,-3-2 7,4 4-16,5 9-56,1 0-1,0-1 0,15 16 1,-19-22 71,0-1 0,0 0 0,0 0 0,1-1 0,-1 1 0,1-1 0,-1 1 0,1-1 0,-1 0 0,1 0 0,0-1 0,-1 1 0,1-1 1,0 0-1,4 0 0,1-1-22,0 0 1,0-1-1,0 0 1,-1-1-1,10-3 1,-16 5-103,-2 1-34,1 0 1,0-1 0,0 1 0,0 0 0,0-1-1,0 1 1,0-1 0,0 1 0,-1-1-1,1 1 1,0-1 0,0 0 0,-1 1 0,1-1-1,-1 0 1,1 0 0,0 1 0,-1-1 0,1 0-1,-1 0 1,0 0 0,1-1 0,5-15-9461,-4 8 5775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24.7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3 852,'0'0'428,"0"0"-7,0 0 26,0 0-29,0 0-15,0 0 0,0 0 2,0 0 12,0 0-15,0 0 4,0 0-3,-5-3 196,2 4 3427,-4 8-3185,0 0 0,0 1 0,-10 19 0,-6 9 34,-56 81 2051,79-118-2860,-7 9 125,6-8-3603,0-1-3648,1-1 3900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25.1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1 984,'0'0'769,"0"0"-91,0 0-37,0 0-40,0 0-23,0 0-13,0 0-19,0 0-19,0 0-17,0 0-12,9 1 2241,31 32 622,88 53-1,-127-85-3348,8 3-432,-7-2-8379,-2-2 5549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26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0 1128,'-4'5'7143,"-7"11"-3443,-21 34-3330,26-40-148,1 1-1,0 0 0,0 0 1,1 1-1,0-1 1,1 1-1,1-1 0,0 1 1,0 0-1,1 19 1,1-25-166,1 1-1,0-1 1,0 0 0,0-1 0,1 1 0,0 0 0,0 0-1,1-1 1,-1 1 0,1-1 0,0 0 0,1 0 0,-1 0 0,1 0-1,0 0 1,1-1 0,-1 0 0,0 0 0,1 0 0,10 6-1,-13-9-36,0 0-1,1 0 0,-1 0 0,1 0 1,-1 0-1,1 0 0,0-1 0,-1 0 0,1 1 1,4-1-1,-1 0 9,-5 0-11,32-4 56,-27 2-57,-3 2-4,0-1-1,0 0 1,0 0 0,0 0-1,-1-1 1,1 1-1,0-1 1,-1 1 0,1-1-1,-1 0 1,0 0 0,3-2-1,-4 3 4,0 0 2,0 0 0,0 0 0,0-1 0,0 1 0,0 0 0,0 0 0,0-1 0,0 1 0,0 0 0,0-1 0,-1 1 0,1-1 0,-1 1 0,1-1-1,-1 1 1,1-3 1,-1 3-19,0 0 34,0-8 186,-1 6-204,-1 1 0,1 0 0,0-1 0,-1 1 0,1 0 0,-1 0 0,1 0 0,-1 0 0,0 0 0,0 0 0,0 1 0,0-1 0,0 1 0,-1-1 0,1 1 0,-5-2 0,-9-4-12,-10 0 2,19 7-14,0 1 0,0-1 0,1 1 0,-11 4 0,8-4 5,1 2 1,1-1-1,-1 1 0,0 0 0,-13 8 0,15-7-10,5-4 15,-1 1-9,-4 3-5,-9 4-700,11-6-7942,4-2 5127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27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2 1044,'0'0'625,"0"0"-55,5-2 202,-5 5 7308,-7 9-7522,0 0-1,0-1 1,-1 0 0,-1 0 0,-15 15-1,6-6 312,-16 22 0,34-41-1022,0-1-70,0 0-91,-4 3-393,3-2-7136,1-1 4700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1444,'0'0'1042,"8"4"8381,-5-2-9445,10 41 1955,-2 1-1,-2 0 1,6 62-1,-6-32 485,-6-65-3222,-1-10-3763,3-13-3949,-3 11 9384,3-13-5046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27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0 892,'0'0'926,"0"0"-67,20 9 3411,33 35 915,-36-28-3747,36 24-1,-40-32-2037,-6-5-7039,-7-3 4583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29.0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0 1000,'0'0'918,"0"0"-56,0 0-68,0 0-66,0 0-54,0 0-35,0 0-30,-3 3-28,-19 23 2354,-36 52 0,50-64-2484,0 0 0,0 1 0,1-1 0,1 1 0,1 1 0,-5 19 0,8-27-290,1 0 0,1 0 0,-1 0 0,1 0 0,1 0 0,-1 0 0,4 13 0,-3-17-109,0 1 1,0-1-1,1 1 1,0-1-1,0 0 1,0 0-1,0 0 1,1 0-1,-1-1 0,1 1 1,0 0-1,0-1 1,7 6-1,-9-8-29,40 11 246,-2-14-156,-38 2-111,26-15 57,-19 9-67,-3 3 7,0 0-1,0 0 1,-1-1 0,0 0-1,0 0 1,0 0-1,0 0 1,5-9 0,-8 12 3,-1 0 6,4-3 4,-3 3-3,0-9-17,0 9 6,-1 0 1,1 0 0,-1 0-1,0 0 1,0-1 0,1 1 0,-1 0-1,0 0 1,0 0 0,0 0-1,0 0 1,0-1 0,-1 1-1,1-2 1,-2-2-14,-4-5-1,-18-10 16,24 19-7,-6-1-14,5 1 20,0 0 0,0 0 1,0 1-1,0-1 1,0 0-1,0 1 1,0-1-1,-1 1 1,1-1-1,0 1 0,0-1 1,-1 1-1,1 0 1,0 0-1,-1 0 1,1 0-1,-2 0 1,-4-2-12,4 2 8,0-1 0,-1 1 0,1 0 0,0 0 1,-1 0-1,1 0 0,0 1 0,-1-1 0,1 1 0,0 0 0,-6 2 0,-32 15-11,13-5-63,28-12-14,0-1-65,-10 3-1715,4-3-6716,6 0 5223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00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43 1220,'-5'-6'8262,"4"2"-4708,13 0-3036,-2 3-7,93-23 609,-102 24-1082,-1 0-8,7-2 179,0 1 97,-27 3-149,-13 1-159,20-2-3,0 1 0,0 0 0,-18 5 0,28-6 4,0 0 0,0 0 1,0 1-1,1-1 0,-1 1 1,0 0-1,1 0 0,-1 0 1,1 0-1,0 0 0,-1 0 1,1 1-1,0-1 0,0 1 1,1-1-1,-1 1 0,1 0 1,-1 0-1,1 0 0,-2 5 1,-8 24-33,11-31 39,0 1 1,-1 3-15,1-4 12,0 1-1,0-1-2,0-1-1,0 1 1,0-1 0,1 1-1,-1 0 1,0-1 0,0 1-1,1 0 1,-1-1-1,0 1 1,1-1 0,-1 1-1,0-1 1,1 1 0,-1-1-1,1 1 1,-1-1 0,1 1-1,-1-1 1,1 0 0,0 1-1,-1-1 1,1 0-1,0 1 1,3 1 1,1 0-1,-1 0 1,0 0 0,1-1-1,-1 1 1,1-1 0,-1 0-1,1-1 1,5 1 0,12 3 4,-13-2-2,-1 1-1,1 0 1,0 0 0,-1 1-1,0 0 1,0 0 0,0 1-1,-1 0 1,10 8 0,-14-10 9,1 0 0,-1 1 0,0 0 1,0-1-1,0 1 0,0 0 0,-1 1 0,1-1 0,-1 0 1,0 1-1,-1-1 0,1 1 0,-1-1 0,0 1 0,0 0 1,0 0-1,-1-1 0,1 8 0,-2-10 32,-3 22 126,3-22-139,0 0 0,0 0 0,0 0 0,0-1 0,0 1 0,0 0 1,0 0-1,-1-1 0,1 1 0,-1-1 0,1 1 0,-1-1 0,0 1 1,0-1-1,1 0 0,-1 0 0,0 0 0,0 0 0,0 0 1,0-1-1,0 1 0,0 0 0,0-1 0,-4 1 0,-2 0 36,-1 0 0,1-1 0,-1 0 0,-10-1 0,-35-7-686,29 0-1404,5-5-3356,19 12 2393,1 1 35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00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 1400,'0'0'745,"0"0"-55,0 0-53,0 0-24,0 0-6,0 0-19,0 0-22,0 0-18,0 0-16,0 0-18,0 0-23,0 0-12,0 0-17,0 0-22,-2 4-6,-14 18 455,0 0-1,-1-2 0,-24 23 1,-1 1 164,23-17-1427,18-26 102,1-1-79,0 0-84,0 0-98,0 0-95,0 0-73,0 0-190,0 0-666,0 0-1113,0 0 29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01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1388,'0'0'912,"0"0"-112,0 0-82,0 0-34,0 0-6,0 0-20,0 0-32,0 0-11,0 0-7,0 0-10,0 0-18,0 0-11,0 0-32,2 2-32,7 7 157,0 1 0,-1 0 0,0 0-1,-1 1 1,6 12 0,21 28 772,-32-49-1363,5 8-98,1-1 0,13 12 0,-20-20-359,-1-1-133,0 0-140,5 0-232,0 1-508,-3-1-3394,-2 0 1509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01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0 1572,'0'0'848,"0"0"-54,0 0-48,0 0-44,0 0-39,0 0-24,0 0-27,0 0-26,0 0-17,0 0-12,-2 4-28,-24 52 1962,16-37-1856,1 0 0,1 0 0,-7 24 0,13-36-538,1 0-1,0 0 0,0 1 1,0-1-1,1 0 0,0 0 0,1 0 1,-1 1-1,1-1 0,1 0 1,0 0-1,0 0 0,4 10 1,-5-13-46,1 1 0,0-1 0,1 1 0,-1-1 0,1 0 0,0 0 0,0 0 0,0 0 0,0 0 1,1-1-1,-1 1 0,1-1 0,0 0 0,0 0 0,0 0 0,1-1 0,-1 0 0,0 1 0,1-2 0,5 3 0,-8-4-17,13 1 59,-10-1-83,-1 0-1,1 0 1,-1-1 0,0 1-1,1-1 1,-1-1 0,0 1-1,1 0 1,-1-1 0,0 0-1,0 0 1,5-4 0,-5 4 5,-1 0 1,-1 0-1,0 0 1,0 0 0,0-1 0,0 1 0,0-1-1,0 1 1,-1-1 0,1 0 0,-1 1-1,2-6 1,-2 6-4,-2-1-3,1 1 0,0-1 0,-1 1 0,0-1 0,1 0 0,-1 1 0,0 0 0,0-1 0,0 1 0,-3-5 0,-2 4 5,0 0 0,0 0 0,1 1-1,-2 0 1,1 0 0,0 0 0,0 0 0,-13 0 0,-53 0-2500,51 2 106,19 0 522,-1 0-1359,-10 0 36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02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85 1212,'0'0'885,"0"0"-76,-7 0-288,6-1 552,5 1 5622,163-19-3482,121-7 297,-156 25-2337,-68 3-595,0-3 0,0-3-1,76-14 1,-128 15-713,12-2 463,-9 3-4483,-12-2 3082,-2 2-790,0 1-3895,-1 1 1712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03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64 1456,'0'0'656,"0"0"-24,0 0-24,0 0-19,0 0-5,0 0-17,0 0-18,-8-3 1469,7 3-1844,1 0 1,0 0-1,0 0 1,0 0 0,-1 0-1,1 0 1,0 0-1,0 0 1,-1 0-1,1 0 1,0 0-1,0 0 1,-1 0-1,1-1 1,0 1 0,0 0-1,0 0 1,0 0-1,-1 0 1,1 0-1,0-1 1,0 1-1,0 0 1,0 0 0,0 0-1,-1-1 1,1 1-1,0 0 1,0 0-1,0-1 1,0 1-1,0 0 1,0 0 0,0-1-1,0 1 1,0 0-1,0 0 1,0 0-1,0-1 1,0 1-1,4-5-116,0 1-1,0 0 0,1 0 0,0 0 0,-1 0 1,1 1-1,0 0 0,1 0 0,-1 1 0,0-1 1,10-2-1,-9 3-6,1 0 0,0 0 1,-1 0-1,1 1 0,0 0 1,0 1-1,0 0 0,0 0 1,0 0-1,9 2 0,-14-2-21,0 1-1,0-1 1,-1 1-1,1-1 1,0 1-1,0 0 1,-1 0-1,1 0 1,0 0-1,-1 0 1,1 0-1,-1 0 1,1 0-1,-1 1 1,0-1-1,1 1 1,-1-1-1,0 1 1,0-1-1,0 1 1,0 0-1,-1-1 1,1 1-1,0 0 1,-1 0-1,1 0 1,-1-1-1,1 1 1,-1 0-1,0 0 1,0 0-1,0 0 1,0 0 0,0 0-1,0 0 1,-1 0-1,0 3 1,-1 1 36,0 0 1,0 0 0,0 0-1,-1 0 1,0-1 0,0 1-1,0-1 1,-1 0 0,1 0-1,-6 6 1,8-10-22,1-1-1,-7 6 68,6-6-121,1 0-1,0 0 0,0 1 1,-1-1-1,1 0 0,0 0 0,0 0 1,0 0-1,-1 1 0,1-1 1,0 0-1,0 0 0,0 0 0,0 1 1,-1-1-1,1 0 0,0 0 1,0 1-1,0-1 0,0 0 0,0 0 1,0 1-1,0-1 0,0 0 1,0 0-1,0 1 0,0-1 0,0 0 1,0 0-1,0 1 0,0-1 1,0 0-1,0 1 0,0-1 0,0 0 1,0 0-1,10 6 30,-1 0-1,0 0 1,0 0 0,8 9 0,-16-14 32,0 1 22,0 0-1,0 1 1,0-1-1,-1 0 0,1 0 1,-1 0-1,1 1 1,-1-1-1,0 3 0,-1 6 107,0-9 12,-20 13 633,9-12-627,0-1 0,-24 2 0,35-4-194,-17 0-115,15 0-10,-25 0-1899,16-2-547,5 0-4834,7 2 3614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05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1680,'0'0'977,"0"0"-71,0 0-60,0 0-49,0 0-50,0 0-17,0 0-36,0 0-2,0 0-33,0 0-30,0 0-23,0 0-16,0 0-23,0 0-23,0 0-6,0 0-32,0 0 14,0 0-1,0 0-7,0 0 1,0 0-7,0 0-15,0 0-10,3 1-31,6 1-84,1 0 1,-1 0-1,0-1 1,1 0 0,-1-1-1,18-1 1,61-10 1228,-81 10-1672,48-9 1036,-32 3-3059,-22 7 1342,-1 0-125,0 0-121,1-4-1021,0 2 358,-1 0-2602,0 2 84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05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1432,'0'0'1492,"0"0"-132,0 0-129,0 0-105,0 0-93,0-1-1852,5-5 8449,-4 5-8703,0 1-4248,-1 0 1602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7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1684,'0'0'998,"0"0"-92,0 0-99,25-7 3479,0 1-2652,-12 3-2394,0 0-3871,-13 3 2503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06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2200,'5'6'7106,"3"0"-1214,-1-12-11669,-5 4 1392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07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1092,'2'-7'2688,"-2"7"-2509,0 0 0,0 0-1,0 0 1,0 0 0,0 0 0,0-1-1,0 1 1,0 0 0,0 0-1,0 0 1,0 0 0,0 0 0,0 0-1,0 0 1,0-1 0,0 1 0,0 0-1,0 0 1,0 0 0,0 0 0,1 0-1,-1 0 1,0 0 0,0 0 0,0 0-1,0-1 1,0 1 0,0 0-1,0 0 1,0 0 0,0 0 0,1 0-1,-1 0 1,0 0 0,0 0 0,0 0-1,0 0 1,0 0 0,0 0 0,1 0-1,-1 0 1,0 0 0,0 0 0,0 0-1,0 0 1,0 0 0,0 0-1,0 0 1,1 0 0,-1 0 0,0 0-1,0 0 1,0 0 0,7 11 356,0 0 0,-1 1-1,-1 0 1,0 0 0,-1 0 0,0 0 0,4 23 0,9 95 1989,-11 12-219,-2-24 702,-4-104-1785,0-9-511,0-1-3431,0-2-2709,1-1-3756,-10-18 4439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35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1716,'0'0'806,"0"0"-68,0 0-56,0 0-41,0 0-45,0 0-20,0 0-33,0 0-40,2 3-43,1-1-231,0 1 0,0-1 1,0 0-1,1-1 1,-1 1-1,0 0 1,1-1-1,-1 0 0,1 0 1,0 0-1,-1 0 1,8 0-1,-10-1-227,12 1-478,-7 0-4291,-6-1 2601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35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1220,'0'0'1066,"0"0"-106,24 17 6766,-5-10-7471,-9-6-5773,-2-1 2989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34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1668,'0'0'934,"0"0"-52,0 0-46,0 0-33,0 0-31,0 0-32,0 0-18,0 0-24,0 0-42,0 0-18,20 14 4489,4-7-4536,0-2 0,0-1 0,1-1 0,26 0 0,-38-5-3097,-9-1-4196,1-1 2915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34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1464,'-3'6'3825,"3"-2"1146,1-2-4740,0 0 0,0-1 0,0 1 0,0-1 0,1 1 0,-1-1 0,1 0 0,-1 1 0,1-1 0,-1 0 0,1 0 0,0 0 0,0 0-1,0 0 1,-1-1 0,1 1 0,4 0 0,39 7 1316,-30-6-1598,-14-2-346,-1 0-176,0 0-196,6-2-1454,-5 2-2144,-1 0 903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37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1420,'15'-13'8714,"-10"9"-8402,2-1-64,0 1-1,1 0 0,-1 1 1,1-1-1,0 1 0,0 1 0,0 0 1,0 0-1,0 0 0,1 1 1,-1 0-1,0 1 0,11 0 1,-18 0-223,1 0 0,-1 0 1,1 0-1,-1 0 0,1 1 1,0-1-1,-1 0 1,1 1-1,-1-1 0,1 1 1,-1 0-1,0-1 0,1 1 1,-1 0-1,0 0 1,1 0-1,-1 0 0,0 0 1,0 0-1,0 0 0,0 0 1,0 0-1,0 1 0,0-1 1,0 0-1,0 1 1,-1-1-1,1 1 0,0-1 1,-1 1-1,1-1 0,-1 1 1,0-1-1,0 1 1,1-1-1,-1 1 0,0-1 1,0 1-1,0 0 0,-1-1 1,1 1-1,0-1 0,-1 1 1,1-1-1,-1 1 1,1-1-1,-2 2 0,0 5 56,-2 0 0,1-1 0,-1 1 0,-1-1 0,1 0 0,-1 0 0,-6 6-1,-11 9 150,21-21-240,1-1-10,0 0 20,0 0-5,0 0-1,0 0-21,2 3 25,1 0-1,-1 0 1,1 0-1,0-1 0,-1 1 1,1-1-1,0 0 1,1 0-1,3 2 0,-2-1 5,4 3 16,-1 0 0,0 1 0,0 0-1,-1 0 1,0 0 0,0 1 0,10 15 0,-16-22 26,0 1-1,0-1 1,0 1 0,-1-1-1,1 1 1,0-1 0,0 1-1,-1 0 1,1-1 0,-1 1-1,0 0 1,1-1 0,-1 1-1,0 0 1,0-1 0,0 1-1,0 0 1,-1-1 0,1 1-1,0 0 1,-1 0 0,1-1-1,-1 1 1,1-1 0,-1 1-1,0-1 1,0 1 0,0-1-1,1 1 1,-1-1 0,-1 1-1,1-1 1,0 0 0,-3 2-1,1-1 16,0 0 0,0 0 0,0 0 0,0-1 0,0 1 0,0-1 1,-1 0-1,1 0 0,-1-1 0,1 1 0,0 0 0,-1-1 0,1 0 0,-7 0 0,3-1-381,-1 0 0,1-1 0,-1 0 1,-11-4-1,-10-10-6391,28 15 3526,1 1 36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37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9 1828,'0'0'943,"0"0"-703,-1 0-1,1-1 1,0 1 0,0-1-1,0 1 1,0 0 0,0-1-1,0 1 1,0 0 0,-1-1-1,1 1 1,0 0-1,0-1 1,-1 1 0,1 0-1,0-1 1,0 1 0,-1 0-1,1 0 1,0 0 0,-1-1-1,1 1 1,0 0 0,-1 0-1,1 0 1,0-1 0,-1 1-1,1 0 1,0 0 0,-1 0-1,1 0 1,-1 0 0,-7 4-76,0 0 1,1 0-1,0 1 1,0 0-1,0 1 1,0 0-1,1 0 1,0 0 0,0 0-1,1 1 1,0 0-1,0 0 1,0 1-1,1-1 1,0 1-1,1 0 1,0 0 0,0 1-1,-2 8 1,5-14-124,-1 0 1,1 0 0,0 0-1,0 0 1,0 0 0,0 0-1,0 0 1,1 0 0,-1 0-1,1 0 1,0 0 0,0 0-1,0 0 1,0-1 0,1 1-1,-1 0 1,1-1 0,0 1-1,-1-1 1,1 1 0,0-1-1,1 0 1,-1 0 0,4 3-1,-2-2 17,1 0-1,-1 0 0,0-1 0,1 0 0,-1 0 1,1 0-1,0 0 0,0-1 0,-1 0 1,1 0-1,0 0 0,0-1 0,6 1 0,-4-2-13,0 0-1,0 0 0,-1-1 1,1 1-1,0-2 0,-1 1 0,1-1 1,-1 0-1,0 0 0,0 0 0,0-1 1,0 0-1,-1-1 0,1 1 1,-1-1-1,0 0 0,-1 0 0,1 0 1,3-7-1,-6 10-9,-1 0 0,0 0 0,0-1 0,0 1 0,-1 0 0,1 0 0,0-1 0,-1 1 0,1 0 0,-1-1 0,0 1 0,0 0 0,0-1 0,0 1 0,0 0 0,-1-1 1,1 1-1,-1 0 0,1 0 0,-1-1 0,-2-3 0,2 3-256,-1 0 0,1 0 0,-1 0 0,0 0 1,0 0-1,0 0 0,0 1 0,0-1 0,-1 1 1,1 0-1,-1-1 0,1 1 0,-1 0 0,0 1 0,-4-3 1,-15-3-6243,14 5 3085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38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1480,'0'0'1078,"3"-1"-84,2-2-79,1 1 1,0 1-1,0-1 1,-1 1-1,1 0 1,0 0-1,9 0 1,50 2 1865,-30 0-1543,42 0 969,89-3 1334,-163 2-3431,20-4-1405,-12-4-3404,-10 7 2402,-1 1-1664,0 0 40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39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1156,'0'0'926,"0"0"-90,0 0-103,0 0-61,0 0-38,0 0-41,0 0-38,0 0-27,0 0-22,0 0-12,0 0-18,0 0-5,0 0-22,0 0-20,0 0-13,4-1-4,3-3 87,0 1 0,0 0-1,15-4 1,-18 6-358,-1 1-1,0-1 1,0 1-1,1 0 1,-1 0-1,0 0 0,0 0 1,1 1-1,-1-1 1,0 1-1,0 0 0,0 0 1,5 2-1,-6-2-105,-1-1 0,0 1 0,0 0-1,0 0 1,0 0 0,0 0 0,0 0 0,0 0-1,0 0 1,0 0 0,-1 0 0,1 0 0,0 0-1,-1 0 1,1 1 0,-1-1 0,1 0-1,-1 0 1,0 1 0,1-1 0,-1 0 0,0 1-1,0-1 1,0 0 0,0 1 0,0-1 0,0 1-1,0-1 1,-1 0 0,1 0 0,0 1-1,-1-1 1,1 0 0,-2 3 0,-2 5 38,0-1 0,0 1 0,-11 13-1,7-11 91,-1 1-3,8-11-158,0-1 0,1 1 0,-1 0 0,0 0 0,0 0 0,0 1 0,1-1 0,-1 0 0,1 0 0,-1 0 0,1 0 0,-1 1 0,1-1 0,-1 0 0,1 2 0,29 19-104,-23-18 125,-1 0 0,1 0-1,-1 0 1,0 0 0,-1 1-1,1 0 1,-1 0-1,0 0 1,0 0 0,0 1-1,-1 0 1,0 0 0,0 0-1,2 7 1,-4-12 19,-1 1 0,1-1 0,-1 1 0,0 0 0,1-1 1,-1 1-1,0-1 0,0 1 0,0 0 0,-1-1 0,1 1 0,0-1 0,-1 1 1,1-1-1,0 1 0,-1 0 0,0-1 0,1 0 0,-1 1 0,0-1 0,0 1 1,0-1-1,-1 2 0,0-2 16,0 1 0,-1 0 0,1-1 0,0 0 0,-1 0 0,1 1 0,-1-1 0,1-1 0,-1 1 0,0 0 0,1-1 0,-5 1-1,-1 0-539,1-1 0,0 0 0,0 0 0,0-1 0,0 1 0,0-2 0,0 1 0,0-1 0,-9-4 0,13 5-25,-1-2-4594,-4-1 1584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7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1044,'19'0'4700,"-4"-1"-4040,40-4 1570,-19-5-6353,-28 7 2204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40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47 1232,'0'0'1208,"-2"-6"415,2 3 5416,1 1-6841,0 1 0,1-1 1,-1 1-1,1-1 0,0 1 1,-1-1-1,1 1 0,0 0 1,0 0-1,0 0 1,-1 0-1,1 0 0,0 0 1,0 1-1,1-1 0,-1 1 1,2-1-1,46-8 1432,-35 8-1072,20-3 809,68 1 0,-101 3-1498,5 0 43,1 0-2899,-5 0-5023,-3 0 4148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41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2208,'0'0'1407,"0"0"-107,0 0-115,0 0-67,0 0-61,0 0-51,0 0-33,0 0-39,1-5 911,0 2-6491,-1 3 779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41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2404,'2'1'1655,"14"2"8938,-10-4-11677,-4-3 181,2-4-4563,-4 7 2195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41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1176,'4'-3'1783,"-2"6"5491,3 33-5767,-2-1 0,-1 0 0,-2 1 0,-4 43 0,1 73 1876,3-145-3355,0 7-807,1-11-10058,-1-3 6382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42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15 920,'23'-5'6196,"15"0"-3493,-1 0-3987,-36 5 6,-1 0-943,0 0 29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42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1332,'15'0'2511,"1"1"-1,19-3 1,21 0-3066,-49 0-2850,-5 2 1289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44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1432,'0'0'878,"0"0"-71,0 0-66,0 0-42,0 0-22,0 0-22,0 0-37,0 0-35,0 0-20,0 0-23,0 0-29,0 0-44,0 0-36,0 0-25,0 0-25,0 0-25,0 0-23,0 0-21,0 0-17,0 0-22,0 0-15,0 0-13,0 0-19,10-8 394,-5 5-458,5-3 117,0 0 0,19-6 0,-27 11-238,0 0 0,0 0 0,0 0-1,1 1 1,-1-1 0,0 1 0,1-1 0,-1 1 0,0 0 0,1 0-1,-1 0 1,0 1 0,1-1 0,-1 0 0,0 1 0,1-1 0,-1 1-1,0 0 1,0 0 0,3 2 0,-3-2-21,-1 0 1,0 1-1,0-1 1,0 0-1,0 1 1,0-1-1,0 1 0,0 0 1,0-1-1,-1 1 1,1 0-1,-1-1 0,1 1 1,-1 0-1,0 0 1,0-1-1,1 1 0,-1 0 1,0 0-1,-1 0 1,1-1-1,0 1 0,0 0 1,-1 0-1,1-1 1,-1 1-1,0 0 1,1-1-1,-1 1 0,0 0 1,-2 2-1,-3 6 39,0 0 0,-1 0 1,-11 12-1,15-18-34,-54 51 283,56-54-336,3 1 5,-1 0 0,1 0 0,-1 0 0,1 0 0,0-1 0,0 1 0,0-1 0,0 1 0,0-1-1,0 0 1,0 1 0,1-1 0,1 0 0,28 19 18,-30-16 53,1-1 0,0 0 0,-1 1 0,0-1 0,1 1-1,-2 0 1,1 0 0,0 0 0,-1 0 0,1 0-1,0 7 1,-2-9-28,1 0 1,-1-1-1,0 1 0,0 0 0,-1-1 0,1 1 0,0 0 0,0-1 0,-1 1 1,1-1-1,-1 1 0,0-1 0,1 1 0,-1-1 0,0 1 0,0-1 1,0 0-1,0 1 0,0-1 0,0 0 0,0 0 0,0 1 0,0-1 1,-1 0-1,1 0 0,0-1 0,-1 1 0,1 0 0,-1 0 0,1-1 1,-1 1-1,1-1 0,-1 1 0,0-1 0,-2 1 0,2-1-165,1 0-1,-1 1 0,0-1 1,0 0-1,1 0 0,-1 0 1,0-1-1,1 1 1,-1 0-1,0-1 0,1 1 1,-1-1-1,1 1 0,-1-1 1,-2-1-1,-12-11-7578,15 11 4412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44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 1328,'0'0'1079,"0"0"-116,0 0-97,0 0-76,-3 3-64,-16 12 738,0 2 0,-19 23 0,33-34-1231,0 0 1,0 1 0,0-1-1,1 1 1,0 0-1,0 1 1,1-1-1,0 1 1,0-1-1,1 1 1,-2 9 0,3-15-193,1 0 1,0-1 0,0 1 0,0 0 0,0-1 0,0 1 0,0 0 0,0-1 0,0 1-1,1 0 1,-1-1 0,1 1 0,-1-1 0,1 1 0,0-1 0,-1 1 0,1-1 0,0 1-1,0-1 1,0 0 0,0 1 0,0-1 0,0 0 0,1 0 0,-1 0 0,0 0 0,1 0 0,-1 0-1,1 0 1,-1 0 0,1-1 0,-1 1 0,1-1 0,-1 1 0,1-1 0,-1 1 0,1-1-1,0 0 1,-1 0 0,1 0 0,3 0 0,3 0 9,0-1 1,0 0-1,0 0 0,0-1 1,0 0-1,0 0 0,8-4 1,-9 3 41,0 0 0,0-1 1,-1 0-1,0 0 0,1-1 1,-1 0-1,-1 0 0,1 0 1,-1-1-1,0 1 0,0-1 1,7-13-1,-11 18-79,-1-1 1,1 1-1,-1-1 0,0 0 0,0 1 1,0-1-1,0 0 0,0 1 0,0-1 1,0 0-1,0 1 0,-1-1 0,1 0 0,0 1 1,-1-1-1,0 1 0,1-1 0,-1 1 1,0-1-1,0 1 0,0-1 0,0 1 1,0 0-1,0-1 0,-2 0 0,-1-4-660,-1 1 1,-1 0-1,1 0 0,-9-6 0,-2 3-5697,15 7 3103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45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50 960,'0'0'175,"0"0"0,0 0 0,0 0 0,0 0 0,0 1 0,0-1 0,0 0 0,0 0-1,0 0 1,0 0 0,0 0 0,0 1 0,1-1 0,-1 0 0,0 0 0,0 0 0,0 0 0,0 0 0,0 0 0,0 1 0,0-1 0,0 0 0,0 0-1,1 0 1,-1 0 0,0 0 0,0 0 0,0 0 0,0 0 0,0 0 0,1 0 0,-1 1 0,0-1 0,0 0 0,0 0 0,0 0 0,0 0 0,1 0-1,-1 0 1,0 0 0,0 0 0,0 0 0,0 0 0,0 0 0,1 0 0,-1-1 0,0 1 0,0 0 0,0 0 0,0 0 0,1 0 0,18 0 2200,21-4-1277,127-22 2993,-81 12-5076,-85 13 335,3-1-553,3-3-740,-5 4-3310,-2 1 1786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45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1320,'0'0'845,"0"0"-71,0 0-57,0 0-33,0 0-23,0 0-21,0 0-19,0 0-18,0 0-19,0 0-25,0 0-25,0 0-21,0 0-26,0 0-27,4-2-32,2-1-30,0 1 0,1 0 0,-1 0 1,1 0-1,12-1 0,-17 3-315,0-1 0,0 1 0,0 0-1,0 0 1,0 0 0,0 0 0,0 1 0,0-1 0,0 0-1,0 1 1,0 0 0,0-1 0,0 1 0,-1 0 0,1 0-1,0 0 1,0 0 0,-1 0 0,1 0 0,0 0 0,-1 1-1,0-1 1,1 1 0,-1-1 0,3 4 0,-4-3-35,1 0 1,0 1-1,-1-1 1,1 0-1,-1 0 0,0 1 1,1-1-1,-1 0 1,0 0-1,-1 1 1,1-1-1,0 0 1,-1 1-1,1-1 1,-1 0-1,0 0 1,-1 3-1,-21 37 336,16-31-211,7-10-163,2 16-322,5-14 329,-1 0 1,0 1-1,0 0 0,0 0 0,-1 1 1,1 0-1,-1 0 0,0 0 1,0 0-1,4 8 0,-8-12 24,0 1-1,1 0 1,-1 0 0,-1 0-1,1 0 1,0 0 0,0 0-1,-1 0 1,1 0 0,-1 0-1,1 0 1,-1 1 0,0-1-1,0 0 1,0 0 0,0 0-1,-1 0 1,1 0 0,0 1 0,-1-1-1,0 0 1,1 0 0,-1 0-1,0 0 1,0 0 0,0 0-1,0-1 1,0 1 0,-1 0-1,1 0 1,-1-1 0,1 1-1,-1-1 1,1 1 0,-4 1-1,4-2-117,0 0 1,-1 0-1,1 0 0,0 0 0,-1-1 0,1 1 1,0 0-1,-1-1 0,1 1 0,-1-1 0,1 0 1,-1 1-1,1-1 0,-1 0 0,1 0 0,-1 0 1,1 0-1,-1 0 0,0 0 0,1 0 0,-1-1 1,1 1-1,-1 0 0,1-1 0,-3 0 0,2 0-765,0-1 0,0 1 0,0 0 0,1-1 0,-1 0 0,0 1 0,0-1 0,1 0 0,-2-2 0,-1-2-2499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8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5 1540,'0'0'872,"3"-3"-209,-3 2 463,-1 2 5858,-14 16-6663,1 1 0,1 0 1,1 1-1,0 0 0,2 1 0,0 0 1,1 0-1,1 1 0,1 1 0,1-1 0,1 1 1,1 0-1,-2 29 0,5-42-251,2 0-1,-1-1 1,1 1 0,0 0 0,1-1-1,0 0 1,0 1 0,1-1-1,0 0 1,1 0 0,0 0-1,0-1 1,0 1 0,1-1-1,0 0 1,0 0 0,1-1-1,0 1 1,0-1 0,1-1 0,-1 1-1,1-1 1,1 0 0,13 7-1,-17-11-40,0 0 0,0 0 0,0 0 0,0 0 0,0-1 0,0 1 0,0-1 0,0 0 0,0-1 0,0 1 0,0-1 0,0 1 0,0-1 0,0 0 0,0-1 0,-1 1 0,1-1 0,5-2 0,-5 2-12,0 0-1,0-1 0,0 0 1,0 1-1,-1-1 0,1 0 1,-1-1-1,0 1 0,0-1 0,0 1 1,0-1-1,0 0 0,-1 0 1,0 0-1,2-5 0,-3 6-7,0 0-1,0 1 0,-1-1 0,1 0 0,-1 1 1,1-1-1,-1 0 0,0 0 0,0 1 0,-1-1 1,1 0-1,-1 0 0,1 1 0,-1-1 0,0 0 1,0 1-1,0-1 0,-1-2 0,0 2 11,-1 0 1,1 0-1,-1 0 0,1 0 0,-1 1 1,0-1-1,0 1 0,0 0 0,-1 0 0,1 0 1,-6-2-1,-2-1-120,-1 1 0,0 0-1,0 1 1,0 1 0,-1 0 0,-19-1 0,31 3-177,-18 2-1734,-2 0-5980,20-2 4503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46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1148,'0'0'1422,"28"-5"5241,30-5-3108,-20 1-4071,-37 9-38,-1 0-113,0 0-213,0 0-677,0 0-1116,0 0 32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4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1448,'0'0'1344,"0"0"-212,12 0-128,-12 0-135,10-2-89,-10 2-120,15-1-72,-5-1-88,-1 1-120,0-1-128,-2 0-124,3-1-148,-3 0-152,1 2-172,-2-2-284,-6 3-420,9-5-1237,-5 2 353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47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0 980,'0'0'1296,"0"0"-145,0 0-114,0 0-80,0 0-63,0 3-43,8 28 1175,-2 1 0,-2 0 0,1 45 1,-2-39-769,-2 35 838,1 2-777,4-28-6617,-6-46 2998,0-1-1623,0 0 36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9:01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9 1344,'0'0'651,"0"0"-38,0 0-14,0 0-28,0 0-27,0 0-3,0 0-20,0 0-9,0 0-22,0 0-18,4-3 167,-6 1 6291,-3 1-6868,1 0-1,-1 1 1,0-1-1,0 1 1,0 0-1,1 0 1,-1 0-1,0 1 1,-5 1-1,9-2-52,-27 9 186,27-8-182,-18 11 87,-26 36-69,37-35-29,0 0 0,1 1 0,1 0 0,-9 27-1,9-19 10,4-15-3,0 1-1,1-1 0,-1 1 1,1-1-1,1 1 0,-1-1 1,1 1-1,1 0 1,0-1-1,2 12 0,-2-12 9,0 1 0,0-1 0,1 0 0,0 0 0,0 1 0,5 7 0,-3-8 42,0 0-1,0 0 1,1 0-1,0 0 1,1-1-1,11 12 0,-16-18-46,31 15 432,-1-11-80,-30-4-330,34-9 196,-24 4-159,0 0 0,-1 0 1,1-1-1,-1-1 0,14-11 0,-15 11-21,-4 2-21,1 1 0,-1-1 0,-1 0 0,7-9 0,-6 7 6,0 0 1,0-1-1,-1 0 0,-1 0 0,1 0 0,1-9 1,3-4 43,-8 20-67,6-26 74,-6 22-79,1-1 22,0 0 0,-1 0 0,0 0 0,0 0 0,-2-8 0,2 12 7,0 2-5,-1-2-12,0 1-1,1-1 1,-1 0 0,0 0-1,1 0 1,-1 0 0,1 0-1,0 0 1,-1 0-1,1-3 1,-2-8 15,2 12-5,0 1-22,-4-14 39,4 13-42,0 1-7,-6-15 20,4 11-15,2 3 6,-11-19 37,8 16-44,3 3-7,0 1-2,-17-18-6,16 17 13,1 1 2,-11-9-2,7 6 0,3 3-10,1 0 6,-12-6 5,11 6-6,1 0 0,-1 0 13,-5-1-8,4 1-12,2 0 2,0 0-2,-27 0-15,25 1 30,2-1 12,-11 3 732,2-2-3442,6 1-5948,3-2 4971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9:06.9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84 920,'0'0'730,"0"0"-81,0 0-64,0 0-40,0 0-10,17-1 3162,132-27 1416,76-1-3344,-118 21-1196,101-8 49,-172 15-581,-34 1-32,39 0 6,-39 0-18,-1 0 10,6 0 1,-4 0-18,24 1 33,-20-2-28,-5 1-2,-1 0-1,1 0 1,-1-1-1,1 2 1,0-1 0,-1 0-1,1 0 1,-1 0-1,1 1 1,-1-1 0,1 1-1,-1-1 1,1 1 0,-1 0-1,1 0 1,1 1-1,-2-1-3,2 0-9,0 0 0,0 0 0,0 1-1,0-1 1,-1 1 0,1 0 0,3 3 0,-5-5 15,4 6 36,-1-1-27,-2 1 1,-1-3-6,0 0 0,0 0 1,0 0-1,0 0 0,-1 0 0,0 1 0,0-1 0,0 0 1,0 0-1,0 0 0,-1 4 0,0 3 24,0-1-15,-5 35-39,-10 51 101,-14 27-215,30-122 145,-2 7-3,0 0 0,0-1 0,0 0 0,-1 1 0,0-1 0,0 0 0,-1 0 1,0-1-1,0 1 0,0-1 0,-7 7 0,11-11 14,-1 0-6,-2 1-8,2-1 1,-1 2 18,0-2-4,-8 3-18,0-1 0,0 0 1,0-1-1,0 0 0,-1-1 0,1 0 0,0-1 0,-19-1 0,-1 1 18,-98 3-63,126-2 43,-36 2 12,-69 7-52,43-8 60,63-2-5,-19 1 40,13-2-53,5 1-10,2 0 10,0 0 22,-1 0-24,-6 0 6,-41 0-57,46 0 52,2 0 1,-33 1 11,32-1 1,1 0-3,-18 1-8,13-1 10,4 0-1,-11 0 9,6 0-16,-41 0 9,46 0-8,1 0 3,-16 1-12,11-1 14,4 0-2,1 0 7,0 0-12,-1 0-64,0 0 94,0 0-1,0 1 0,0-1 0,0 0 1,0 0-1,0 0 0,0 0 0,0-1 1,0 1-1,0 0 0,0 0 0,0-1 1,0 1-1,0 0 0,0-1 0,0 1 0,1-1 1,-1 1-1,0-1 0,-1-1 0,-2-36 37,6-29 183,-2 65-230,0 2-10,0-19 67,-1-12 126,2 30-182,-1 1-8,0 0-11,-1-12 28,0 6-29,-6-61 42,7 66-27,-4-24 56,3 19-63,1 5-10,0 1 18,0 0-2,0 0-16,0 0 10,0-1 14,-1-4-2,1 3-17,0 2-7,0 0-3,0 0 7,0 0 10,0 0-16,0 0-6,0 0 0,-1-4 823,-5-1-11023,5 4 6975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8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88 844,'0'0'1165,"0"0"-130,0 0-120,0 0-66,0 0-55,0 0-61,0 0-57,0 0-44,4-2-49,18-8 532,2 2-1,-1 1 1,43-8-1,81-4 1694,-60 9-1295,-56 6-965,-18 3-264,0 0 0,21-6-1,-33 7-289,15-3-2223,-11 2-6558,-5 1 5425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9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1384,'0'0'766,"0"0"-84,0 0-74,0 0-43,0 0-54,2 14 1203,-7 2-1023,-1-1 1,-1 0-1,0-1 1,-17 25-1,-3 9 356,27-48-1025,-1 1 0,1-1 1,0 1-1,0-1 0,-1 1 1,1-1-1,0 0 0,0 1 1,0-1-1,0 1 1,0 0-1,0-1 0,0 1 1,0-1-1,0 1 0,0-1 1,0 1-1,0-1 0,0 1 1,0-1-1,0 1 0,0-1 1,1 0-1,-1 1 0,0-1 1,0 1-1,1-1 1,-1 1-1,0-1 0,1 0 1,-1 1-1,0-1 0,1 1 1,-1-1-1,1 0 0,-1 0 1,0 1-1,1-1 0,-1 0 1,1 0-1,-1 1 1,1-1-1,-1 0 0,1 0 1,-1 0-1,1 0 0,-1 0 1,1 0-1,-1 0 0,1 0 1,-1 0-1,1 0 0,-1 0 1,1 0-1,-1 0 0,1 0 1,33-4 607,-32 4-562,251-52 3205,-222 49-4023,-21 3-2461,-9 0 1357,-1 0-1342,0 0 36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49:3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79 1264,'0'0'690,"0"0"-83,0 0-54,0 0-44,0 0-51,0 0-43,0 0-22,0-2-6,-1 1-285,1 0 0,0 0-1,0 0 1,0 0-1,0 0 1,0 0-1,0 0 1,0 1-1,0-1 1,0 0 0,1 0-1,-1 0 1,0 0-1,1 0 1,-1 0-1,0 1 1,1-1-1,0-1 1,17-15 1499,-16 14-1725,3-1 229,0 0 1,1 0 0,-1 1-1,1-1 1,0 1 0,-1 0-1,1 0 1,1 1-1,-1 0 1,0 0 0,1 1-1,-1-1 1,1 1-1,-1 1 1,1-1 0,-1 1-1,1 0 1,-1 1 0,1-1-1,0 1 1,-1 1-1,0-1 1,1 1 0,-1 0-1,0 1 1,0-1 0,0 1-1,10 7 1,-13-7-67,0 0 1,-1 0 0,1 0-1,-1 0 1,0 0-1,0 1 1,0-1-1,0 1 1,-1-1 0,1 1-1,-1 0 1,0-1-1,0 1 1,0 0 0,-1 0-1,1 6 1,0-2 18,-1 3 23,0 0-1,-1 0 0,0 0 1,-1-1-1,0 1 1,-5 13-1,3-11 11,3-10-37,-2 16 122,3-18-173,0 0 0,-1 0-1,1 0 1,0 0-1,0 0 1,0 0 0,0 0-1,0 0 1,1 0 0,-1 0-1,0 0 1,0 0 0,1 0-1,-1 0 1,0 0 0,1-1-1,-1 1 1,1 0 0,-1 0-1,1 0 1,0 0 0,-1-1-1,1 1 1,0 0-1,0-1 1,-1 1 0,1 0-1,0-1 1,0 1 0,0-1-1,0 1 1,0-1 0,-1 0-1,1 1 1,0-1 0,0 0-1,2 0 1,41 17 13,47 24 0,-71-30-15,0 0 1,-1 2-1,0 0 1,26 26-1,-35-31 54,-1 1 0,0 1 0,0 0 0,-1 0 0,-1 0 0,0 1 0,0 0 0,-1 1-1,0-1 1,7 25 0,-12-33 8,0 0 0,-1 0 0,0 0-1,0 0 1,0 0 0,0 0-1,0 0 1,0 0 0,-1 1 0,0-1-1,0 0 1,1 0 0,-2-1 0,1 1-1,0 0 1,0 0 0,-1 0 0,0-1-1,0 1 1,1-1 0,-5 4 0,0 0 149,0-1 1,0 1-1,0-2 0,-1 1 1,1-1-1,-13 6 1,2-3 24,0 0 0,-1-1 0,0-1 0,0 0 0,-1-2 0,-32 3 0,5-5-1132,-65-6 0,101 3-85,0 0 1,0 0-1,1-1 1,-1 0-1,-13-6 1,12 4-1831,-4-2-941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49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0 924,'0'0'1174,"-1"3"-132,-4 34 2757,-1 51 1,6-69-2946,1-1 1,0 1-1,1-1 0,9 35 0,-5-40-1629,-3-7-6513,-3-6 4141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50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1632,'0'0'816,"5"-2"-104,0 1-104,-5 1-108,8-2-32,-8 2-72,9-1-67,-9 1-81,9-1-116,-9 1-72,9 0-120,-9 0-108,9 0-109,-9 0-403,0 0-816,0 0 248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50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2264,'0'0'1173,"13"-1"1553,2 0-1813,-1-1 1,1 0 0,14-5 0,21-10-5992,-42 14 3038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53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99 964,'0'0'727,"0"0"-107,0 0-55,-1-1-360,-3-8 7626,8 2-7633,2 0 1,-1 1 0,1-1 0,0 1 0,1 0 0,-1 1-1,1 0 1,11-7 0,-12 8-101,1 0 0,-1 1 0,1 0 0,-1 0 0,1 1 0,0 0 0,0 0 0,0 0 0,0 1 0,12 0 0,-17 1-78,-1 0 0,1 0 0,0 0 0,-1 0 0,1 1 0,-1-1 0,1 1 0,0-1 0,-1 1 0,1 0 0,-1-1 0,0 1 0,1 0 0,-1 0 0,0 0 0,1 0 0,-1 0 0,0 0 0,0 1 0,0-1 0,0 0 0,0 0 0,0 1 0,0-1 0,-1 1 0,1-1 0,0 1 0,-1-1 0,1 1 0,-1-1 0,0 1 0,1 0 0,-1-1 0,0 1 0,0-1 0,0 1 0,0 0 0,0-1 0,-1 3 0,1 3 39,-1-1-1,-1 1 0,1-1 1,-1 0-1,0 0 1,0 0-1,0 0 0,-6 9 1,-16 22 322,24-36-365,0-1-15,0 1 1,-1-1-1,1 0 0,0 0 0,0 0 1,0 0-1,0 0 0,-1 0 0,1 0 1,0 1-1,0-1 0,0 0 1,0 0-1,0 0 0,0 0 0,0 0 1,0 1-1,0-1 0,-1 0 0,1 0 1,0 0-1,0 0 0,0 1 0,0-1 1,0 0-1,0 0 0,0 0 1,0 1-1,0-1 0,0 0 0,0 0 1,0 0-1,0 0 0,0 1 0,1-1 1,-1 0-1,0 0 0,0 0 0,0 1 1,11 4 14,-2-1-26,-1 0 1,-1 0 0,1 1-1,0 0 1,8 8 0,-14-11 39,0 0 0,0-1 1,-1 1-1,1 1 0,-1-1 0,1 0 0,-1 0 1,0 0-1,0 1 0,0-1 0,0 0 1,-1 1-1,1-1 0,0 1 0,-1-1 1,0 1-1,0-1 0,1 1 0,-1 0 1,-1-1-1,1 1 0,0-1 0,-1 1 1,-1 4-1,1-5 35,1 1 0,-1-1 0,0 0-1,0 0 1,0 0 0,-1 1 0,1-1 0,0 0 0,-1 0 0,0-1 0,1 1 0,-1 0 0,0-1 0,0 1-1,0-1 1,0 1 0,0-1 0,0 0 0,0 0 0,0 0 0,-1 0 0,1 0 0,-4 1 0,-26 1-1076,-4-7-3955,31 3 3871,3 1-2797,2 0 785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53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42 924,'0'0'1090,"0"0"-108,0 0-97,0 0-50,0 0-35,0 0-64,0 0-49,0 0-19,4-1-26,62-12 1898,1 3 1,87-3-1,-107 10-1586,3 1-533,-49 2-732,-1 0-114,0 0-145,0 0-154,0 0-144,0 0-262,0 0-919,0 0-1480,0 0 34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54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1572,'1'-3'874,"3"-4"-352,1 1 0,0-1-1,0 1 1,0 0 0,1 0-1,0 1 1,0-1-1,0 1 1,1 1 0,0-1-1,0 1 1,0 0 0,0 1-1,1 0 1,-1 0 0,12-3-1,-18 6-476,1 0-1,-1 0 1,0 1-1,0-1 1,0 0-1,1 0 1,-1 1 0,0-1-1,0 0 1,0 1-1,0-1 1,0 1-1,0 0 1,0-1-1,0 1 1,0 0-1,0 0 1,0-1-1,0 1 1,-1 0-1,1 0 1,0 0-1,-1 0 1,1 0-1,0 0 1,-1 0-1,1 0 1,-1 1-1,0-1 1,1 1-1,1 3 29,-1 0-1,1 0 0,-1 0 1,0 0-1,0 6 1,-2 0-7,1-1 1,-2 1-1,0-1 1,0 0 0,0 1-1,-2-1 1,1 0 0,-1-1-1,-1 1 1,-9 16 0,5-9 21,0 1-1,-10 31 1,19-48-70,10 17 244,-3-15-119,1 0 0,0-1 0,0 0 0,0 0 0,0-1 0,11 0 0,54 0-718,-41-2-2358,-25 0-2070,-6 1 1880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55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7 1124,'0'0'849,"0"0"-104,0 0-71,0 0-50,0 0-31,0 0-27,0 0-42,-8-6 1859,3 5-2131,-1 1-1,0 0 1,1 1 0,-1 0-1,0 0 1,1 0-1,-1 0 1,1 1 0,-1 0-1,1 0 1,0 1 0,-6 3-1,3-2-106,1 0 1,0 1-1,0 0 0,0 0 0,1 0 1,-1 1-1,-9 12 0,15-17-128,0 1 1,1-1-1,-1 1 0,0-1 0,0 1 0,1 0 1,-1-1-1,1 1 0,-1 0 0,1-1 1,0 1-1,0 0 0,0-1 0,0 1 0,0 0 1,0 0-1,0-1 0,0 1 0,1 0 1,-1-1-1,1 1 0,-1 0 0,1-1 0,0 1 1,-1-1-1,1 1 0,0-1 0,0 1 1,0-1-1,0 0 0,0 1 0,1-1 0,-1 0 1,0 0-1,1 0 0,1 1 0,-1 0 23,1 0 0,0 0 0,-1-1 0,1 1 0,0-1 0,0 0-1,0 1 1,0-2 0,0 1 0,0 0 0,0-1 0,1 1 0,-1-1 0,0 0 0,0 0-1,0 0 1,0 0 0,1-1 0,3 0 0,-5 0-28,-1 1 3,0-1 0,1 1 0,-1-1 0,0 1 0,0-1 0,1 0-1,-1 1 1,0-1 0,0 0 0,0 0 0,0 0 0,0 0 0,0 0 0,0 0 0,0 0-1,1-2 1,-2 2-79,9-23-3481,-9 23 2643,1-8-3128,0 7 1524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5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1160,'2'2'450,"1"0"1,-1 0-1,0 0 1,0 1-1,0-1 0,0 1 1,0-1-1,0 1 1,-1-1-1,1 1 0,-1 0 1,0 0-1,2 5 0,0-1 242,-3-6-384,2 6 310,-1-3 212,0-7 1392,-8-51-1863,7 53-338,0-2-7,1 0-1,-1 1 1,1-1-1,0 1 1,0-1 0,0 1-1,0 0 1,0-1-1,1 1 1,1-3-1,2 2-388,0 0-1,0 0 0,0 0 0,0 1 0,1 0 0,9-3 0,-13 5-1146,-1-1-1117,7-2 31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56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1744,'0'0'1013,"0"0"-93,0 0-88,0 0-51,0 0-35,0 0-31,1 3-32,1 18 448,0 0 1,0 0-1,-5 40 0,2-18-427,10 338 4002,-4-327-4651,-5-53-317,0 3 449,0-1-2557,1-2-5179,-1-1 4163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56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1876,'0'0'939,"0"0"-42,0 0-32,0 0-36,0 0-23,0 0-43,1 4-32,1 14 716,0 1 0,-1 37 0,-1-1 165,8 58-168,-8-112-1813,0 8-488,0-4-5757,-3 5 3307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49:38.9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1 261 924,'0'0'656,"0"0"-70,0 0-50,0 0-43,0 0-6,0-2-30,0 0-347,0 1 0,0 0 0,0 0 1,0-1-1,1 1 0,-1 0 0,1 0 0,-1-1 0,1 1 0,-1 0 1,1 0-1,0 0 0,-1 0 0,1 0 0,0 0 0,0 0 0,0 0 1,0 0-1,0 1 0,0-1 0,1-1 0,30-16 345,-21 13-184,30-17 231,-5 3-18,39-16-1,1 2-68,-39 16-79,49-14 0,65-3 176,-63 17-258,-85 16-236,-3 1 11,15-1-3,14 0 377,-12 7-279,-14-5-60,-3-1 3,0 0-2,1 1-54,-1-1 0,1 0 0,-1 0-1,0 1 1,1-1 0,-1 0-1,1 0 1,-1 1 0,0-1 0,1 1-1,-1-1 1,0 0 0,1 1-1,-1-1 1,0 1 0,0-1 0,1 1-1,-1-1 1,0 1 0,0-1-1,0 1 1,0-1 0,0 1 0,1-1-1,-1 1 1,0-1 0,0 1-1,-1 0 1,-1 7 13,-1 0-1,0 0 0,-1-1 1,0 1-1,0-1 1,0 0-1,-10 11 1,-47 50 85,40-45-97,-104 100 76,32-32-38,14-22-5,46-43-174,32-24 81,1-2-2,2-1 25,1 1 0,-1-1 0,0 1 1,1-1-1,-1 0 0,0 0 0,0 0 0,0 0 1,0 0-1,0-1 0,4-2 0,50-31 27,-37 23-28,67-44 14,56-35-34,-108 72 39,1 2 0,49-18-1,-32 16-6,-36 15 6,-12 3 4,-4 1 5,0 0-6,3 2 3,-2-1 2,0-1 1,0 1-1,0 0 1,0-1 0,0 1-1,0 0 1,0 0-1,0 0 1,-1 0-1,1 0 1,0 0-1,0 2 1,0-2-1,-1 1 1,0-1-1,0 1 0,0 0 1,-1-1-1,1 1 0,0-1 1,0 1-1,-1 0 0,1-1 0,-1 1 1,0-1-1,1 1 0,-3 2 1,-13 27-3,-3-1 0,0 0 0,-2-1 0,-35 37 0,-112 101-4,118-120 5,4-8-5,28-25-54,-27 28-1,37-37 3,7-5 2,3-4-279,34-34 287,0 1 1,3 2-1,1 1 0,1 2 1,47-26-1,-46 39-15,-39 19 50,-3 0 13,0 0 4,3 4-1,8 10-5,-8-6 4,-7 11-4,0-1 1,-2 0-1,0 0 0,-16 33 0,-4 14-10,25-64 9,1 0 0,-1 0 0,1 0 0,0 0 0,-1 0 1,1 0-1,0 0 0,0 0 0,0 0 0,0 0 0,0 0 0,0 0 0,0 0 0,0 0 1,0 0-1,0 0 0,1 0 0,-1 0 0,0 0 0,1 0 0,-1 0 0,1 0 0,-1 0 1,1 0-1,-1 0 0,1 0 0,0 0 0,-1-1 0,1 1 0,0 0 0,1 0 0,1 2-1,1-4-8,29-7-22,61-24-1,-59 19 15,64-17 1,-90 29 31,-1 0 1,0 1-1,1 0 1,8 1-1,-15-1 10,1 2 2,0 2-3,0 0 1,0 0-1,-1 0 1,1 0-1,-1 1 1,0-1-1,2 7 1,-3-9 2,0 2-9,5 23 7,1-20-25,-5-6 5,0 0-2,-1 0 0,1 0-1,-1 0 1,1 0 0,-1-1 0,1 1-1,-1-1 1,1 1 0,0-1-1,-1 0 1,1 0 0,0 1 0,-1-1-1,1 0 1,2-1 0,29-3-7,-22 2 12,118-19-29,-126 21-21,-3 0-28,15 0-82,-9-2-5275,-6 2 3273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57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1744,'39'-12'6383,"28"-9"-3176,-66 21-3507,2-1-471,1 0 676,-1 1-4676,-3 0 2402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57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1268,'0'0'1076,"0"0"-114,0 0-93,0 0-76,0 0-54,0 0-41,0 0-42,3-1-27,35-12 3315,-36 13-3562,17 6 1545,-16-1-1821,-1 1 0,0-1-1,0 0 1,0 1 0,0 0-1,-1-1 1,0 1 0,0 0-1,-1 0 1,1-1 0,-1 1-1,0 0 1,-2 7 0,-1 11 120,-13 44 0,10-47-96,5-17-92,0 0-9,0-1 0,0 1 0,0 0-1,1 0 1,-1 0 0,1 6 0,0-8-23,1-1 0,-1 0 0,0 0 1,0 0-1,1 0 0,-1 0 0,1 0 0,-1 0 0,1 0 1,-1 0-1,1 0 0,0-1 0,0 1 0,-1 0 0,1 0 1,0 0-1,0-1 0,0 1 0,0 0 0,-1-1 0,1 1 1,0-1-1,0 1 0,0-1 0,1 0 0,-1 1 1,0-1-1,0 0 0,0 0 0,2 1 0,20 1 301,46-2 1,-31 0-1081,-37 0 290,-1 0-158,5 0-287,-2 0-719,-2 0-3319,-1 0 1489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00.4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1 892,'0'0'787,"0"0"-34,0 0-61,0 0-44,0 0-18,0 0-31,0 0-42,15 3 948,10-3-510,409 10 5576,-373-9-6043,72-7 0,-50 0-140,-17 7 28,97 11 0,-19 1 47,-121-14-431,-1-1 0,0 0 0,32-9 0,-47 10-26,-4 0-3,2 0 2,1 0-648,6-2 1197,-9 3-3996,0 0-3706,-3 0 4061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01.5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 1056,'56'-4'5216,"29"7"-2267,11 0-1318,230-7 1798,-238 4-2823,-61 0-443,284 9 1717,-254-7-1688,81-8 1,-39 1-65,-98 5-123,9-1-666,0 0-2069,-4 0-5268,8-2 4437,-14 3 2663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02.8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1396,'146'0'7257,"73"8"-3354,-108-3-2504,340 0 2462,-375-10-3556,-45 3-151,1 0-1,41 4 0,-26 1-5,50-3-1,-17-4-30,-49 1-100,-30 3-19,10-1 28,-7 0-34,26-1 10,-29 2 4,24-1-991,-19 1-8978,-6 0 6245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19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1900 271 1540,'-5'-8'1356,"0"1"0,-1 0 0,0 0-1,-12-11 1,6 8-220,0 1 0,-16-10 0,-9-1 82,-42-17 1,63 31-850,-53-23 104,-98-26-1,123 43-249,1 3 1,-1 2 0,-72-3-1,51 10-245,1 3 0,0 2 0,0 3 1,0 3-1,-80 25 0,96-21 8,0 1 1,1 3-1,1 2 1,-56 34-1,65-28 6,1 1-1,1 2 1,1 1-1,2 2 1,1 1-1,2 1 0,1 2 1,-42 75-1,55-84 2,2 1-1,0 1 1,2 1 0,-13 58 0,14-36 12,2 1 1,-1 61 0,8 134 92,4-186-42,23 122 0,-15-129 39,2-1-1,3 0 0,32 73 0,-27-86-11,1-1 0,2-1 1,1-1-1,2-2 0,2 0 0,39 37 0,-13-25 169,3-3 0,100 61-1,-113-78-84,22 17 41,-18-12 205,71 37-1,-47-40-130,2-3 0,105 25 0,-129-43-176,2-2-1,-1-2 1,1-2-1,85-6 1,-103 1-76,0-2 0,0-1 0,-1-2 0,1-1 0,-1-2 0,-1-1 0,1-2 0,51-26 0,-83 37-30,148-86 47,-129 73-45,-2-1 1,0 0-1,0-2 0,-2 0 1,18-21-1,56-92 79,-75 104-58,-2 5 51,-2 0 1,0 0-1,-1-1 1,10-33 0,-3-5 209,-2-1 0,7-63 0,4-150 812,-26 263-1075,17-193 409,-16 155-236,-3 0 0,-7-57 1,1 65-97,-1 1 1,-2 0 0,-2 0-1,-2 1 1,-2 1-1,-1 1 1,-1 0-1,-3 1 1,-1 1 0,-1 1-1,-35-39 1,-114-135-165,160 192-95,-1 0 0,-1 1-1,0 1 1,-1 0 0,0 1-1,-1 1 1,-1 0 0,-29-15-1,41 25-432,-45-21-2545,32 17-690,-1 1-3588,11 3 3218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22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1365 105 1160,'-7'-3'1196,"0"-1"0,-1 1 1,1 0-1,-12-2 0,-63-6 2029,52 8-2216,-16-3 654,-69 1-1,93 6-1421,0 1-1,0 1 1,0 1-1,0 1 0,-27 10 1,-177 86 670,152-64-411,45-24-312,1 1 0,0 2 1,2 1-1,-44 34 1,8 5 78,-47 46-3,87-80-168,2 2 1,-32 47-1,37-45-50,1 0 0,1 1-1,2 1 1,1 0 0,-10 44 0,9-17 76,2 0-1,-1 58 1,6 7 82,-7 92 46,3-130-78,5 110 1,7-102-8,22 132 0,-21-191-25,1 0 1,1 0-1,2 0 1,1-2-1,20 43 1,-4-27 80,2-1-1,2-1 1,2-1-1,56 57 1,-38-47-53,-15-13 64,2-2-1,76 59 1,-76-72-163,1-2 1,76 32 0,87 20 84,-196-72-151,43 14 23,0-3 0,0-1-1,60 6 1,-81-15-12,1-2-1,0-1 1,-1-1 0,1-1 0,0-2-1,-1 0 1,35-11 0,-29 3-1,0 0 0,0-2-1,-2-2 1,59-38 0,-49 24-6,-1-2 0,64-66 0,-86 80-20,54-59 190,69-91-1,-97 109 28,-19 27 22,-1-1 0,-1-1-1,-2-1 1,22-51-1,63-185 404,-89 217-474,-1-1-1,-4 0 1,-1-1 0,5-105 0,-12 92-101,-3-1 1,-3 1 0,-3 0 0,-3 0 0,-3 0 0,-3 1-1,-38-108 1,41 148-65,-1 1 0,-2 1 0,0 0-1,-2 1 1,-1 0 0,-1 1 0,-32-32 0,-11-4-35,-91-67 0,106 92-14,-2 1 1,-1 2 0,-2 3-1,-1 2 1,-61-23-1,-87-30-292,79 31-4865,82 36 1090,11 9-2732,9 3 1693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23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1056,'59'-7'6138,"-21"9"-9690,-37-2 2070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23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1816,'60'-17'5467,"-20"6"-7179,-39 10 59,-1 1 27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24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 1764,'9'-20'5393,"-2"13"-4846,0 0 0,0 1 0,0 0 0,1 0 0,0 1 1,0 0-1,1 0 0,10-4 0,-15 6-400,1 1 0,0 1 0,-1-1 0,1 1 0,0 0 0,0 0 0,0 0 0,-1 0 0,1 1 0,0 0 0,0 0 0,0 0 0,0 1 0,0 0 0,0 0 0,0 0 0,0 0 0,4 3 0,-6-3-79,-1 1-1,1-1 1,-1 1 0,1 0-1,-1 0 1,0 0 0,0 0-1,0 1 1,0-1 0,-1 0-1,1 1 1,0-1 0,-1 1-1,0 0 1,2 4 0,-1-1-1,-1-1 0,0 1 1,0 0-1,0 0 1,-1-1-1,0 1 1,-1 9-1,-2 3 32,-1 0-1,0 0 0,-1 0 0,-8 17 0,-44 83 284,5-17-165,50-96-215,2-4-12,0-1 28,0 1-1,1 0 1,-1 0-1,0-1 1,1 1-1,-1 0 1,1 0-1,-1-1 1,1 1-1,-1 0 1,1-1-1,-1 1 1,1-1-1,0 1 1,-1-1-1,1 1 1,0-1-1,0 1 1,-1-1-1,1 0 1,0 1-1,0-1 1,0 0-1,-1 0 1,1 0-1,0 1 1,0-1-1,0 0 1,-1 0-1,1 0 1,0 0-1,0-1 1,0 1-1,1 0 1,41-5 649,-28 3-365,10 1-172,1 1 0,30 3 0,-55-3-590,4 1-394,-4-1-2311,0 0-3434,-1 0 2691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04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1732,'0'0'1196,"0"0"-106,0 0-80,0 0-83,0 0-62,0 0-52,0 0-47,0 0-51,0 0-44,0 0-47,0 0-45,0 0-36,-3 6 216,4-4 2722,1-1-3495,1-1-1,0 1 0,0-1 0,0 0 0,0 0 0,0 0 1,4 0-1,4-2-2550,-1-1-3682,-4 2 3154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27.3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116 134 1340,'0'0'1026,"0"0"-124,15 0 3110,40-11-1299,78-26 0,-76 19-1518,72-12-1,-54 15-449,-40 7-216,40-4 0,-73 12-501,-2 0-22,1-1 0,0 1 0,0 0 0,0-1 0,-1 1 0,1 0 0,0-1 0,0 1 0,0 0 0,0 0 0,0 0 1,0 0-1,-1 0 0,1 0 0,0 0 0,0 0 0,0 1 0,0-1 0,0 0 0,0 0 0,-1 1 0,1-1 0,0 1 1,0-1-1,0 0 0,-1 1 0,1 0 0,0-1 0,-1 1 0,1-1 0,0 2 0,0-1 12,-1-1 0,-13 26 80,-9 0-132,21-26 23,1 0-2,0 0-3,0 0 12,0 0 10,0 0-2,0 1-16,-3 2-2,3-3 9,-17 17 38,-6-2-29,-2-1 0,0-1 0,0-1 0,-32 11 0,8-3 1,-31 10 15,-1-4 1,-155 31-1,184-48-78,42-5-69,10-1 52,19 2 34,35 0 49,268-9 126,-117 1 319,-153 2-306,172-5 647,-223 6-780,14 0 199,-13 1-3788,-2-1-3859,-16 9 3895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54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232 1 1012,'0'0'312,"0"0"-21,0 0-25,0 0-6,0 0-9,0 0 3,0 0-21,0 0-2,0 0-13,0 0 9,0 0-53,0 0 20,0 0 15,0 0-16,0 0-20,0 0-5,0 0 21,0 0-4,0 0-15,0 0 12,0 0-9,0 0-3,0 0-12,0 0-7,0 0 24,0 0-3,-21 12 2012,20-11-2094,1-1 1,-18 21 772,7-5-681,1 0-1,0 1 1,1 0 0,0 0 0,-11 38 0,-12 57 582,17-53-481,1-14-102,2-3 103,-10 55-1,12-44 63,5-28-175,1-1-1,-1 33 1,4-3 40,-1-33-115,2 0 0,3 29 1,4 16 59,-4-28-62,13 54 0,12 5 21,-27-96-105,0 6 16,0 0 0,0 0 0,1-1 0,0 1 0,4 6 0,5 19 180,17 58 152,-27-88-341,13 33 167,3 2 52,-17-36-198,15 27 265,-15-26-277,16 23 121,-15-24-145,-1-1 10,0 0 1,19 20 80,-18-19-95,-1-1 14,0 0 0,0 0 0,0 0 1,0 0 4,0 0 5,0 0-15,0 0-8,1 1 8,4 2 8,-4-2 13,-1-1-1,0 0-4,0 0 3,0 0-11,0 0 11,0 0 11,0 0-21,0 0-2,0 0-2,0 0 1,0 0 14,1 0-23,-1 0 0,1-1 0,0 1 0,-1-1 0,1 0 0,0 1 0,-1-1 0,1 1 0,-1-1 0,1 0 0,-1 0 0,1 1 0,-1-1 0,0 0 0,1 0 0,-1 1 0,0-1 0,1-1 0,6-19 52,-6 17-47,-1 3 5,9-37 230,-3 0-102,-6 36-138,0 2 1,0 0 8,1-10 204,0 5 77,-1 6 484,3 65-669,-3-64-76,-1 34 1416,1-35-1248,0-1-24,0 0-22,0 0-9,0 0-2,0 0-10,-21 9 742,-15 1-468,35-10-397,1 0 2,0 0-23,-10 2-1838,7-2 890,0 0 0,0-1 0,0 1 0,1 0 0,-1-1 0,0 0 0,-4-1-1,6 1-3077,1 1 38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56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1 1244,'0'0'485,"0"0"4,0 0-7,0 0 8,2 1-425,5 3 7168,-7-2-6920,0-2-22,-3 4-107,1 0 1,0 0-1,0 1 0,0-1 1,0 1-1,-1 7 1,-3 7 271,-10 15 183,-8 24 386,23-57-1023,0 3 306,-6 5-9034,7-8 6007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56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1284,'0'0'741,"0"0"-40,0 0-55,0 0-33,28 18 3591,-26-16-4013,14 14 1564,2 0 1,35 25-1,-52-40-1758,6 1-1798,-3 0-3872,-4-2 2920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57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53 964,'9'-17'4658,"-7"14"-4323,0 0 0,0 0 1,0 0-1,1 1 0,-1-1 1,0 1-1,1-1 0,0 1 1,0 0-1,0 0 0,-1 0 1,2 1-1,5-3 0,-8 3-149,-1 1-1,2 1-92,-1 0 0,1 1 0,0-1 0,-1 0 0,1 1 0,-1-1 0,1 1 0,-1-1 0,0 1 0,1 1 0,0 6-9,-1 0 1,-1 1-1,1-1 0,-2 0 1,1 0-1,-1 0 1,-1 0-1,-2 11 1,-1 7 34,5-26-108,0-1-4,2 7 44,-2-7-26,0 1 1,0-1-1,0 1 0,0 0 1,0-1-1,0 1 1,0-1-1,1 1 0,-1-1 1,0 1-1,0-1 1,0 0-1,1 1 1,-1-1-1,0 1 0,1-1 1,-1 1-1,0-1 1,1 0-1,-1 1 1,0-1-1,1 0 0,-1 1 1,1-1-1,-1 0 1,1 0-1,-1 1 1,1-1-1,-1 0 0,1 0 1,14 3 22,0-1 1,0-1-1,0-1 1,17-1-1,-31 1-608,9-3-1391,-5 1-2116,1-1 841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59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6 1584,'0'0'752,"0"0"-56,-1-4-292,0 3 742,1 3 5972,7 17-6543,0 0-1,0 0 1,2-1-1,0 0 1,22 29-1,-4-3-157,-4-4-65,-2 1 1,-2 1-1,16 52 1,-27-63-205,8 60 1,-13-71-88,-3-17-57,6 39 140,1 72 0,-8-110-114,-3 39 92,3-29-66,0 0 1,-2-1-1,-6 26 1,1-12-30,-37 112 557,33-104-489,-54 143 200,45-124-234,21-53-56,-1 1-2,-8 23 4,9-23-7,-1-1 1,-1 5-7,-7 18 18,9-23-18,0-1 8,0 3 1,0 0 0,-1 0 0,1 0-1,-1-1 1,0 1 0,1 0 0,-1-1-1,0 1 1,-1-1 0,-1 4 0,-5 11 11,7-16-10,-5 12 25,6-11-16,0-2 1,0 0 3,0 0-1,0 0 8,0 0-8,0 0-8,0 0-8,0 0 8,0 0-5,0 0-11,0 0 1,0 0 1,0 0 8,0 0-14,0 0 1,-14-29-22,2-33 9,12 60 26,-1 1 6,0-6 0,-3-15 1,9 78 4,-4-50-8,-1-4-7,0-1-1,0 1 0,0-1 1,0 0-1,0 1 1,0-1-1,0 0 1,1 1-1,-1-1 1,0 0-1,1 1 1,-1-1-1,1 0 1,0 1-1,-1-1 0,1 0 1,0 0-1,0 0 1,0 0-1,-1 0 1,1 0-1,0 0 1,1 0-1,-1 0 1,2 1-1,-2-2 10,-1 0 3,0 0 0,27-7 25,9-9 20,-30 14-70,12-8-2509,-9-1-6290,-9 10 5179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00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0 1572,'0'0'689,"0"0"-38,0 0-42,0 0-22,0 0-13,0 0-46,0 0-33,0 0-9,0 0-9,0 0-6,-2 5-15,-4 8 330,-1 0-1,0 0 1,-16 20-1,-13 23 1006,35-55-1709,-4 6 636,2-3-1836,1 0-5434,2-4 4054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00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1344,'0'0'775,"0"0"-49,3 1-57,3 2 209,0 1 1,0 1-1,-1-1 1,0 1-1,1-1 1,-1 2-1,-1-1 1,9 12-1,4 4 294,-16-20-1025,-1 0-75,0-1-1,0 1 1,1 0 0,-1 0-1,1 0 1,-1 0-1,1 0 1,0-1 0,-1 1-1,1 0 1,0 0 0,-1-1-1,1 1 1,0 0-1,0-1 1,-1 1 0,3 0-1,3 4-1795,-4-1-4411,-2-4 3382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01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20 852,'0'0'839,"0"0"-77,0 0-69,26-16 5719,-25 16-6097,-1 0-20,0 0-7,4-2 60,-4 2-305,0 0 0,0 0 0,0 0 0,1 0 0,-1-1 0,0 1 0,0 0 0,0 0 0,0 0-1,1 0 1,-1 0 0,0 0 0,0 0 0,0-1 0,1 1 0,-1 0 0,0 0 0,0 0 0,0 0 0,1 0 0,-1 0 0,0 0 0,0 0 0,1 0 0,-1 0 0,0 0 0,0 0-1,0 1 1,1-1 0,-1 0 0,0 0 0,0 0 0,0 0 0,1 0 0,-1 0 0,0 0 0,0 0 0,0 1 0,1-1 0,0 1 14,0 0 0,1 0 0,-1 0 0,0 1 1,0-1-1,0 0 0,0 1 0,0-1 0,0 1 0,0-1 1,0 1-1,-1-1 0,1 1 0,0 1 0,-1-1 101,0 1-14,-1 11 41,-1-1 1,0 1-1,-1 0 0,0-1 0,-9 21 0,11-33-150,-2 27 259,3-26-243,0-2 5,28 10 995,17 1 14,-43-11-1167,-2 0-74,4 1 425,0 0-2460,-3-1-4824,-1 0 3322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38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 1092,'0'0'752,"0"0"-92,0 0-56,0 0-38,7-2-284,-4 2 1207,-3 2 3309,-13 14-4512,0 0 0,2 1 0,0 0 0,1 1 1,0 0-1,2 1 0,0-1 0,1 2 0,1-1 0,1 1 0,-4 30 1,8-45-265,0 1 1,1-1-1,-1 1 1,2 0-1,-1-1 1,0 1 0,1-1-1,0 1 1,1-1-1,-1 1 1,1-1-1,0 0 1,0 1-1,6 8 1,-3-8-7,0 0 0,1 0 0,0 0 0,0-1-1,0 0 1,1 0 0,-1 0 0,13 5 0,-15-8 0,-1 0 0,1-1 0,-1 1-1,1-1 1,0 0 0,0 0 0,0 0 0,0-1 0,-1 1 0,7-1 0,-9 0-8,19-5 19,-16 3-21,1 0-1,-1 1 1,0-2 0,1 1 0,-1 0-1,0-1 1,-1 0 0,1 0 0,0 0-1,-1 0 1,0 0 0,1-1 0,-1 0-1,-1 1 1,1-1 0,0 0-1,-1-1 1,0 1 0,3-8 0,-4 10 6,-1-1 0,1 1 1,-1 0-1,0 0 0,0-1 1,0 1-1,0 0 0,0-1 1,-1 1-1,1 0 0,-1 0 1,1 0-1,-1-1 0,0 1 1,-1-2-1,2 3 2,-1-2-5,0 1 0,-1 0 0,1 0 0,-1-1 0,1 1 0,-1 0 0,0 1-1,0-1 1,-3-3 0,1 3 4,0 1-1,1-1 1,-1 1-1,0 0 1,0 0-1,0 0 1,0 0-1,1 1 1,-1-1-1,0 1 1,0 0-1,0 1 1,-7 0-1,-3 2-73,0 0-1,0 1 0,-15 7 0,28-11-91,-5 2-1263,-2 0-5240,8-2 3738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0:05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1408,'0'0'1004,"25"10"4093,2-4-3641,5 2-3604,-31-7 76,-1-1 31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39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1552,'0'0'759,"0"0"-60,0 0-43,0 0-32,0 0-18,0 0-23,0 0-9,0 0-10,0 0-30,0 0-20,0 0-19,0 0-28,0 0-25,0 0-10,4 0-19,227-6 5177,-177 6-4881,20-2 266,-73 2-913,45 0 322,-44 0-386,-2 0-4,0 0-26,0 0-26,5 1 683,-2 0-3173,0-1-5664,-3 0 4835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41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7 1576,'0'0'706,"0"0"-59,0 0-34,0 0-41,0 0-50,0 0-18,0 0-16,0 0-12,0 0-22,0 0-20,0 0-21,0 0-4,0 0-14,0 0-27,0 0-41,0 0-27,-2-2-12,-2 1-161,0 0 1,0 0-1,0 0 1,0 1-1,0 0 1,-1 0-1,1 0 1,0 0-1,0 0 1,0 1-1,0 0 1,0 0-1,0 0 0,0 0 1,0 0-1,0 1 1,-5 3-1,-9 4 194,1 0-1,-22 16 0,38-24-302,1-1-4,0 0-10,0 0-1,0 0 1,0 0-1,-1 0 1,1 0 0,0 0-1,0 0 1,0 1-1,-1-1 1,1 0 0,0 0-1,0 0 1,0 0-1,0 0 1,0 1-1,0-1 1,-1 0 0,1 0-1,0 0 1,0 0-1,0 1 1,0-1 0,0 0-1,0 0 1,0 0-1,0 1 1,0-1-1,0 0 1,0 0 0,0 0-1,0 1 1,0-1-1,0 0 1,0 0 0,0 0-1,0 1 1,0-1-1,0 0 1,0 0-1,0 0 1,0 1 0,0-1-1,1 0 1,-1 0-1,7 9 80,56 7 84,-45-13-59,0 2 1,0 0-1,33 14 1,-45-16-85,-1 0 1,1 0 0,-1 1 0,0 0 0,-1 0-1,1 0 1,-1 0 0,1 1 0,-1-1 0,-1 1-1,1 0 1,-1 1 0,0-1 0,0 0 0,0 1-1,2 6 1,-3-6-12,0 0-1,-1-1 0,1 1 0,-1 0 1,-1 0-1,1 0 0,-1 0 0,0 0 1,0 0-1,0 0 0,-1 0 0,0 0 0,0 0 1,-1-1-1,1 1 0,-1 0 0,-1-1 1,-3 7-1,6-11-11,-1 0 0,0 0 0,0 0-1,0 0 1,0-1 0,0 1 0,-1 0 0,1-1 0,0 1 0,0-1-1,0 1 1,0-1 0,-1 0 0,1 1 0,0-1 0,0 0 0,-1 0-1,1 0 1,0 0 0,-3 0 0,2 0-3,-9-4-39,8 3 35,0-1 1,1 1-1,-1-1 0,0 0 0,1 0 0,0 0 0,-1-1 0,1 1 0,0 0 0,0-1 1,0 1-1,0-1 0,1 0 0,-1 0 0,1 0 0,0 0 0,0 0 0,0 0 1,0 0-1,0 0 0,0 0 0,0-7 0,1-1-10,0 0 1,1 0-1,0 1 0,4-20 0,0 11 7,-2 8 82,0-1 1,-1 1-1,0 0 1,0-15-1,-2 21-57,-1-1-1,0 0 1,-1 0 0,1 1-1,-1-1 1,0 1-1,-1-1 1,1 1 0,-1 0-1,-6-8 1,9 12-338,-19-12-7107,18 12 4347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41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1600,'0'0'918,"0"0"-66,0 0-42,0 0-32,0 0-33,0 0-33,0 0-30,0 0-22,0 0-28,0 0-32,0 0-9,0 0-23,2 1-17,10 2 303,0 0-1,0 0 1,0-2-1,0 1 1,18-1-1,65-6 1562,-73 3-1844,-20 2-489,5-1 68,8-1-2350,-10 1-6523,-5 1 4992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42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1412,'0'0'1087,"0"0"-94,0 0-63,1-1-2134,6-3 10521,-6 3-9880,0 0-4567,-1 1 2036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42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2280,'2'1'-549,"10"0"13987,-10-2-15292,-1-6 620,0 4-3165,-1 3 885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44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1124,'0'0'758,"0"0"-52,0 0-46,0 0-36,0 0-39,0 0-28,0 0-30,26-18 3148,-17 14-3370,-1-1 0,1 1 0,0 1 0,0 0 0,1 0 0,-1 0 0,17-1 0,-24 4-277,1-1 0,-1 1 0,1 0 0,-1 0 0,1 0 0,-1 0 0,1 1 0,-1-1 0,1 1 0,-1-1 0,0 1 0,1 0 0,-1 0 0,0 0 0,1 0 0,-1 0 0,0 1 1,0-1-1,0 1 0,0-1 0,0 1 0,-1 0 0,1-1 0,0 1 0,-1 0 0,1 0 0,-1 1 0,0-1 0,0 0 0,1 0 0,-2 1 0,1-1 0,0 0 0,0 1 0,0 4 0,0-3 1,-1 1 0,0-1 0,0 1 0,0 0 0,-1-1 0,0 1 0,0-1 0,0 1-1,0-1 1,0 0 0,-1 1 0,0-1 0,-4 7 0,-3 3 142,0 0 0,-15 16 0,23-29-156,0 0-2,1-1-5,0 1-2,0 0-7,0-1 0,0 0-1,0 1 1,0-1-1,0 0 1,0 0-1,0 1 1,0-1 0,0 0-1,0 1 1,0-1-1,0 0 1,0 0-1,0 1 1,0-1 0,1 0-1,-1 1 1,0-1-1,0 0 1,0 0-1,0 1 1,0-1 0,1 0-1,-1 0 1,0 0-1,0 1 1,0-1-1,1 0 1,-1 0 0,0 0-1,0 1 1,1-1-1,-1 0 1,0 0 0,1 0-1,-1 0 1,1 0-1,9 6-19,0 0 0,0 0 0,0 1-1,9 9 1,-16-13 37,0 0-1,0 0 1,0 0-1,-1 0 1,1 1-1,-1-1 1,0 1-1,0 0 1,0-1-1,0 1 1,-1 0-1,1 0 1,-1 0-1,1 8 1,-1-10 29,-1 0 1,0-1-1,0 1 1,0 0-1,0-1 0,0 1 1,-1 0-1,1-1 0,0 1 1,-1 0-1,1-1 1,-1 1-1,0-1 0,1 1 1,-1-1-1,0 1 1,0-1-1,0 0 0,0 1 1,0-1-1,0 0 1,0 0-1,-1 0 0,1 0 1,0 0-1,-1 0 1,1 0-1,-1 0 0,1 0 1,-1-1-1,1 1 1,-1 0-1,1-1 0,-1 0 1,0 1-1,1-1 1,-1 0-1,-1 0 0,-32-1-1402,5-8-6552,29 8 5135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44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1424,'0'0'832,"0"0"-42,0 0-36,0 0-33,0 0-37,0 0-25,0 0-23,0 0-10,0 0-13,0 0-13,0 0-12,0 0-16,5 0-33,251-10 6095,-97-7-3745,-157 17-2807,39-2-305,-30 2-233,-9 0-3017,-1 0-3761,-1 0 3433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1:45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8 1096,'1'-5'1227,"-3"3"3198,-4 2-4183,1 0 1,-1 0-1,1 0 1,0 1-1,-1-1 1,1 1-1,-1 1 1,1-1-1,0 1 1,0 0-1,0 0 1,0 1-1,-8 5 1,-10 6 616,-29 24 1,50-36-800,-1 0 1,1 0-1,-1 1 0,1-1 1,0 1-1,0-1 1,0 1-1,0 0 1,0 0-1,1 0 0,0 0 1,-2 5-1,2-7-1,4 5 98,-2-5-138,-1 0-1,0 0 1,0 0 0,1 0-1,-1 0 1,1 0 0,-1 0-1,1 0 1,-1 0 0,1 0-1,0-1 1,-1 1 0,1 0-1,0 0 1,-1-1 0,2 2 0,45 18 305,-25-11-104,37 22 0,-51-27-199,-1 1 0,-1 0 0,1 1 0,-1 0 1,0 0-1,0 0 0,-1 0 0,0 1 0,5 7 0,-9-11-19,6 7 24,-2 0 0,1 1 0,4 15 0,-8-22-22,-1 1 1,0-1-1,0 1 1,-1-1-1,1 1 1,-1-1-1,0 1 1,0-1 0,0 1-1,-1-1 1,0 1-1,0-1 1,-2 9-1,2-12-11,1-1 0,0 1-1,-1 0 1,1 0 0,-1-1-1,1 1 1,0 0 0,-1-1-1,0 1 1,1-1 0,-1 1-1,1 0 1,-1-1 0,0 1-1,1-1 1,-1 0 0,0 1-1,0-1 1,1 0 0,-1 1-1,0-1 1,0 0 0,0 0-1,1 1 1,-1-1 0,0 0-1,0 0 1,0 0 0,1 0-1,-1 0 1,0 0 0,0-1-1,0 1 1,0 0 0,-2-1-17,-18-14-78,16 9 112,1 0 1,-1 0-1,1-1 1,0 1-1,1-1 1,-1 0 0,1 0-1,1 0 1,-1 0-1,1-1 1,1 1-1,-1-1 1,1 1 0,1-1-1,-1-7 1,2-9 81,2 1 0,0 0 0,10-34 0,-9 40-81,-4 16-46,2-4-18,0-7-2920,-2 10 2525,0-4 370,-3 1-4690,-1-2 2024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05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1436,'0'0'950,"0"0"-85,0 0-78,2 1-50,7 3 721,0 0 0,0-1-1,0-1 1,16 3 0,-7-2-279,30 0-1,-47-3-1262,10 1-1710,-6-1-4184,-5 0 3021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0:52:06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1352,'16'9'7994,"27"1"-4089,-42-10-3719,30 0 757,-25 0-677,12-1-8338,-17 0 5114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19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251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86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370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413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629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20.xml"/><Relationship Id="rId47" Type="http://schemas.openxmlformats.org/officeDocument/2006/relationships/image" Target="../media/image24.png"/><Relationship Id="rId63" Type="http://schemas.openxmlformats.org/officeDocument/2006/relationships/image" Target="../media/image32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45.png"/><Relationship Id="rId112" Type="http://schemas.openxmlformats.org/officeDocument/2006/relationships/customXml" Target="../ink/ink55.xml"/><Relationship Id="rId133" Type="http://schemas.openxmlformats.org/officeDocument/2006/relationships/image" Target="../media/image67.png"/><Relationship Id="rId138" Type="http://schemas.openxmlformats.org/officeDocument/2006/relationships/customXml" Target="../ink/ink68.xml"/><Relationship Id="rId16" Type="http://schemas.openxmlformats.org/officeDocument/2006/relationships/customXml" Target="../ink/ink7.xml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53" Type="http://schemas.openxmlformats.org/officeDocument/2006/relationships/image" Target="../media/image27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0.png"/><Relationship Id="rId102" Type="http://schemas.openxmlformats.org/officeDocument/2006/relationships/customXml" Target="../ink/ink50.xml"/><Relationship Id="rId123" Type="http://schemas.openxmlformats.org/officeDocument/2006/relationships/image" Target="../media/image62.png"/><Relationship Id="rId128" Type="http://schemas.openxmlformats.org/officeDocument/2006/relationships/customXml" Target="../ink/ink63.xml"/><Relationship Id="rId144" Type="http://schemas.openxmlformats.org/officeDocument/2006/relationships/customXml" Target="../ink/ink71.xml"/><Relationship Id="rId149" Type="http://schemas.openxmlformats.org/officeDocument/2006/relationships/image" Target="../media/image75.png"/><Relationship Id="rId5" Type="http://schemas.openxmlformats.org/officeDocument/2006/relationships/image" Target="../media/image3.png"/><Relationship Id="rId90" Type="http://schemas.openxmlformats.org/officeDocument/2006/relationships/customXml" Target="../ink/ink44.xml"/><Relationship Id="rId95" Type="http://schemas.openxmlformats.org/officeDocument/2006/relationships/image" Target="../media/image48.png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18" Type="http://schemas.openxmlformats.org/officeDocument/2006/relationships/customXml" Target="../ink/ink58.xml"/><Relationship Id="rId134" Type="http://schemas.openxmlformats.org/officeDocument/2006/relationships/customXml" Target="../ink/ink66.xml"/><Relationship Id="rId139" Type="http://schemas.openxmlformats.org/officeDocument/2006/relationships/image" Target="../media/image70.png"/><Relationship Id="rId80" Type="http://schemas.openxmlformats.org/officeDocument/2006/relationships/customXml" Target="../ink/ink39.xml"/><Relationship Id="rId85" Type="http://schemas.openxmlformats.org/officeDocument/2006/relationships/image" Target="../media/image43.png"/><Relationship Id="rId150" Type="http://schemas.openxmlformats.org/officeDocument/2006/relationships/customXml" Target="../ink/ink74.xml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0.png"/><Relationship Id="rId67" Type="http://schemas.openxmlformats.org/officeDocument/2006/relationships/image" Target="../media/image34.png"/><Relationship Id="rId103" Type="http://schemas.openxmlformats.org/officeDocument/2006/relationships/image" Target="../media/image52.png"/><Relationship Id="rId108" Type="http://schemas.openxmlformats.org/officeDocument/2006/relationships/customXml" Target="../ink/ink53.xml"/><Relationship Id="rId116" Type="http://schemas.openxmlformats.org/officeDocument/2006/relationships/customXml" Target="../ink/ink57.xml"/><Relationship Id="rId124" Type="http://schemas.openxmlformats.org/officeDocument/2006/relationships/customXml" Target="../ink/ink61.xml"/><Relationship Id="rId129" Type="http://schemas.openxmlformats.org/officeDocument/2006/relationships/image" Target="../media/image65.png"/><Relationship Id="rId137" Type="http://schemas.openxmlformats.org/officeDocument/2006/relationships/image" Target="../media/image69.png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38.png"/><Relationship Id="rId83" Type="http://schemas.openxmlformats.org/officeDocument/2006/relationships/image" Target="../media/image42.png"/><Relationship Id="rId88" Type="http://schemas.openxmlformats.org/officeDocument/2006/relationships/customXml" Target="../ink/ink43.xml"/><Relationship Id="rId91" Type="http://schemas.openxmlformats.org/officeDocument/2006/relationships/image" Target="../media/image46.png"/><Relationship Id="rId96" Type="http://schemas.openxmlformats.org/officeDocument/2006/relationships/customXml" Target="../ink/ink47.xml"/><Relationship Id="rId111" Type="http://schemas.openxmlformats.org/officeDocument/2006/relationships/image" Target="../media/image56.png"/><Relationship Id="rId132" Type="http://schemas.openxmlformats.org/officeDocument/2006/relationships/customXml" Target="../ink/ink65.xml"/><Relationship Id="rId140" Type="http://schemas.openxmlformats.org/officeDocument/2006/relationships/customXml" Target="../ink/ink69.xml"/><Relationship Id="rId145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.png"/><Relationship Id="rId57" Type="http://schemas.openxmlformats.org/officeDocument/2006/relationships/image" Target="../media/image29.png"/><Relationship Id="rId106" Type="http://schemas.openxmlformats.org/officeDocument/2006/relationships/customXml" Target="../ink/ink52.xml"/><Relationship Id="rId114" Type="http://schemas.openxmlformats.org/officeDocument/2006/relationships/customXml" Target="../ink/ink56.xml"/><Relationship Id="rId119" Type="http://schemas.openxmlformats.org/officeDocument/2006/relationships/image" Target="../media/image60.png"/><Relationship Id="rId127" Type="http://schemas.openxmlformats.org/officeDocument/2006/relationships/image" Target="../media/image64.png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3.png"/><Relationship Id="rId73" Type="http://schemas.openxmlformats.org/officeDocument/2006/relationships/image" Target="../media/image37.png"/><Relationship Id="rId78" Type="http://schemas.openxmlformats.org/officeDocument/2006/relationships/customXml" Target="../ink/ink38.xml"/><Relationship Id="rId81" Type="http://schemas.openxmlformats.org/officeDocument/2006/relationships/image" Target="../media/image41.png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0.xml"/><Relationship Id="rId130" Type="http://schemas.openxmlformats.org/officeDocument/2006/relationships/customXml" Target="../ink/ink64.xml"/><Relationship Id="rId135" Type="http://schemas.openxmlformats.org/officeDocument/2006/relationships/image" Target="../media/image68.png"/><Relationship Id="rId143" Type="http://schemas.openxmlformats.org/officeDocument/2006/relationships/image" Target="../media/image72.png"/><Relationship Id="rId148" Type="http://schemas.openxmlformats.org/officeDocument/2006/relationships/customXml" Target="../ink/ink73.xml"/><Relationship Id="rId151" Type="http://schemas.openxmlformats.org/officeDocument/2006/relationships/image" Target="../media/image76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39" Type="http://schemas.openxmlformats.org/officeDocument/2006/relationships/image" Target="../media/image20.png"/><Relationship Id="rId109" Type="http://schemas.openxmlformats.org/officeDocument/2006/relationships/image" Target="../media/image55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8.png"/><Relationship Id="rId76" Type="http://schemas.openxmlformats.org/officeDocument/2006/relationships/customXml" Target="../ink/ink37.xml"/><Relationship Id="rId97" Type="http://schemas.openxmlformats.org/officeDocument/2006/relationships/image" Target="../media/image49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63.png"/><Relationship Id="rId141" Type="http://schemas.openxmlformats.org/officeDocument/2006/relationships/image" Target="../media/image71.png"/><Relationship Id="rId146" Type="http://schemas.openxmlformats.org/officeDocument/2006/relationships/customXml" Target="../ink/ink72.xml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92" Type="http://schemas.openxmlformats.org/officeDocument/2006/relationships/customXml" Target="../ink/ink45.xm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5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66" Type="http://schemas.openxmlformats.org/officeDocument/2006/relationships/customXml" Target="../ink/ink32.xml"/><Relationship Id="rId87" Type="http://schemas.openxmlformats.org/officeDocument/2006/relationships/image" Target="../media/image44.png"/><Relationship Id="rId110" Type="http://schemas.openxmlformats.org/officeDocument/2006/relationships/customXml" Target="../ink/ink54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customXml" Target="../ink/ink67.xml"/><Relationship Id="rId61" Type="http://schemas.openxmlformats.org/officeDocument/2006/relationships/image" Target="../media/image31.png"/><Relationship Id="rId82" Type="http://schemas.openxmlformats.org/officeDocument/2006/relationships/customXml" Target="../ink/ink40.xml"/><Relationship Id="rId19" Type="http://schemas.openxmlformats.org/officeDocument/2006/relationships/image" Target="../media/image10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56" Type="http://schemas.openxmlformats.org/officeDocument/2006/relationships/customXml" Target="../ink/ink27.xml"/><Relationship Id="rId77" Type="http://schemas.openxmlformats.org/officeDocument/2006/relationships/image" Target="../media/image39.png"/><Relationship Id="rId100" Type="http://schemas.openxmlformats.org/officeDocument/2006/relationships/customXml" Target="../ink/ink49.xml"/><Relationship Id="rId105" Type="http://schemas.openxmlformats.org/officeDocument/2006/relationships/image" Target="../media/image53.png"/><Relationship Id="rId126" Type="http://schemas.openxmlformats.org/officeDocument/2006/relationships/customXml" Target="../ink/ink62.xml"/><Relationship Id="rId147" Type="http://schemas.openxmlformats.org/officeDocument/2006/relationships/image" Target="../media/image74.png"/><Relationship Id="rId8" Type="http://schemas.openxmlformats.org/officeDocument/2006/relationships/customXml" Target="../ink/ink3.xml"/><Relationship Id="rId51" Type="http://schemas.openxmlformats.org/officeDocument/2006/relationships/image" Target="../media/image26.png"/><Relationship Id="rId72" Type="http://schemas.openxmlformats.org/officeDocument/2006/relationships/customXml" Target="../ink/ink35.xml"/><Relationship Id="rId93" Type="http://schemas.openxmlformats.org/officeDocument/2006/relationships/image" Target="../media/image47.png"/><Relationship Id="rId98" Type="http://schemas.openxmlformats.org/officeDocument/2006/relationships/customXml" Target="../ink/ink48.xml"/><Relationship Id="rId121" Type="http://schemas.openxmlformats.org/officeDocument/2006/relationships/image" Target="../media/image61.png"/><Relationship Id="rId142" Type="http://schemas.openxmlformats.org/officeDocument/2006/relationships/customXml" Target="../ink/ink70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.png"/><Relationship Id="rId21" Type="http://schemas.openxmlformats.org/officeDocument/2006/relationships/image" Target="../media/image85.png"/><Relationship Id="rId42" Type="http://schemas.openxmlformats.org/officeDocument/2006/relationships/customXml" Target="../ink/ink94.xml"/><Relationship Id="rId63" Type="http://schemas.openxmlformats.org/officeDocument/2006/relationships/image" Target="../media/image106.png"/><Relationship Id="rId84" Type="http://schemas.openxmlformats.org/officeDocument/2006/relationships/customXml" Target="../ink/ink115.xml"/><Relationship Id="rId138" Type="http://schemas.openxmlformats.org/officeDocument/2006/relationships/customXml" Target="../ink/ink142.xml"/><Relationship Id="rId159" Type="http://schemas.openxmlformats.org/officeDocument/2006/relationships/image" Target="../media/image154.png"/><Relationship Id="rId170" Type="http://schemas.openxmlformats.org/officeDocument/2006/relationships/customXml" Target="../ink/ink158.xml"/><Relationship Id="rId191" Type="http://schemas.openxmlformats.org/officeDocument/2006/relationships/image" Target="../media/image170.png"/><Relationship Id="rId205" Type="http://schemas.openxmlformats.org/officeDocument/2006/relationships/image" Target="../media/image177.png"/><Relationship Id="rId16" Type="http://schemas.openxmlformats.org/officeDocument/2006/relationships/customXml" Target="../ink/ink81.xml"/><Relationship Id="rId107" Type="http://schemas.openxmlformats.org/officeDocument/2006/relationships/image" Target="../media/image128.png"/><Relationship Id="rId11" Type="http://schemas.openxmlformats.org/officeDocument/2006/relationships/image" Target="../media/image80.png"/><Relationship Id="rId32" Type="http://schemas.openxmlformats.org/officeDocument/2006/relationships/customXml" Target="../ink/ink89.xml"/><Relationship Id="rId37" Type="http://schemas.openxmlformats.org/officeDocument/2006/relationships/image" Target="../media/image93.png"/><Relationship Id="rId53" Type="http://schemas.openxmlformats.org/officeDocument/2006/relationships/image" Target="../media/image101.png"/><Relationship Id="rId58" Type="http://schemas.openxmlformats.org/officeDocument/2006/relationships/customXml" Target="../ink/ink102.xml"/><Relationship Id="rId74" Type="http://schemas.openxmlformats.org/officeDocument/2006/relationships/customXml" Target="../ink/ink110.xml"/><Relationship Id="rId79" Type="http://schemas.openxmlformats.org/officeDocument/2006/relationships/image" Target="../media/image114.png"/><Relationship Id="rId102" Type="http://schemas.openxmlformats.org/officeDocument/2006/relationships/customXml" Target="../ink/ink124.xml"/><Relationship Id="rId123" Type="http://schemas.openxmlformats.org/officeDocument/2006/relationships/image" Target="../media/image136.png"/><Relationship Id="rId128" Type="http://schemas.openxmlformats.org/officeDocument/2006/relationships/customXml" Target="../ink/ink137.xml"/><Relationship Id="rId144" Type="http://schemas.openxmlformats.org/officeDocument/2006/relationships/customXml" Target="../ink/ink145.xml"/><Relationship Id="rId149" Type="http://schemas.openxmlformats.org/officeDocument/2006/relationships/image" Target="../media/image149.png"/><Relationship Id="rId5" Type="http://schemas.openxmlformats.org/officeDocument/2006/relationships/image" Target="../media/image77.png"/><Relationship Id="rId90" Type="http://schemas.openxmlformats.org/officeDocument/2006/relationships/customXml" Target="../ink/ink118.xml"/><Relationship Id="rId95" Type="http://schemas.openxmlformats.org/officeDocument/2006/relationships/image" Target="../media/image122.png"/><Relationship Id="rId160" Type="http://schemas.openxmlformats.org/officeDocument/2006/relationships/customXml" Target="../ink/ink153.xml"/><Relationship Id="rId165" Type="http://schemas.openxmlformats.org/officeDocument/2006/relationships/image" Target="../media/image157.png"/><Relationship Id="rId181" Type="http://schemas.openxmlformats.org/officeDocument/2006/relationships/image" Target="../media/image165.png"/><Relationship Id="rId186" Type="http://schemas.openxmlformats.org/officeDocument/2006/relationships/customXml" Target="../ink/ink166.xml"/><Relationship Id="rId22" Type="http://schemas.openxmlformats.org/officeDocument/2006/relationships/customXml" Target="../ink/ink84.xml"/><Relationship Id="rId27" Type="http://schemas.openxmlformats.org/officeDocument/2006/relationships/image" Target="../media/image88.png"/><Relationship Id="rId43" Type="http://schemas.openxmlformats.org/officeDocument/2006/relationships/image" Target="../media/image96.png"/><Relationship Id="rId48" Type="http://schemas.openxmlformats.org/officeDocument/2006/relationships/customXml" Target="../ink/ink97.xml"/><Relationship Id="rId64" Type="http://schemas.openxmlformats.org/officeDocument/2006/relationships/customXml" Target="../ink/ink105.xml"/><Relationship Id="rId69" Type="http://schemas.openxmlformats.org/officeDocument/2006/relationships/image" Target="../media/image109.png"/><Relationship Id="rId113" Type="http://schemas.openxmlformats.org/officeDocument/2006/relationships/image" Target="../media/image131.png"/><Relationship Id="rId118" Type="http://schemas.openxmlformats.org/officeDocument/2006/relationships/customXml" Target="../ink/ink132.xml"/><Relationship Id="rId134" Type="http://schemas.openxmlformats.org/officeDocument/2006/relationships/customXml" Target="../ink/ink140.xml"/><Relationship Id="rId139" Type="http://schemas.openxmlformats.org/officeDocument/2006/relationships/image" Target="../media/image144.png"/><Relationship Id="rId80" Type="http://schemas.openxmlformats.org/officeDocument/2006/relationships/customXml" Target="../ink/ink113.xml"/><Relationship Id="rId85" Type="http://schemas.openxmlformats.org/officeDocument/2006/relationships/image" Target="../media/image117.png"/><Relationship Id="rId150" Type="http://schemas.openxmlformats.org/officeDocument/2006/relationships/customXml" Target="../ink/ink148.xml"/><Relationship Id="rId155" Type="http://schemas.openxmlformats.org/officeDocument/2006/relationships/image" Target="../media/image152.png"/><Relationship Id="rId171" Type="http://schemas.openxmlformats.org/officeDocument/2006/relationships/image" Target="../media/image160.png"/><Relationship Id="rId176" Type="http://schemas.openxmlformats.org/officeDocument/2006/relationships/customXml" Target="../ink/ink161.xml"/><Relationship Id="rId192" Type="http://schemas.openxmlformats.org/officeDocument/2006/relationships/customXml" Target="../ink/ink169.xml"/><Relationship Id="rId197" Type="http://schemas.openxmlformats.org/officeDocument/2006/relationships/image" Target="../media/image173.png"/><Relationship Id="rId206" Type="http://schemas.openxmlformats.org/officeDocument/2006/relationships/customXml" Target="../ink/ink176.xml"/><Relationship Id="rId201" Type="http://schemas.openxmlformats.org/officeDocument/2006/relationships/image" Target="../media/image175.png"/><Relationship Id="rId12" Type="http://schemas.openxmlformats.org/officeDocument/2006/relationships/customXml" Target="../ink/ink79.xml"/><Relationship Id="rId17" Type="http://schemas.openxmlformats.org/officeDocument/2006/relationships/image" Target="../media/image83.png"/><Relationship Id="rId33" Type="http://schemas.openxmlformats.org/officeDocument/2006/relationships/image" Target="../media/image91.png"/><Relationship Id="rId38" Type="http://schemas.openxmlformats.org/officeDocument/2006/relationships/customXml" Target="../ink/ink92.xml"/><Relationship Id="rId59" Type="http://schemas.openxmlformats.org/officeDocument/2006/relationships/image" Target="../media/image104.png"/><Relationship Id="rId103" Type="http://schemas.openxmlformats.org/officeDocument/2006/relationships/image" Target="../media/image126.png"/><Relationship Id="rId108" Type="http://schemas.openxmlformats.org/officeDocument/2006/relationships/customXml" Target="../ink/ink127.xml"/><Relationship Id="rId124" Type="http://schemas.openxmlformats.org/officeDocument/2006/relationships/customXml" Target="../ink/ink135.xml"/><Relationship Id="rId129" Type="http://schemas.openxmlformats.org/officeDocument/2006/relationships/image" Target="../media/image139.png"/><Relationship Id="rId54" Type="http://schemas.openxmlformats.org/officeDocument/2006/relationships/customXml" Target="../ink/ink100.xml"/><Relationship Id="rId70" Type="http://schemas.openxmlformats.org/officeDocument/2006/relationships/customXml" Target="../ink/ink108.xml"/><Relationship Id="rId75" Type="http://schemas.openxmlformats.org/officeDocument/2006/relationships/image" Target="../media/image112.png"/><Relationship Id="rId91" Type="http://schemas.openxmlformats.org/officeDocument/2006/relationships/image" Target="../media/image120.png"/><Relationship Id="rId96" Type="http://schemas.openxmlformats.org/officeDocument/2006/relationships/customXml" Target="../ink/ink121.xml"/><Relationship Id="rId140" Type="http://schemas.openxmlformats.org/officeDocument/2006/relationships/customXml" Target="../ink/ink143.xml"/><Relationship Id="rId145" Type="http://schemas.openxmlformats.org/officeDocument/2006/relationships/image" Target="../media/image147.png"/><Relationship Id="rId161" Type="http://schemas.openxmlformats.org/officeDocument/2006/relationships/image" Target="../media/image155.png"/><Relationship Id="rId166" Type="http://schemas.openxmlformats.org/officeDocument/2006/relationships/customXml" Target="../ink/ink156.xml"/><Relationship Id="rId182" Type="http://schemas.openxmlformats.org/officeDocument/2006/relationships/customXml" Target="../ink/ink164.xml"/><Relationship Id="rId187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6.xml"/><Relationship Id="rId23" Type="http://schemas.openxmlformats.org/officeDocument/2006/relationships/image" Target="../media/image86.png"/><Relationship Id="rId28" Type="http://schemas.openxmlformats.org/officeDocument/2006/relationships/customXml" Target="../ink/ink87.xml"/><Relationship Id="rId49" Type="http://schemas.openxmlformats.org/officeDocument/2006/relationships/image" Target="../media/image99.png"/><Relationship Id="rId114" Type="http://schemas.openxmlformats.org/officeDocument/2006/relationships/customXml" Target="../ink/ink130.xml"/><Relationship Id="rId119" Type="http://schemas.openxmlformats.org/officeDocument/2006/relationships/image" Target="../media/image134.png"/><Relationship Id="rId44" Type="http://schemas.openxmlformats.org/officeDocument/2006/relationships/customXml" Target="../ink/ink95.xml"/><Relationship Id="rId60" Type="http://schemas.openxmlformats.org/officeDocument/2006/relationships/customXml" Target="../ink/ink103.xml"/><Relationship Id="rId65" Type="http://schemas.openxmlformats.org/officeDocument/2006/relationships/image" Target="../media/image107.png"/><Relationship Id="rId81" Type="http://schemas.openxmlformats.org/officeDocument/2006/relationships/image" Target="../media/image115.png"/><Relationship Id="rId86" Type="http://schemas.openxmlformats.org/officeDocument/2006/relationships/customXml" Target="../ink/ink116.xml"/><Relationship Id="rId130" Type="http://schemas.openxmlformats.org/officeDocument/2006/relationships/customXml" Target="../ink/ink138.xml"/><Relationship Id="rId135" Type="http://schemas.openxmlformats.org/officeDocument/2006/relationships/image" Target="../media/image142.png"/><Relationship Id="rId151" Type="http://schemas.openxmlformats.org/officeDocument/2006/relationships/image" Target="../media/image150.png"/><Relationship Id="rId156" Type="http://schemas.openxmlformats.org/officeDocument/2006/relationships/customXml" Target="../ink/ink151.xml"/><Relationship Id="rId177" Type="http://schemas.openxmlformats.org/officeDocument/2006/relationships/image" Target="../media/image163.png"/><Relationship Id="rId198" Type="http://schemas.openxmlformats.org/officeDocument/2006/relationships/customXml" Target="../ink/ink172.xml"/><Relationship Id="rId172" Type="http://schemas.openxmlformats.org/officeDocument/2006/relationships/customXml" Target="../ink/ink159.xml"/><Relationship Id="rId193" Type="http://schemas.openxmlformats.org/officeDocument/2006/relationships/image" Target="../media/image171.png"/><Relationship Id="rId202" Type="http://schemas.openxmlformats.org/officeDocument/2006/relationships/customXml" Target="../ink/ink174.xml"/><Relationship Id="rId207" Type="http://schemas.openxmlformats.org/officeDocument/2006/relationships/image" Target="../media/image178.png"/><Relationship Id="rId13" Type="http://schemas.openxmlformats.org/officeDocument/2006/relationships/image" Target="../media/image81.png"/><Relationship Id="rId18" Type="http://schemas.openxmlformats.org/officeDocument/2006/relationships/customXml" Target="../ink/ink82.xml"/><Relationship Id="rId39" Type="http://schemas.openxmlformats.org/officeDocument/2006/relationships/image" Target="../media/image94.png"/><Relationship Id="rId109" Type="http://schemas.openxmlformats.org/officeDocument/2006/relationships/image" Target="../media/image129.png"/><Relationship Id="rId34" Type="http://schemas.openxmlformats.org/officeDocument/2006/relationships/customXml" Target="../ink/ink90.xml"/><Relationship Id="rId50" Type="http://schemas.openxmlformats.org/officeDocument/2006/relationships/customXml" Target="../ink/ink98.xml"/><Relationship Id="rId55" Type="http://schemas.openxmlformats.org/officeDocument/2006/relationships/image" Target="../media/image102.png"/><Relationship Id="rId76" Type="http://schemas.openxmlformats.org/officeDocument/2006/relationships/customXml" Target="../ink/ink111.xml"/><Relationship Id="rId97" Type="http://schemas.openxmlformats.org/officeDocument/2006/relationships/image" Target="../media/image123.png"/><Relationship Id="rId104" Type="http://schemas.openxmlformats.org/officeDocument/2006/relationships/customXml" Target="../ink/ink125.xml"/><Relationship Id="rId120" Type="http://schemas.openxmlformats.org/officeDocument/2006/relationships/customXml" Target="../ink/ink133.xml"/><Relationship Id="rId125" Type="http://schemas.openxmlformats.org/officeDocument/2006/relationships/image" Target="../media/image137.png"/><Relationship Id="rId141" Type="http://schemas.openxmlformats.org/officeDocument/2006/relationships/image" Target="../media/image145.png"/><Relationship Id="rId146" Type="http://schemas.openxmlformats.org/officeDocument/2006/relationships/customXml" Target="../ink/ink146.xml"/><Relationship Id="rId167" Type="http://schemas.openxmlformats.org/officeDocument/2006/relationships/image" Target="../media/image158.png"/><Relationship Id="rId188" Type="http://schemas.openxmlformats.org/officeDocument/2006/relationships/customXml" Target="../ink/ink167.xml"/><Relationship Id="rId7" Type="http://schemas.openxmlformats.org/officeDocument/2006/relationships/image" Target="../media/image78.png"/><Relationship Id="rId71" Type="http://schemas.openxmlformats.org/officeDocument/2006/relationships/image" Target="../media/image110.png"/><Relationship Id="rId92" Type="http://schemas.openxmlformats.org/officeDocument/2006/relationships/customXml" Target="../ink/ink119.xml"/><Relationship Id="rId162" Type="http://schemas.openxmlformats.org/officeDocument/2006/relationships/customXml" Target="../ink/ink154.xml"/><Relationship Id="rId183" Type="http://schemas.openxmlformats.org/officeDocument/2006/relationships/image" Target="../media/image166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89.png"/><Relationship Id="rId24" Type="http://schemas.openxmlformats.org/officeDocument/2006/relationships/customXml" Target="../ink/ink85.xml"/><Relationship Id="rId40" Type="http://schemas.openxmlformats.org/officeDocument/2006/relationships/customXml" Target="../ink/ink93.xml"/><Relationship Id="rId45" Type="http://schemas.openxmlformats.org/officeDocument/2006/relationships/image" Target="../media/image97.png"/><Relationship Id="rId66" Type="http://schemas.openxmlformats.org/officeDocument/2006/relationships/customXml" Target="../ink/ink106.xml"/><Relationship Id="rId87" Type="http://schemas.openxmlformats.org/officeDocument/2006/relationships/image" Target="../media/image118.png"/><Relationship Id="rId110" Type="http://schemas.openxmlformats.org/officeDocument/2006/relationships/customXml" Target="../ink/ink128.xml"/><Relationship Id="rId115" Type="http://schemas.openxmlformats.org/officeDocument/2006/relationships/image" Target="../media/image132.png"/><Relationship Id="rId131" Type="http://schemas.openxmlformats.org/officeDocument/2006/relationships/image" Target="../media/image140.png"/><Relationship Id="rId136" Type="http://schemas.openxmlformats.org/officeDocument/2006/relationships/customXml" Target="../ink/ink141.xml"/><Relationship Id="rId157" Type="http://schemas.openxmlformats.org/officeDocument/2006/relationships/image" Target="../media/image153.png"/><Relationship Id="rId178" Type="http://schemas.openxmlformats.org/officeDocument/2006/relationships/customXml" Target="../ink/ink162.xml"/><Relationship Id="rId61" Type="http://schemas.openxmlformats.org/officeDocument/2006/relationships/image" Target="../media/image105.png"/><Relationship Id="rId82" Type="http://schemas.openxmlformats.org/officeDocument/2006/relationships/customXml" Target="../ink/ink114.xml"/><Relationship Id="rId152" Type="http://schemas.openxmlformats.org/officeDocument/2006/relationships/customXml" Target="../ink/ink149.xml"/><Relationship Id="rId173" Type="http://schemas.openxmlformats.org/officeDocument/2006/relationships/image" Target="../media/image161.png"/><Relationship Id="rId194" Type="http://schemas.openxmlformats.org/officeDocument/2006/relationships/customXml" Target="../ink/ink170.xml"/><Relationship Id="rId199" Type="http://schemas.openxmlformats.org/officeDocument/2006/relationships/image" Target="../media/image174.png"/><Relationship Id="rId203" Type="http://schemas.openxmlformats.org/officeDocument/2006/relationships/image" Target="../media/image176.png"/><Relationship Id="rId208" Type="http://schemas.openxmlformats.org/officeDocument/2006/relationships/customXml" Target="../ink/ink177.xml"/><Relationship Id="rId19" Type="http://schemas.openxmlformats.org/officeDocument/2006/relationships/image" Target="../media/image84.png"/><Relationship Id="rId14" Type="http://schemas.openxmlformats.org/officeDocument/2006/relationships/customXml" Target="../ink/ink80.xml"/><Relationship Id="rId30" Type="http://schemas.openxmlformats.org/officeDocument/2006/relationships/customXml" Target="../ink/ink88.xml"/><Relationship Id="rId35" Type="http://schemas.openxmlformats.org/officeDocument/2006/relationships/image" Target="../media/image92.png"/><Relationship Id="rId56" Type="http://schemas.openxmlformats.org/officeDocument/2006/relationships/customXml" Target="../ink/ink101.xml"/><Relationship Id="rId77" Type="http://schemas.openxmlformats.org/officeDocument/2006/relationships/image" Target="../media/image113.png"/><Relationship Id="rId100" Type="http://schemas.openxmlformats.org/officeDocument/2006/relationships/customXml" Target="../ink/ink123.xml"/><Relationship Id="rId105" Type="http://schemas.openxmlformats.org/officeDocument/2006/relationships/image" Target="../media/image127.png"/><Relationship Id="rId126" Type="http://schemas.openxmlformats.org/officeDocument/2006/relationships/customXml" Target="../ink/ink136.xml"/><Relationship Id="rId147" Type="http://schemas.openxmlformats.org/officeDocument/2006/relationships/image" Target="../media/image148.png"/><Relationship Id="rId168" Type="http://schemas.openxmlformats.org/officeDocument/2006/relationships/customXml" Target="../ink/ink157.xml"/><Relationship Id="rId8" Type="http://schemas.openxmlformats.org/officeDocument/2006/relationships/customXml" Target="../ink/ink77.xml"/><Relationship Id="rId51" Type="http://schemas.openxmlformats.org/officeDocument/2006/relationships/image" Target="../media/image100.png"/><Relationship Id="rId72" Type="http://schemas.openxmlformats.org/officeDocument/2006/relationships/customXml" Target="../ink/ink109.xml"/><Relationship Id="rId93" Type="http://schemas.openxmlformats.org/officeDocument/2006/relationships/image" Target="../media/image121.png"/><Relationship Id="rId98" Type="http://schemas.openxmlformats.org/officeDocument/2006/relationships/customXml" Target="../ink/ink122.xml"/><Relationship Id="rId121" Type="http://schemas.openxmlformats.org/officeDocument/2006/relationships/image" Target="../media/image135.png"/><Relationship Id="rId142" Type="http://schemas.openxmlformats.org/officeDocument/2006/relationships/customXml" Target="../ink/ink144.xml"/><Relationship Id="rId163" Type="http://schemas.openxmlformats.org/officeDocument/2006/relationships/image" Target="../media/image156.png"/><Relationship Id="rId184" Type="http://schemas.openxmlformats.org/officeDocument/2006/relationships/customXml" Target="../ink/ink165.xml"/><Relationship Id="rId189" Type="http://schemas.openxmlformats.org/officeDocument/2006/relationships/image" Target="../media/image169.png"/><Relationship Id="rId3" Type="http://schemas.openxmlformats.org/officeDocument/2006/relationships/image" Target="../media/image576.png"/><Relationship Id="rId25" Type="http://schemas.openxmlformats.org/officeDocument/2006/relationships/image" Target="../media/image87.png"/><Relationship Id="rId46" Type="http://schemas.openxmlformats.org/officeDocument/2006/relationships/customXml" Target="../ink/ink96.xml"/><Relationship Id="rId67" Type="http://schemas.openxmlformats.org/officeDocument/2006/relationships/image" Target="../media/image108.png"/><Relationship Id="rId116" Type="http://schemas.openxmlformats.org/officeDocument/2006/relationships/customXml" Target="../ink/ink131.xml"/><Relationship Id="rId137" Type="http://schemas.openxmlformats.org/officeDocument/2006/relationships/image" Target="../media/image143.png"/><Relationship Id="rId158" Type="http://schemas.openxmlformats.org/officeDocument/2006/relationships/customXml" Target="../ink/ink152.xml"/><Relationship Id="rId20" Type="http://schemas.openxmlformats.org/officeDocument/2006/relationships/customXml" Target="../ink/ink83.xml"/><Relationship Id="rId41" Type="http://schemas.openxmlformats.org/officeDocument/2006/relationships/image" Target="../media/image95.png"/><Relationship Id="rId62" Type="http://schemas.openxmlformats.org/officeDocument/2006/relationships/customXml" Target="../ink/ink104.xml"/><Relationship Id="rId83" Type="http://schemas.openxmlformats.org/officeDocument/2006/relationships/image" Target="../media/image116.png"/><Relationship Id="rId88" Type="http://schemas.openxmlformats.org/officeDocument/2006/relationships/customXml" Target="../ink/ink117.xml"/><Relationship Id="rId111" Type="http://schemas.openxmlformats.org/officeDocument/2006/relationships/image" Target="../media/image130.png"/><Relationship Id="rId132" Type="http://schemas.openxmlformats.org/officeDocument/2006/relationships/customXml" Target="../ink/ink139.xml"/><Relationship Id="rId153" Type="http://schemas.openxmlformats.org/officeDocument/2006/relationships/image" Target="../media/image151.png"/><Relationship Id="rId174" Type="http://schemas.openxmlformats.org/officeDocument/2006/relationships/customXml" Target="../ink/ink160.xml"/><Relationship Id="rId179" Type="http://schemas.openxmlformats.org/officeDocument/2006/relationships/image" Target="../media/image164.png"/><Relationship Id="rId195" Type="http://schemas.openxmlformats.org/officeDocument/2006/relationships/image" Target="../media/image172.png"/><Relationship Id="rId209" Type="http://schemas.openxmlformats.org/officeDocument/2006/relationships/image" Target="../media/image179.png"/><Relationship Id="rId190" Type="http://schemas.openxmlformats.org/officeDocument/2006/relationships/customXml" Target="../ink/ink168.xml"/><Relationship Id="rId204" Type="http://schemas.openxmlformats.org/officeDocument/2006/relationships/customXml" Target="../ink/ink175.xml"/><Relationship Id="rId15" Type="http://schemas.openxmlformats.org/officeDocument/2006/relationships/image" Target="../media/image82.png"/><Relationship Id="rId36" Type="http://schemas.openxmlformats.org/officeDocument/2006/relationships/customXml" Target="../ink/ink91.xml"/><Relationship Id="rId57" Type="http://schemas.openxmlformats.org/officeDocument/2006/relationships/image" Target="../media/image103.png"/><Relationship Id="rId106" Type="http://schemas.openxmlformats.org/officeDocument/2006/relationships/customXml" Target="../ink/ink126.xml"/><Relationship Id="rId127" Type="http://schemas.openxmlformats.org/officeDocument/2006/relationships/image" Target="../media/image138.png"/><Relationship Id="rId10" Type="http://schemas.openxmlformats.org/officeDocument/2006/relationships/customXml" Target="../ink/ink78.xml"/><Relationship Id="rId31" Type="http://schemas.openxmlformats.org/officeDocument/2006/relationships/image" Target="../media/image90.png"/><Relationship Id="rId52" Type="http://schemas.openxmlformats.org/officeDocument/2006/relationships/customXml" Target="../ink/ink99.xml"/><Relationship Id="rId73" Type="http://schemas.openxmlformats.org/officeDocument/2006/relationships/image" Target="../media/image111.png"/><Relationship Id="rId78" Type="http://schemas.openxmlformats.org/officeDocument/2006/relationships/customXml" Target="../ink/ink112.xml"/><Relationship Id="rId94" Type="http://schemas.openxmlformats.org/officeDocument/2006/relationships/customXml" Target="../ink/ink120.xml"/><Relationship Id="rId99" Type="http://schemas.openxmlformats.org/officeDocument/2006/relationships/image" Target="../media/image124.png"/><Relationship Id="rId101" Type="http://schemas.openxmlformats.org/officeDocument/2006/relationships/image" Target="../media/image125.png"/><Relationship Id="rId122" Type="http://schemas.openxmlformats.org/officeDocument/2006/relationships/customXml" Target="../ink/ink134.xml"/><Relationship Id="rId143" Type="http://schemas.openxmlformats.org/officeDocument/2006/relationships/image" Target="../media/image146.png"/><Relationship Id="rId148" Type="http://schemas.openxmlformats.org/officeDocument/2006/relationships/customXml" Target="../ink/ink147.xml"/><Relationship Id="rId164" Type="http://schemas.openxmlformats.org/officeDocument/2006/relationships/customXml" Target="../ink/ink155.xml"/><Relationship Id="rId169" Type="http://schemas.openxmlformats.org/officeDocument/2006/relationships/image" Target="../media/image159.png"/><Relationship Id="rId185" Type="http://schemas.openxmlformats.org/officeDocument/2006/relationships/image" Target="../media/image167.png"/><Relationship Id="rId4" Type="http://schemas.openxmlformats.org/officeDocument/2006/relationships/customXml" Target="../ink/ink75.xml"/><Relationship Id="rId9" Type="http://schemas.openxmlformats.org/officeDocument/2006/relationships/image" Target="../media/image79.png"/><Relationship Id="rId180" Type="http://schemas.openxmlformats.org/officeDocument/2006/relationships/customXml" Target="../ink/ink163.xml"/><Relationship Id="rId26" Type="http://schemas.openxmlformats.org/officeDocument/2006/relationships/customXml" Target="../ink/ink86.xml"/><Relationship Id="rId47" Type="http://schemas.openxmlformats.org/officeDocument/2006/relationships/image" Target="../media/image98.png"/><Relationship Id="rId68" Type="http://schemas.openxmlformats.org/officeDocument/2006/relationships/customXml" Target="../ink/ink107.xml"/><Relationship Id="rId89" Type="http://schemas.openxmlformats.org/officeDocument/2006/relationships/image" Target="../media/image119.png"/><Relationship Id="rId112" Type="http://schemas.openxmlformats.org/officeDocument/2006/relationships/customXml" Target="../ink/ink129.xml"/><Relationship Id="rId133" Type="http://schemas.openxmlformats.org/officeDocument/2006/relationships/image" Target="../media/image141.png"/><Relationship Id="rId154" Type="http://schemas.openxmlformats.org/officeDocument/2006/relationships/customXml" Target="../ink/ink150.xml"/><Relationship Id="rId175" Type="http://schemas.openxmlformats.org/officeDocument/2006/relationships/image" Target="../media/image162.png"/><Relationship Id="rId196" Type="http://schemas.openxmlformats.org/officeDocument/2006/relationships/customXml" Target="../ink/ink171.xml"/><Relationship Id="rId200" Type="http://schemas.openxmlformats.org/officeDocument/2006/relationships/customXml" Target="../ink/ink17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4.png"/><Relationship Id="rId18" Type="http://schemas.openxmlformats.org/officeDocument/2006/relationships/customXml" Target="../ink/ink185.xml"/><Relationship Id="rId26" Type="http://schemas.openxmlformats.org/officeDocument/2006/relationships/customXml" Target="../ink/ink189.xml"/><Relationship Id="rId39" Type="http://schemas.openxmlformats.org/officeDocument/2006/relationships/image" Target="../media/image197.png"/><Relationship Id="rId21" Type="http://schemas.openxmlformats.org/officeDocument/2006/relationships/image" Target="../media/image188.png"/><Relationship Id="rId34" Type="http://schemas.openxmlformats.org/officeDocument/2006/relationships/customXml" Target="../ink/ink193.xml"/><Relationship Id="rId42" Type="http://schemas.openxmlformats.org/officeDocument/2006/relationships/customXml" Target="../ink/ink197.xml"/><Relationship Id="rId47" Type="http://schemas.openxmlformats.org/officeDocument/2006/relationships/image" Target="../media/image201.png"/><Relationship Id="rId50" Type="http://schemas.openxmlformats.org/officeDocument/2006/relationships/customXml" Target="../ink/ink201.xml"/><Relationship Id="rId55" Type="http://schemas.openxmlformats.org/officeDocument/2006/relationships/image" Target="../media/image205.png"/><Relationship Id="rId63" Type="http://schemas.openxmlformats.org/officeDocument/2006/relationships/image" Target="../media/image209.png"/><Relationship Id="rId68" Type="http://schemas.openxmlformats.org/officeDocument/2006/relationships/customXml" Target="../ink/ink210.xml"/><Relationship Id="rId76" Type="http://schemas.openxmlformats.org/officeDocument/2006/relationships/customXml" Target="../ink/ink214.xml"/><Relationship Id="rId84" Type="http://schemas.openxmlformats.org/officeDocument/2006/relationships/customXml" Target="../ink/ink218.xml"/><Relationship Id="rId7" Type="http://schemas.openxmlformats.org/officeDocument/2006/relationships/image" Target="../media/image181.png"/><Relationship Id="rId71" Type="http://schemas.openxmlformats.org/officeDocument/2006/relationships/image" Target="../media/image213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84.xml"/><Relationship Id="rId29" Type="http://schemas.openxmlformats.org/officeDocument/2006/relationships/image" Target="../media/image192.png"/><Relationship Id="rId11" Type="http://schemas.openxmlformats.org/officeDocument/2006/relationships/image" Target="../media/image183.png"/><Relationship Id="rId24" Type="http://schemas.openxmlformats.org/officeDocument/2006/relationships/customXml" Target="../ink/ink188.xml"/><Relationship Id="rId32" Type="http://schemas.openxmlformats.org/officeDocument/2006/relationships/customXml" Target="../ink/ink192.xml"/><Relationship Id="rId37" Type="http://schemas.openxmlformats.org/officeDocument/2006/relationships/image" Target="../media/image196.png"/><Relationship Id="rId40" Type="http://schemas.openxmlformats.org/officeDocument/2006/relationships/customXml" Target="../ink/ink196.xml"/><Relationship Id="rId45" Type="http://schemas.openxmlformats.org/officeDocument/2006/relationships/image" Target="../media/image200.png"/><Relationship Id="rId53" Type="http://schemas.openxmlformats.org/officeDocument/2006/relationships/image" Target="../media/image204.png"/><Relationship Id="rId58" Type="http://schemas.openxmlformats.org/officeDocument/2006/relationships/customXml" Target="../ink/ink205.xml"/><Relationship Id="rId66" Type="http://schemas.openxmlformats.org/officeDocument/2006/relationships/customXml" Target="../ink/ink209.xml"/><Relationship Id="rId74" Type="http://schemas.openxmlformats.org/officeDocument/2006/relationships/customXml" Target="../ink/ink213.xml"/><Relationship Id="rId79" Type="http://schemas.openxmlformats.org/officeDocument/2006/relationships/image" Target="../media/image217.png"/><Relationship Id="rId5" Type="http://schemas.openxmlformats.org/officeDocument/2006/relationships/image" Target="../media/image180.png"/><Relationship Id="rId61" Type="http://schemas.openxmlformats.org/officeDocument/2006/relationships/image" Target="../media/image208.png"/><Relationship Id="rId82" Type="http://schemas.openxmlformats.org/officeDocument/2006/relationships/customXml" Target="../ink/ink217.xml"/><Relationship Id="rId19" Type="http://schemas.openxmlformats.org/officeDocument/2006/relationships/image" Target="../media/image187.png"/><Relationship Id="rId4" Type="http://schemas.openxmlformats.org/officeDocument/2006/relationships/customXml" Target="../ink/ink178.xml"/><Relationship Id="rId9" Type="http://schemas.openxmlformats.org/officeDocument/2006/relationships/image" Target="../media/image182.png"/><Relationship Id="rId14" Type="http://schemas.openxmlformats.org/officeDocument/2006/relationships/customXml" Target="../ink/ink183.xml"/><Relationship Id="rId22" Type="http://schemas.openxmlformats.org/officeDocument/2006/relationships/customXml" Target="../ink/ink187.xml"/><Relationship Id="rId27" Type="http://schemas.openxmlformats.org/officeDocument/2006/relationships/image" Target="../media/image191.png"/><Relationship Id="rId30" Type="http://schemas.openxmlformats.org/officeDocument/2006/relationships/customXml" Target="../ink/ink191.xml"/><Relationship Id="rId35" Type="http://schemas.openxmlformats.org/officeDocument/2006/relationships/image" Target="../media/image195.png"/><Relationship Id="rId43" Type="http://schemas.openxmlformats.org/officeDocument/2006/relationships/image" Target="../media/image199.png"/><Relationship Id="rId48" Type="http://schemas.openxmlformats.org/officeDocument/2006/relationships/customXml" Target="../ink/ink200.xml"/><Relationship Id="rId56" Type="http://schemas.openxmlformats.org/officeDocument/2006/relationships/customXml" Target="../ink/ink204.xml"/><Relationship Id="rId64" Type="http://schemas.openxmlformats.org/officeDocument/2006/relationships/customXml" Target="../ink/ink208.xml"/><Relationship Id="rId69" Type="http://schemas.openxmlformats.org/officeDocument/2006/relationships/image" Target="../media/image212.png"/><Relationship Id="rId77" Type="http://schemas.openxmlformats.org/officeDocument/2006/relationships/image" Target="../media/image216.png"/><Relationship Id="rId8" Type="http://schemas.openxmlformats.org/officeDocument/2006/relationships/customXml" Target="../ink/ink180.xml"/><Relationship Id="rId51" Type="http://schemas.openxmlformats.org/officeDocument/2006/relationships/image" Target="../media/image203.png"/><Relationship Id="rId72" Type="http://schemas.openxmlformats.org/officeDocument/2006/relationships/customXml" Target="../ink/ink212.xml"/><Relationship Id="rId80" Type="http://schemas.openxmlformats.org/officeDocument/2006/relationships/customXml" Target="../ink/ink216.xml"/><Relationship Id="rId85" Type="http://schemas.openxmlformats.org/officeDocument/2006/relationships/image" Target="../media/image220.png"/><Relationship Id="rId3" Type="http://schemas.openxmlformats.org/officeDocument/2006/relationships/image" Target="../media/image710.png"/><Relationship Id="rId12" Type="http://schemas.openxmlformats.org/officeDocument/2006/relationships/customXml" Target="../ink/ink182.xml"/><Relationship Id="rId17" Type="http://schemas.openxmlformats.org/officeDocument/2006/relationships/image" Target="../media/image186.png"/><Relationship Id="rId25" Type="http://schemas.openxmlformats.org/officeDocument/2006/relationships/image" Target="../media/image190.png"/><Relationship Id="rId33" Type="http://schemas.openxmlformats.org/officeDocument/2006/relationships/image" Target="../media/image194.png"/><Relationship Id="rId38" Type="http://schemas.openxmlformats.org/officeDocument/2006/relationships/customXml" Target="../ink/ink195.xml"/><Relationship Id="rId46" Type="http://schemas.openxmlformats.org/officeDocument/2006/relationships/customXml" Target="../ink/ink199.xml"/><Relationship Id="rId59" Type="http://schemas.openxmlformats.org/officeDocument/2006/relationships/image" Target="../media/image207.png"/><Relationship Id="rId67" Type="http://schemas.openxmlformats.org/officeDocument/2006/relationships/image" Target="../media/image211.png"/><Relationship Id="rId20" Type="http://schemas.openxmlformats.org/officeDocument/2006/relationships/customXml" Target="../ink/ink186.xml"/><Relationship Id="rId41" Type="http://schemas.openxmlformats.org/officeDocument/2006/relationships/image" Target="../media/image198.png"/><Relationship Id="rId54" Type="http://schemas.openxmlformats.org/officeDocument/2006/relationships/customXml" Target="../ink/ink203.xml"/><Relationship Id="rId62" Type="http://schemas.openxmlformats.org/officeDocument/2006/relationships/customXml" Target="../ink/ink207.xml"/><Relationship Id="rId70" Type="http://schemas.openxmlformats.org/officeDocument/2006/relationships/customXml" Target="../ink/ink211.xml"/><Relationship Id="rId75" Type="http://schemas.openxmlformats.org/officeDocument/2006/relationships/image" Target="../media/image215.png"/><Relationship Id="rId83" Type="http://schemas.openxmlformats.org/officeDocument/2006/relationships/image" Target="../media/image21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9.xml"/><Relationship Id="rId15" Type="http://schemas.openxmlformats.org/officeDocument/2006/relationships/image" Target="../media/image185.png"/><Relationship Id="rId23" Type="http://schemas.openxmlformats.org/officeDocument/2006/relationships/image" Target="../media/image189.png"/><Relationship Id="rId28" Type="http://schemas.openxmlformats.org/officeDocument/2006/relationships/customXml" Target="../ink/ink190.xml"/><Relationship Id="rId36" Type="http://schemas.openxmlformats.org/officeDocument/2006/relationships/customXml" Target="../ink/ink194.xml"/><Relationship Id="rId49" Type="http://schemas.openxmlformats.org/officeDocument/2006/relationships/image" Target="../media/image202.png"/><Relationship Id="rId57" Type="http://schemas.openxmlformats.org/officeDocument/2006/relationships/image" Target="../media/image206.png"/><Relationship Id="rId10" Type="http://schemas.openxmlformats.org/officeDocument/2006/relationships/customXml" Target="../ink/ink181.xml"/><Relationship Id="rId31" Type="http://schemas.openxmlformats.org/officeDocument/2006/relationships/image" Target="../media/image193.png"/><Relationship Id="rId44" Type="http://schemas.openxmlformats.org/officeDocument/2006/relationships/customXml" Target="../ink/ink198.xml"/><Relationship Id="rId52" Type="http://schemas.openxmlformats.org/officeDocument/2006/relationships/customXml" Target="../ink/ink202.xml"/><Relationship Id="rId60" Type="http://schemas.openxmlformats.org/officeDocument/2006/relationships/customXml" Target="../ink/ink206.xml"/><Relationship Id="rId65" Type="http://schemas.openxmlformats.org/officeDocument/2006/relationships/image" Target="../media/image210.png"/><Relationship Id="rId73" Type="http://schemas.openxmlformats.org/officeDocument/2006/relationships/image" Target="../media/image214.png"/><Relationship Id="rId78" Type="http://schemas.openxmlformats.org/officeDocument/2006/relationships/customXml" Target="../ink/ink215.xml"/><Relationship Id="rId81" Type="http://schemas.openxmlformats.org/officeDocument/2006/relationships/image" Target="../media/image21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0.xml"/><Relationship Id="rId117" Type="http://schemas.openxmlformats.org/officeDocument/2006/relationships/image" Target="../media/image278.png"/><Relationship Id="rId21" Type="http://schemas.openxmlformats.org/officeDocument/2006/relationships/image" Target="../media/image230.png"/><Relationship Id="rId42" Type="http://schemas.openxmlformats.org/officeDocument/2006/relationships/customXml" Target="../ink/ink238.xml"/><Relationship Id="rId47" Type="http://schemas.openxmlformats.org/officeDocument/2006/relationships/image" Target="../media/image243.png"/><Relationship Id="rId63" Type="http://schemas.openxmlformats.org/officeDocument/2006/relationships/image" Target="../media/image251.png"/><Relationship Id="rId68" Type="http://schemas.openxmlformats.org/officeDocument/2006/relationships/customXml" Target="../ink/ink251.xml"/><Relationship Id="rId84" Type="http://schemas.openxmlformats.org/officeDocument/2006/relationships/customXml" Target="../ink/ink259.xml"/><Relationship Id="rId89" Type="http://schemas.openxmlformats.org/officeDocument/2006/relationships/image" Target="../media/image264.png"/><Relationship Id="rId112" Type="http://schemas.openxmlformats.org/officeDocument/2006/relationships/customXml" Target="../ink/ink273.xml"/><Relationship Id="rId133" Type="http://schemas.openxmlformats.org/officeDocument/2006/relationships/image" Target="../media/image286.png"/><Relationship Id="rId16" Type="http://schemas.openxmlformats.org/officeDocument/2006/relationships/customXml" Target="../ink/ink225.xml"/><Relationship Id="rId107" Type="http://schemas.openxmlformats.org/officeDocument/2006/relationships/image" Target="../media/image273.png"/><Relationship Id="rId11" Type="http://schemas.openxmlformats.org/officeDocument/2006/relationships/image" Target="../media/image225.png"/><Relationship Id="rId32" Type="http://schemas.openxmlformats.org/officeDocument/2006/relationships/customXml" Target="../ink/ink233.xml"/><Relationship Id="rId37" Type="http://schemas.openxmlformats.org/officeDocument/2006/relationships/image" Target="../media/image238.png"/><Relationship Id="rId53" Type="http://schemas.openxmlformats.org/officeDocument/2006/relationships/image" Target="../media/image246.png"/><Relationship Id="rId58" Type="http://schemas.openxmlformats.org/officeDocument/2006/relationships/customXml" Target="../ink/ink246.xml"/><Relationship Id="rId74" Type="http://schemas.openxmlformats.org/officeDocument/2006/relationships/customXml" Target="../ink/ink254.xml"/><Relationship Id="rId79" Type="http://schemas.openxmlformats.org/officeDocument/2006/relationships/image" Target="../media/image259.png"/><Relationship Id="rId102" Type="http://schemas.openxmlformats.org/officeDocument/2006/relationships/customXml" Target="../ink/ink268.xml"/><Relationship Id="rId123" Type="http://schemas.openxmlformats.org/officeDocument/2006/relationships/image" Target="../media/image281.png"/><Relationship Id="rId128" Type="http://schemas.openxmlformats.org/officeDocument/2006/relationships/customXml" Target="../ink/ink281.xml"/><Relationship Id="rId5" Type="http://schemas.openxmlformats.org/officeDocument/2006/relationships/image" Target="../media/image222.png"/><Relationship Id="rId90" Type="http://schemas.openxmlformats.org/officeDocument/2006/relationships/customXml" Target="../ink/ink262.xml"/><Relationship Id="rId95" Type="http://schemas.openxmlformats.org/officeDocument/2006/relationships/image" Target="../media/image267.png"/><Relationship Id="rId14" Type="http://schemas.openxmlformats.org/officeDocument/2006/relationships/customXml" Target="../ink/ink224.xml"/><Relationship Id="rId22" Type="http://schemas.openxmlformats.org/officeDocument/2006/relationships/customXml" Target="../ink/ink228.xml"/><Relationship Id="rId27" Type="http://schemas.openxmlformats.org/officeDocument/2006/relationships/image" Target="../media/image233.png"/><Relationship Id="rId30" Type="http://schemas.openxmlformats.org/officeDocument/2006/relationships/customXml" Target="../ink/ink232.xml"/><Relationship Id="rId35" Type="http://schemas.openxmlformats.org/officeDocument/2006/relationships/image" Target="../media/image237.png"/><Relationship Id="rId43" Type="http://schemas.openxmlformats.org/officeDocument/2006/relationships/image" Target="../media/image241.png"/><Relationship Id="rId48" Type="http://schemas.openxmlformats.org/officeDocument/2006/relationships/customXml" Target="../ink/ink241.xml"/><Relationship Id="rId56" Type="http://schemas.openxmlformats.org/officeDocument/2006/relationships/customXml" Target="../ink/ink245.xml"/><Relationship Id="rId64" Type="http://schemas.openxmlformats.org/officeDocument/2006/relationships/customXml" Target="../ink/ink249.xml"/><Relationship Id="rId69" Type="http://schemas.openxmlformats.org/officeDocument/2006/relationships/image" Target="../media/image254.png"/><Relationship Id="rId77" Type="http://schemas.openxmlformats.org/officeDocument/2006/relationships/image" Target="../media/image258.png"/><Relationship Id="rId100" Type="http://schemas.openxmlformats.org/officeDocument/2006/relationships/customXml" Target="../ink/ink267.xml"/><Relationship Id="rId105" Type="http://schemas.openxmlformats.org/officeDocument/2006/relationships/image" Target="../media/image272.png"/><Relationship Id="rId113" Type="http://schemas.openxmlformats.org/officeDocument/2006/relationships/image" Target="../media/image276.png"/><Relationship Id="rId118" Type="http://schemas.openxmlformats.org/officeDocument/2006/relationships/customXml" Target="../ink/ink276.xml"/><Relationship Id="rId126" Type="http://schemas.openxmlformats.org/officeDocument/2006/relationships/customXml" Target="../ink/ink280.xml"/><Relationship Id="rId134" Type="http://schemas.openxmlformats.org/officeDocument/2006/relationships/customXml" Target="../ink/ink284.xml"/><Relationship Id="rId8" Type="http://schemas.openxmlformats.org/officeDocument/2006/relationships/customXml" Target="../ink/ink221.xml"/><Relationship Id="rId51" Type="http://schemas.openxmlformats.org/officeDocument/2006/relationships/image" Target="../media/image245.png"/><Relationship Id="rId72" Type="http://schemas.openxmlformats.org/officeDocument/2006/relationships/customXml" Target="../ink/ink253.xml"/><Relationship Id="rId80" Type="http://schemas.openxmlformats.org/officeDocument/2006/relationships/customXml" Target="../ink/ink257.xml"/><Relationship Id="rId85" Type="http://schemas.openxmlformats.org/officeDocument/2006/relationships/image" Target="../media/image262.png"/><Relationship Id="rId93" Type="http://schemas.openxmlformats.org/officeDocument/2006/relationships/image" Target="../media/image266.png"/><Relationship Id="rId98" Type="http://schemas.openxmlformats.org/officeDocument/2006/relationships/customXml" Target="../ink/ink266.xml"/><Relationship Id="rId121" Type="http://schemas.openxmlformats.org/officeDocument/2006/relationships/image" Target="../media/image280.png"/><Relationship Id="rId3" Type="http://schemas.openxmlformats.org/officeDocument/2006/relationships/image" Target="../media/image221.png"/><Relationship Id="rId12" Type="http://schemas.openxmlformats.org/officeDocument/2006/relationships/customXml" Target="../ink/ink223.xml"/><Relationship Id="rId17" Type="http://schemas.openxmlformats.org/officeDocument/2006/relationships/image" Target="../media/image228.png"/><Relationship Id="rId25" Type="http://schemas.openxmlformats.org/officeDocument/2006/relationships/image" Target="../media/image232.png"/><Relationship Id="rId33" Type="http://schemas.openxmlformats.org/officeDocument/2006/relationships/image" Target="../media/image236.png"/><Relationship Id="rId38" Type="http://schemas.openxmlformats.org/officeDocument/2006/relationships/customXml" Target="../ink/ink236.xml"/><Relationship Id="rId46" Type="http://schemas.openxmlformats.org/officeDocument/2006/relationships/customXml" Target="../ink/ink240.xml"/><Relationship Id="rId59" Type="http://schemas.openxmlformats.org/officeDocument/2006/relationships/image" Target="../media/image249.png"/><Relationship Id="rId67" Type="http://schemas.openxmlformats.org/officeDocument/2006/relationships/image" Target="../media/image253.png"/><Relationship Id="rId103" Type="http://schemas.openxmlformats.org/officeDocument/2006/relationships/image" Target="../media/image271.png"/><Relationship Id="rId108" Type="http://schemas.openxmlformats.org/officeDocument/2006/relationships/customXml" Target="../ink/ink271.xml"/><Relationship Id="rId116" Type="http://schemas.openxmlformats.org/officeDocument/2006/relationships/customXml" Target="../ink/ink275.xml"/><Relationship Id="rId124" Type="http://schemas.openxmlformats.org/officeDocument/2006/relationships/customXml" Target="../ink/ink279.xml"/><Relationship Id="rId129" Type="http://schemas.openxmlformats.org/officeDocument/2006/relationships/image" Target="../media/image284.png"/><Relationship Id="rId20" Type="http://schemas.openxmlformats.org/officeDocument/2006/relationships/customXml" Target="../ink/ink227.xml"/><Relationship Id="rId41" Type="http://schemas.openxmlformats.org/officeDocument/2006/relationships/image" Target="../media/image240.png"/><Relationship Id="rId54" Type="http://schemas.openxmlformats.org/officeDocument/2006/relationships/customXml" Target="../ink/ink244.xml"/><Relationship Id="rId62" Type="http://schemas.openxmlformats.org/officeDocument/2006/relationships/customXml" Target="../ink/ink248.xml"/><Relationship Id="rId70" Type="http://schemas.openxmlformats.org/officeDocument/2006/relationships/customXml" Target="../ink/ink252.xml"/><Relationship Id="rId75" Type="http://schemas.openxmlformats.org/officeDocument/2006/relationships/image" Target="../media/image257.png"/><Relationship Id="rId83" Type="http://schemas.openxmlformats.org/officeDocument/2006/relationships/image" Target="../media/image261.png"/><Relationship Id="rId88" Type="http://schemas.openxmlformats.org/officeDocument/2006/relationships/customXml" Target="../ink/ink261.xml"/><Relationship Id="rId91" Type="http://schemas.openxmlformats.org/officeDocument/2006/relationships/image" Target="../media/image265.png"/><Relationship Id="rId96" Type="http://schemas.openxmlformats.org/officeDocument/2006/relationships/customXml" Target="../ink/ink265.xml"/><Relationship Id="rId111" Type="http://schemas.openxmlformats.org/officeDocument/2006/relationships/image" Target="../media/image275.png"/><Relationship Id="rId132" Type="http://schemas.openxmlformats.org/officeDocument/2006/relationships/customXml" Target="../ink/ink28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0.xml"/><Relationship Id="rId15" Type="http://schemas.openxmlformats.org/officeDocument/2006/relationships/image" Target="../media/image227.png"/><Relationship Id="rId23" Type="http://schemas.openxmlformats.org/officeDocument/2006/relationships/image" Target="../media/image231.png"/><Relationship Id="rId28" Type="http://schemas.openxmlformats.org/officeDocument/2006/relationships/customXml" Target="../ink/ink231.xml"/><Relationship Id="rId36" Type="http://schemas.openxmlformats.org/officeDocument/2006/relationships/customXml" Target="../ink/ink235.xml"/><Relationship Id="rId49" Type="http://schemas.openxmlformats.org/officeDocument/2006/relationships/image" Target="../media/image244.png"/><Relationship Id="rId57" Type="http://schemas.openxmlformats.org/officeDocument/2006/relationships/image" Target="../media/image248.png"/><Relationship Id="rId106" Type="http://schemas.openxmlformats.org/officeDocument/2006/relationships/customXml" Target="../ink/ink270.xml"/><Relationship Id="rId114" Type="http://schemas.openxmlformats.org/officeDocument/2006/relationships/customXml" Target="../ink/ink274.xml"/><Relationship Id="rId119" Type="http://schemas.openxmlformats.org/officeDocument/2006/relationships/image" Target="../media/image279.png"/><Relationship Id="rId127" Type="http://schemas.openxmlformats.org/officeDocument/2006/relationships/image" Target="../media/image283.png"/><Relationship Id="rId10" Type="http://schemas.openxmlformats.org/officeDocument/2006/relationships/customXml" Target="../ink/ink222.xml"/><Relationship Id="rId31" Type="http://schemas.openxmlformats.org/officeDocument/2006/relationships/image" Target="../media/image235.png"/><Relationship Id="rId44" Type="http://schemas.openxmlformats.org/officeDocument/2006/relationships/customXml" Target="../ink/ink239.xml"/><Relationship Id="rId52" Type="http://schemas.openxmlformats.org/officeDocument/2006/relationships/customXml" Target="../ink/ink243.xml"/><Relationship Id="rId60" Type="http://schemas.openxmlformats.org/officeDocument/2006/relationships/customXml" Target="../ink/ink247.xml"/><Relationship Id="rId65" Type="http://schemas.openxmlformats.org/officeDocument/2006/relationships/image" Target="../media/image252.png"/><Relationship Id="rId73" Type="http://schemas.openxmlformats.org/officeDocument/2006/relationships/image" Target="../media/image256.png"/><Relationship Id="rId78" Type="http://schemas.openxmlformats.org/officeDocument/2006/relationships/customXml" Target="../ink/ink256.xml"/><Relationship Id="rId81" Type="http://schemas.openxmlformats.org/officeDocument/2006/relationships/image" Target="../media/image260.png"/><Relationship Id="rId86" Type="http://schemas.openxmlformats.org/officeDocument/2006/relationships/customXml" Target="../ink/ink260.xml"/><Relationship Id="rId94" Type="http://schemas.openxmlformats.org/officeDocument/2006/relationships/customXml" Target="../ink/ink264.xml"/><Relationship Id="rId99" Type="http://schemas.openxmlformats.org/officeDocument/2006/relationships/image" Target="../media/image269.png"/><Relationship Id="rId101" Type="http://schemas.openxmlformats.org/officeDocument/2006/relationships/image" Target="../media/image270.png"/><Relationship Id="rId122" Type="http://schemas.openxmlformats.org/officeDocument/2006/relationships/customXml" Target="../ink/ink278.xml"/><Relationship Id="rId130" Type="http://schemas.openxmlformats.org/officeDocument/2006/relationships/customXml" Target="../ink/ink282.xml"/><Relationship Id="rId135" Type="http://schemas.openxmlformats.org/officeDocument/2006/relationships/image" Target="../media/image287.png"/><Relationship Id="rId4" Type="http://schemas.openxmlformats.org/officeDocument/2006/relationships/customXml" Target="../ink/ink219.xml"/><Relationship Id="rId9" Type="http://schemas.openxmlformats.org/officeDocument/2006/relationships/image" Target="../media/image224.png"/><Relationship Id="rId13" Type="http://schemas.openxmlformats.org/officeDocument/2006/relationships/image" Target="../media/image226.png"/><Relationship Id="rId18" Type="http://schemas.openxmlformats.org/officeDocument/2006/relationships/customXml" Target="../ink/ink226.xml"/><Relationship Id="rId39" Type="http://schemas.openxmlformats.org/officeDocument/2006/relationships/image" Target="../media/image239.png"/><Relationship Id="rId109" Type="http://schemas.openxmlformats.org/officeDocument/2006/relationships/image" Target="../media/image274.png"/><Relationship Id="rId34" Type="http://schemas.openxmlformats.org/officeDocument/2006/relationships/customXml" Target="../ink/ink234.xml"/><Relationship Id="rId50" Type="http://schemas.openxmlformats.org/officeDocument/2006/relationships/customXml" Target="../ink/ink242.xml"/><Relationship Id="rId55" Type="http://schemas.openxmlformats.org/officeDocument/2006/relationships/image" Target="../media/image247.png"/><Relationship Id="rId76" Type="http://schemas.openxmlformats.org/officeDocument/2006/relationships/customXml" Target="../ink/ink255.xml"/><Relationship Id="rId97" Type="http://schemas.openxmlformats.org/officeDocument/2006/relationships/image" Target="../media/image268.png"/><Relationship Id="rId104" Type="http://schemas.openxmlformats.org/officeDocument/2006/relationships/customXml" Target="../ink/ink269.xml"/><Relationship Id="rId120" Type="http://schemas.openxmlformats.org/officeDocument/2006/relationships/customXml" Target="../ink/ink277.xml"/><Relationship Id="rId125" Type="http://schemas.openxmlformats.org/officeDocument/2006/relationships/image" Target="../media/image282.png"/><Relationship Id="rId7" Type="http://schemas.openxmlformats.org/officeDocument/2006/relationships/image" Target="../media/image223.png"/><Relationship Id="rId71" Type="http://schemas.openxmlformats.org/officeDocument/2006/relationships/image" Target="../media/image255.png"/><Relationship Id="rId92" Type="http://schemas.openxmlformats.org/officeDocument/2006/relationships/customXml" Target="../ink/ink263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234.png"/><Relationship Id="rId24" Type="http://schemas.openxmlformats.org/officeDocument/2006/relationships/customXml" Target="../ink/ink229.xml"/><Relationship Id="rId40" Type="http://schemas.openxmlformats.org/officeDocument/2006/relationships/customXml" Target="../ink/ink237.xml"/><Relationship Id="rId45" Type="http://schemas.openxmlformats.org/officeDocument/2006/relationships/image" Target="../media/image242.png"/><Relationship Id="rId66" Type="http://schemas.openxmlformats.org/officeDocument/2006/relationships/customXml" Target="../ink/ink250.xml"/><Relationship Id="rId87" Type="http://schemas.openxmlformats.org/officeDocument/2006/relationships/image" Target="../media/image263.png"/><Relationship Id="rId110" Type="http://schemas.openxmlformats.org/officeDocument/2006/relationships/customXml" Target="../ink/ink272.xml"/><Relationship Id="rId115" Type="http://schemas.openxmlformats.org/officeDocument/2006/relationships/image" Target="../media/image277.png"/><Relationship Id="rId131" Type="http://schemas.openxmlformats.org/officeDocument/2006/relationships/image" Target="../media/image285.png"/><Relationship Id="rId61" Type="http://schemas.openxmlformats.org/officeDocument/2006/relationships/image" Target="../media/image250.png"/><Relationship Id="rId82" Type="http://schemas.openxmlformats.org/officeDocument/2006/relationships/customXml" Target="../ink/ink258.xml"/><Relationship Id="rId19" Type="http://schemas.openxmlformats.org/officeDocument/2006/relationships/image" Target="../media/image229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6.xml"/><Relationship Id="rId117" Type="http://schemas.openxmlformats.org/officeDocument/2006/relationships/image" Target="../media/image344.png"/><Relationship Id="rId21" Type="http://schemas.openxmlformats.org/officeDocument/2006/relationships/image" Target="../media/image297.png"/><Relationship Id="rId42" Type="http://schemas.openxmlformats.org/officeDocument/2006/relationships/customXml" Target="../ink/ink304.xml"/><Relationship Id="rId47" Type="http://schemas.openxmlformats.org/officeDocument/2006/relationships/image" Target="../media/image310.png"/><Relationship Id="rId63" Type="http://schemas.openxmlformats.org/officeDocument/2006/relationships/image" Target="../media/image317.png"/><Relationship Id="rId68" Type="http://schemas.openxmlformats.org/officeDocument/2006/relationships/customXml" Target="../ink/ink317.xml"/><Relationship Id="rId84" Type="http://schemas.openxmlformats.org/officeDocument/2006/relationships/customXml" Target="../ink/ink325.xml"/><Relationship Id="rId89" Type="http://schemas.openxmlformats.org/officeDocument/2006/relationships/image" Target="../media/image330.png"/><Relationship Id="rId112" Type="http://schemas.openxmlformats.org/officeDocument/2006/relationships/customXml" Target="../ink/ink339.xml"/><Relationship Id="rId133" Type="http://schemas.openxmlformats.org/officeDocument/2006/relationships/image" Target="../media/image352.png"/><Relationship Id="rId138" Type="http://schemas.openxmlformats.org/officeDocument/2006/relationships/customXml" Target="../ink/ink352.xml"/><Relationship Id="rId16" Type="http://schemas.openxmlformats.org/officeDocument/2006/relationships/customXml" Target="../ink/ink291.xml"/><Relationship Id="rId107" Type="http://schemas.openxmlformats.org/officeDocument/2006/relationships/image" Target="../media/image339.png"/><Relationship Id="rId11" Type="http://schemas.openxmlformats.org/officeDocument/2006/relationships/image" Target="../media/image292.png"/><Relationship Id="rId32" Type="http://schemas.openxmlformats.org/officeDocument/2006/relationships/customXml" Target="../ink/ink299.xml"/><Relationship Id="rId37" Type="http://schemas.openxmlformats.org/officeDocument/2006/relationships/image" Target="../media/image305.png"/><Relationship Id="rId53" Type="http://schemas.openxmlformats.org/officeDocument/2006/relationships/image" Target="../media/image312.png"/><Relationship Id="rId58" Type="http://schemas.openxmlformats.org/officeDocument/2006/relationships/customXml" Target="../ink/ink312.xml"/><Relationship Id="rId74" Type="http://schemas.openxmlformats.org/officeDocument/2006/relationships/customXml" Target="../ink/ink320.xml"/><Relationship Id="rId79" Type="http://schemas.openxmlformats.org/officeDocument/2006/relationships/image" Target="../media/image325.png"/><Relationship Id="rId102" Type="http://schemas.openxmlformats.org/officeDocument/2006/relationships/customXml" Target="../ink/ink334.xml"/><Relationship Id="rId123" Type="http://schemas.openxmlformats.org/officeDocument/2006/relationships/image" Target="../media/image347.png"/><Relationship Id="rId128" Type="http://schemas.openxmlformats.org/officeDocument/2006/relationships/customXml" Target="../ink/ink347.xml"/><Relationship Id="rId144" Type="http://schemas.openxmlformats.org/officeDocument/2006/relationships/customXml" Target="../ink/ink355.xml"/><Relationship Id="rId5" Type="http://schemas.openxmlformats.org/officeDocument/2006/relationships/image" Target="../media/image289.png"/><Relationship Id="rId90" Type="http://schemas.openxmlformats.org/officeDocument/2006/relationships/customXml" Target="../ink/ink328.xml"/><Relationship Id="rId95" Type="http://schemas.openxmlformats.org/officeDocument/2006/relationships/image" Target="../media/image333.png"/><Relationship Id="rId22" Type="http://schemas.openxmlformats.org/officeDocument/2006/relationships/customXml" Target="../ink/ink294.xml"/><Relationship Id="rId27" Type="http://schemas.openxmlformats.org/officeDocument/2006/relationships/image" Target="../media/image300.png"/><Relationship Id="rId43" Type="http://schemas.openxmlformats.org/officeDocument/2006/relationships/image" Target="../media/image308.png"/><Relationship Id="rId48" Type="http://schemas.openxmlformats.org/officeDocument/2006/relationships/customXml" Target="../ink/ink307.xml"/><Relationship Id="rId64" Type="http://schemas.openxmlformats.org/officeDocument/2006/relationships/customXml" Target="../ink/ink315.xml"/><Relationship Id="rId69" Type="http://schemas.openxmlformats.org/officeDocument/2006/relationships/image" Target="../media/image320.png"/><Relationship Id="rId113" Type="http://schemas.openxmlformats.org/officeDocument/2006/relationships/image" Target="../media/image342.png"/><Relationship Id="rId118" Type="http://schemas.openxmlformats.org/officeDocument/2006/relationships/customXml" Target="../ink/ink342.xml"/><Relationship Id="rId134" Type="http://schemas.openxmlformats.org/officeDocument/2006/relationships/customXml" Target="../ink/ink350.xml"/><Relationship Id="rId139" Type="http://schemas.openxmlformats.org/officeDocument/2006/relationships/image" Target="../media/image355.png"/><Relationship Id="rId80" Type="http://schemas.openxmlformats.org/officeDocument/2006/relationships/customXml" Target="../ink/ink323.xml"/><Relationship Id="rId85" Type="http://schemas.openxmlformats.org/officeDocument/2006/relationships/image" Target="../media/image328.png"/><Relationship Id="rId3" Type="http://schemas.openxmlformats.org/officeDocument/2006/relationships/image" Target="../media/image288.png"/><Relationship Id="rId12" Type="http://schemas.openxmlformats.org/officeDocument/2006/relationships/customXml" Target="../ink/ink289.xml"/><Relationship Id="rId17" Type="http://schemas.openxmlformats.org/officeDocument/2006/relationships/image" Target="../media/image295.png"/><Relationship Id="rId25" Type="http://schemas.openxmlformats.org/officeDocument/2006/relationships/image" Target="../media/image299.png"/><Relationship Id="rId33" Type="http://schemas.openxmlformats.org/officeDocument/2006/relationships/image" Target="../media/image303.png"/><Relationship Id="rId38" Type="http://schemas.openxmlformats.org/officeDocument/2006/relationships/customXml" Target="../ink/ink302.xml"/><Relationship Id="rId46" Type="http://schemas.openxmlformats.org/officeDocument/2006/relationships/customXml" Target="../ink/ink306.xml"/><Relationship Id="rId59" Type="http://schemas.openxmlformats.org/officeDocument/2006/relationships/image" Target="../media/image315.png"/><Relationship Id="rId67" Type="http://schemas.openxmlformats.org/officeDocument/2006/relationships/image" Target="../media/image319.png"/><Relationship Id="rId103" Type="http://schemas.openxmlformats.org/officeDocument/2006/relationships/image" Target="../media/image337.png"/><Relationship Id="rId108" Type="http://schemas.openxmlformats.org/officeDocument/2006/relationships/customXml" Target="../ink/ink337.xml"/><Relationship Id="rId116" Type="http://schemas.openxmlformats.org/officeDocument/2006/relationships/customXml" Target="../ink/ink341.xml"/><Relationship Id="rId124" Type="http://schemas.openxmlformats.org/officeDocument/2006/relationships/customXml" Target="../ink/ink345.xml"/><Relationship Id="rId129" Type="http://schemas.openxmlformats.org/officeDocument/2006/relationships/image" Target="../media/image350.png"/><Relationship Id="rId137" Type="http://schemas.openxmlformats.org/officeDocument/2006/relationships/image" Target="../media/image354.png"/><Relationship Id="rId20" Type="http://schemas.openxmlformats.org/officeDocument/2006/relationships/customXml" Target="../ink/ink293.xml"/><Relationship Id="rId41" Type="http://schemas.openxmlformats.org/officeDocument/2006/relationships/image" Target="../media/image307.png"/><Relationship Id="rId54" Type="http://schemas.openxmlformats.org/officeDocument/2006/relationships/customXml" Target="../ink/ink310.xml"/><Relationship Id="rId62" Type="http://schemas.openxmlformats.org/officeDocument/2006/relationships/customXml" Target="../ink/ink314.xml"/><Relationship Id="rId70" Type="http://schemas.openxmlformats.org/officeDocument/2006/relationships/customXml" Target="../ink/ink318.xml"/><Relationship Id="rId75" Type="http://schemas.openxmlformats.org/officeDocument/2006/relationships/image" Target="../media/image323.png"/><Relationship Id="rId83" Type="http://schemas.openxmlformats.org/officeDocument/2006/relationships/image" Target="../media/image327.png"/><Relationship Id="rId88" Type="http://schemas.openxmlformats.org/officeDocument/2006/relationships/customXml" Target="../ink/ink327.xml"/><Relationship Id="rId91" Type="http://schemas.openxmlformats.org/officeDocument/2006/relationships/image" Target="../media/image331.png"/><Relationship Id="rId96" Type="http://schemas.openxmlformats.org/officeDocument/2006/relationships/customXml" Target="../ink/ink331.xml"/><Relationship Id="rId111" Type="http://schemas.openxmlformats.org/officeDocument/2006/relationships/image" Target="../media/image341.png"/><Relationship Id="rId132" Type="http://schemas.openxmlformats.org/officeDocument/2006/relationships/customXml" Target="../ink/ink349.xml"/><Relationship Id="rId140" Type="http://schemas.openxmlformats.org/officeDocument/2006/relationships/customXml" Target="../ink/ink353.xml"/><Relationship Id="rId145" Type="http://schemas.openxmlformats.org/officeDocument/2006/relationships/image" Target="../media/image35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6.xml"/><Relationship Id="rId15" Type="http://schemas.openxmlformats.org/officeDocument/2006/relationships/image" Target="../media/image294.png"/><Relationship Id="rId23" Type="http://schemas.openxmlformats.org/officeDocument/2006/relationships/image" Target="../media/image298.png"/><Relationship Id="rId28" Type="http://schemas.openxmlformats.org/officeDocument/2006/relationships/customXml" Target="../ink/ink297.xml"/><Relationship Id="rId36" Type="http://schemas.openxmlformats.org/officeDocument/2006/relationships/customXml" Target="../ink/ink301.xml"/><Relationship Id="rId49" Type="http://schemas.openxmlformats.org/officeDocument/2006/relationships/image" Target="../media/image311.png"/><Relationship Id="rId57" Type="http://schemas.openxmlformats.org/officeDocument/2006/relationships/image" Target="../media/image314.png"/><Relationship Id="rId106" Type="http://schemas.openxmlformats.org/officeDocument/2006/relationships/customXml" Target="../ink/ink336.xml"/><Relationship Id="rId114" Type="http://schemas.openxmlformats.org/officeDocument/2006/relationships/customXml" Target="../ink/ink340.xml"/><Relationship Id="rId119" Type="http://schemas.openxmlformats.org/officeDocument/2006/relationships/image" Target="../media/image345.png"/><Relationship Id="rId127" Type="http://schemas.openxmlformats.org/officeDocument/2006/relationships/image" Target="../media/image349.png"/><Relationship Id="rId10" Type="http://schemas.openxmlformats.org/officeDocument/2006/relationships/customXml" Target="../ink/ink288.xml"/><Relationship Id="rId31" Type="http://schemas.openxmlformats.org/officeDocument/2006/relationships/image" Target="../media/image302.png"/><Relationship Id="rId44" Type="http://schemas.openxmlformats.org/officeDocument/2006/relationships/customXml" Target="../ink/ink305.xml"/><Relationship Id="rId52" Type="http://schemas.openxmlformats.org/officeDocument/2006/relationships/customXml" Target="../ink/ink309.xml"/><Relationship Id="rId60" Type="http://schemas.openxmlformats.org/officeDocument/2006/relationships/customXml" Target="../ink/ink313.xml"/><Relationship Id="rId65" Type="http://schemas.openxmlformats.org/officeDocument/2006/relationships/image" Target="../media/image318.png"/><Relationship Id="rId73" Type="http://schemas.openxmlformats.org/officeDocument/2006/relationships/image" Target="../media/image322.png"/><Relationship Id="rId78" Type="http://schemas.openxmlformats.org/officeDocument/2006/relationships/customXml" Target="../ink/ink322.xml"/><Relationship Id="rId81" Type="http://schemas.openxmlformats.org/officeDocument/2006/relationships/image" Target="../media/image326.png"/><Relationship Id="rId86" Type="http://schemas.openxmlformats.org/officeDocument/2006/relationships/customXml" Target="../ink/ink326.xml"/><Relationship Id="rId94" Type="http://schemas.openxmlformats.org/officeDocument/2006/relationships/customXml" Target="../ink/ink330.xml"/><Relationship Id="rId99" Type="http://schemas.openxmlformats.org/officeDocument/2006/relationships/image" Target="../media/image335.png"/><Relationship Id="rId101" Type="http://schemas.openxmlformats.org/officeDocument/2006/relationships/image" Target="../media/image336.png"/><Relationship Id="rId122" Type="http://schemas.openxmlformats.org/officeDocument/2006/relationships/customXml" Target="../ink/ink344.xml"/><Relationship Id="rId130" Type="http://schemas.openxmlformats.org/officeDocument/2006/relationships/customXml" Target="../ink/ink348.xml"/><Relationship Id="rId135" Type="http://schemas.openxmlformats.org/officeDocument/2006/relationships/image" Target="../media/image353.png"/><Relationship Id="rId143" Type="http://schemas.openxmlformats.org/officeDocument/2006/relationships/image" Target="../media/image357.png"/><Relationship Id="rId4" Type="http://schemas.openxmlformats.org/officeDocument/2006/relationships/customXml" Target="../ink/ink285.xml"/><Relationship Id="rId9" Type="http://schemas.openxmlformats.org/officeDocument/2006/relationships/image" Target="../media/image291.png"/><Relationship Id="rId13" Type="http://schemas.openxmlformats.org/officeDocument/2006/relationships/image" Target="../media/image293.png"/><Relationship Id="rId18" Type="http://schemas.openxmlformats.org/officeDocument/2006/relationships/customXml" Target="../ink/ink292.xml"/><Relationship Id="rId39" Type="http://schemas.openxmlformats.org/officeDocument/2006/relationships/image" Target="../media/image306.png"/><Relationship Id="rId109" Type="http://schemas.openxmlformats.org/officeDocument/2006/relationships/image" Target="../media/image340.png"/><Relationship Id="rId34" Type="http://schemas.openxmlformats.org/officeDocument/2006/relationships/customXml" Target="../ink/ink300.xml"/><Relationship Id="rId50" Type="http://schemas.openxmlformats.org/officeDocument/2006/relationships/customXml" Target="../ink/ink308.xml"/><Relationship Id="rId55" Type="http://schemas.openxmlformats.org/officeDocument/2006/relationships/image" Target="../media/image313.png"/><Relationship Id="rId76" Type="http://schemas.openxmlformats.org/officeDocument/2006/relationships/customXml" Target="../ink/ink321.xml"/><Relationship Id="rId97" Type="http://schemas.openxmlformats.org/officeDocument/2006/relationships/image" Target="../media/image334.png"/><Relationship Id="rId104" Type="http://schemas.openxmlformats.org/officeDocument/2006/relationships/customXml" Target="../ink/ink335.xml"/><Relationship Id="rId120" Type="http://schemas.openxmlformats.org/officeDocument/2006/relationships/customXml" Target="../ink/ink343.xml"/><Relationship Id="rId125" Type="http://schemas.openxmlformats.org/officeDocument/2006/relationships/image" Target="../media/image348.png"/><Relationship Id="rId141" Type="http://schemas.openxmlformats.org/officeDocument/2006/relationships/image" Target="../media/image356.png"/><Relationship Id="rId7" Type="http://schemas.openxmlformats.org/officeDocument/2006/relationships/image" Target="../media/image290.png"/><Relationship Id="rId71" Type="http://schemas.openxmlformats.org/officeDocument/2006/relationships/image" Target="../media/image321.png"/><Relationship Id="rId92" Type="http://schemas.openxmlformats.org/officeDocument/2006/relationships/customXml" Target="../ink/ink329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301.png"/><Relationship Id="rId24" Type="http://schemas.openxmlformats.org/officeDocument/2006/relationships/customXml" Target="../ink/ink295.xml"/><Relationship Id="rId40" Type="http://schemas.openxmlformats.org/officeDocument/2006/relationships/customXml" Target="../ink/ink303.xml"/><Relationship Id="rId45" Type="http://schemas.openxmlformats.org/officeDocument/2006/relationships/image" Target="../media/image309.png"/><Relationship Id="rId66" Type="http://schemas.openxmlformats.org/officeDocument/2006/relationships/customXml" Target="../ink/ink316.xml"/><Relationship Id="rId87" Type="http://schemas.openxmlformats.org/officeDocument/2006/relationships/image" Target="../media/image329.png"/><Relationship Id="rId110" Type="http://schemas.openxmlformats.org/officeDocument/2006/relationships/customXml" Target="../ink/ink338.xml"/><Relationship Id="rId115" Type="http://schemas.openxmlformats.org/officeDocument/2006/relationships/image" Target="../media/image343.png"/><Relationship Id="rId131" Type="http://schemas.openxmlformats.org/officeDocument/2006/relationships/image" Target="../media/image351.png"/><Relationship Id="rId136" Type="http://schemas.openxmlformats.org/officeDocument/2006/relationships/customXml" Target="../ink/ink351.xml"/><Relationship Id="rId61" Type="http://schemas.openxmlformats.org/officeDocument/2006/relationships/image" Target="../media/image316.png"/><Relationship Id="rId82" Type="http://schemas.openxmlformats.org/officeDocument/2006/relationships/customXml" Target="../ink/ink324.xml"/><Relationship Id="rId19" Type="http://schemas.openxmlformats.org/officeDocument/2006/relationships/image" Target="../media/image296.png"/><Relationship Id="rId14" Type="http://schemas.openxmlformats.org/officeDocument/2006/relationships/customXml" Target="../ink/ink290.xml"/><Relationship Id="rId30" Type="http://schemas.openxmlformats.org/officeDocument/2006/relationships/customXml" Target="../ink/ink298.xml"/><Relationship Id="rId35" Type="http://schemas.openxmlformats.org/officeDocument/2006/relationships/image" Target="../media/image304.png"/><Relationship Id="rId56" Type="http://schemas.openxmlformats.org/officeDocument/2006/relationships/customXml" Target="../ink/ink311.xml"/><Relationship Id="rId77" Type="http://schemas.openxmlformats.org/officeDocument/2006/relationships/image" Target="../media/image324.png"/><Relationship Id="rId100" Type="http://schemas.openxmlformats.org/officeDocument/2006/relationships/customXml" Target="../ink/ink333.xml"/><Relationship Id="rId105" Type="http://schemas.openxmlformats.org/officeDocument/2006/relationships/image" Target="../media/image338.png"/><Relationship Id="rId126" Type="http://schemas.openxmlformats.org/officeDocument/2006/relationships/customXml" Target="../ink/ink346.xml"/><Relationship Id="rId8" Type="http://schemas.openxmlformats.org/officeDocument/2006/relationships/customXml" Target="../ink/ink287.xml"/><Relationship Id="rId51" Type="http://schemas.openxmlformats.org/officeDocument/2006/relationships/image" Target="../media/image20.png"/><Relationship Id="rId72" Type="http://schemas.openxmlformats.org/officeDocument/2006/relationships/customXml" Target="../ink/ink319.xml"/><Relationship Id="rId93" Type="http://schemas.openxmlformats.org/officeDocument/2006/relationships/image" Target="../media/image332.png"/><Relationship Id="rId98" Type="http://schemas.openxmlformats.org/officeDocument/2006/relationships/customXml" Target="../ink/ink332.xml"/><Relationship Id="rId121" Type="http://schemas.openxmlformats.org/officeDocument/2006/relationships/image" Target="../media/image346.png"/><Relationship Id="rId142" Type="http://schemas.openxmlformats.org/officeDocument/2006/relationships/customXml" Target="../ink/ink35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4.png"/><Relationship Id="rId21" Type="http://schemas.openxmlformats.org/officeDocument/2006/relationships/image" Target="../media/image367.png"/><Relationship Id="rId42" Type="http://schemas.openxmlformats.org/officeDocument/2006/relationships/customXml" Target="../ink/ink375.xml"/><Relationship Id="rId63" Type="http://schemas.openxmlformats.org/officeDocument/2006/relationships/image" Target="../media/image388.png"/><Relationship Id="rId84" Type="http://schemas.openxmlformats.org/officeDocument/2006/relationships/customXml" Target="../ink/ink396.xml"/><Relationship Id="rId138" Type="http://schemas.openxmlformats.org/officeDocument/2006/relationships/customXml" Target="../ink/ink423.xml"/><Relationship Id="rId159" Type="http://schemas.openxmlformats.org/officeDocument/2006/relationships/image" Target="../media/image435.png"/><Relationship Id="rId170" Type="http://schemas.openxmlformats.org/officeDocument/2006/relationships/customXml" Target="../ink/ink439.xml"/><Relationship Id="rId191" Type="http://schemas.openxmlformats.org/officeDocument/2006/relationships/image" Target="../media/image451.png"/><Relationship Id="rId196" Type="http://schemas.openxmlformats.org/officeDocument/2006/relationships/customXml" Target="../ink/ink452.xml"/><Relationship Id="rId200" Type="http://schemas.openxmlformats.org/officeDocument/2006/relationships/customXml" Target="../ink/ink454.xml"/><Relationship Id="rId16" Type="http://schemas.openxmlformats.org/officeDocument/2006/relationships/customXml" Target="../ink/ink362.xml"/><Relationship Id="rId107" Type="http://schemas.openxmlformats.org/officeDocument/2006/relationships/image" Target="../media/image409.png"/><Relationship Id="rId11" Type="http://schemas.openxmlformats.org/officeDocument/2006/relationships/image" Target="../media/image362.png"/><Relationship Id="rId32" Type="http://schemas.openxmlformats.org/officeDocument/2006/relationships/customXml" Target="../ink/ink370.xml"/><Relationship Id="rId37" Type="http://schemas.openxmlformats.org/officeDocument/2006/relationships/image" Target="../media/image375.png"/><Relationship Id="rId53" Type="http://schemas.openxmlformats.org/officeDocument/2006/relationships/image" Target="../media/image383.png"/><Relationship Id="rId58" Type="http://schemas.openxmlformats.org/officeDocument/2006/relationships/customXml" Target="../ink/ink383.xml"/><Relationship Id="rId74" Type="http://schemas.openxmlformats.org/officeDocument/2006/relationships/customXml" Target="../ink/ink391.xml"/><Relationship Id="rId79" Type="http://schemas.openxmlformats.org/officeDocument/2006/relationships/image" Target="../media/image396.png"/><Relationship Id="rId102" Type="http://schemas.openxmlformats.org/officeDocument/2006/relationships/customXml" Target="../ink/ink405.xml"/><Relationship Id="rId123" Type="http://schemas.openxmlformats.org/officeDocument/2006/relationships/image" Target="../media/image417.png"/><Relationship Id="rId128" Type="http://schemas.openxmlformats.org/officeDocument/2006/relationships/customXml" Target="../ink/ink418.xml"/><Relationship Id="rId144" Type="http://schemas.openxmlformats.org/officeDocument/2006/relationships/customXml" Target="../ink/ink426.xml"/><Relationship Id="rId149" Type="http://schemas.openxmlformats.org/officeDocument/2006/relationships/image" Target="../media/image430.png"/><Relationship Id="rId5" Type="http://schemas.openxmlformats.org/officeDocument/2006/relationships/image" Target="../media/image359.png"/><Relationship Id="rId90" Type="http://schemas.openxmlformats.org/officeDocument/2006/relationships/customXml" Target="../ink/ink399.xml"/><Relationship Id="rId95" Type="http://schemas.openxmlformats.org/officeDocument/2006/relationships/image" Target="../media/image404.png"/><Relationship Id="rId160" Type="http://schemas.openxmlformats.org/officeDocument/2006/relationships/customXml" Target="../ink/ink434.xml"/><Relationship Id="rId165" Type="http://schemas.openxmlformats.org/officeDocument/2006/relationships/image" Target="../media/image438.png"/><Relationship Id="rId181" Type="http://schemas.openxmlformats.org/officeDocument/2006/relationships/image" Target="../media/image446.png"/><Relationship Id="rId186" Type="http://schemas.openxmlformats.org/officeDocument/2006/relationships/customXml" Target="../ink/ink447.xml"/><Relationship Id="rId22" Type="http://schemas.openxmlformats.org/officeDocument/2006/relationships/customXml" Target="../ink/ink365.xml"/><Relationship Id="rId27" Type="http://schemas.openxmlformats.org/officeDocument/2006/relationships/image" Target="../media/image370.png"/><Relationship Id="rId43" Type="http://schemas.openxmlformats.org/officeDocument/2006/relationships/image" Target="../media/image378.png"/><Relationship Id="rId48" Type="http://schemas.openxmlformats.org/officeDocument/2006/relationships/customXml" Target="../ink/ink378.xml"/><Relationship Id="rId64" Type="http://schemas.openxmlformats.org/officeDocument/2006/relationships/customXml" Target="../ink/ink386.xml"/><Relationship Id="rId69" Type="http://schemas.openxmlformats.org/officeDocument/2006/relationships/image" Target="../media/image391.png"/><Relationship Id="rId113" Type="http://schemas.openxmlformats.org/officeDocument/2006/relationships/image" Target="../media/image412.png"/><Relationship Id="rId118" Type="http://schemas.openxmlformats.org/officeDocument/2006/relationships/customXml" Target="../ink/ink413.xml"/><Relationship Id="rId134" Type="http://schemas.openxmlformats.org/officeDocument/2006/relationships/customXml" Target="../ink/ink421.xml"/><Relationship Id="rId139" Type="http://schemas.openxmlformats.org/officeDocument/2006/relationships/image" Target="../media/image425.png"/><Relationship Id="rId80" Type="http://schemas.openxmlformats.org/officeDocument/2006/relationships/customXml" Target="../ink/ink394.xml"/><Relationship Id="rId85" Type="http://schemas.openxmlformats.org/officeDocument/2006/relationships/image" Target="../media/image399.png"/><Relationship Id="rId150" Type="http://schemas.openxmlformats.org/officeDocument/2006/relationships/customXml" Target="../ink/ink429.xml"/><Relationship Id="rId155" Type="http://schemas.openxmlformats.org/officeDocument/2006/relationships/image" Target="../media/image433.png"/><Relationship Id="rId171" Type="http://schemas.openxmlformats.org/officeDocument/2006/relationships/image" Target="../media/image441.png"/><Relationship Id="rId176" Type="http://schemas.openxmlformats.org/officeDocument/2006/relationships/customXml" Target="../ink/ink442.xml"/><Relationship Id="rId192" Type="http://schemas.openxmlformats.org/officeDocument/2006/relationships/customXml" Target="../ink/ink450.xml"/><Relationship Id="rId197" Type="http://schemas.openxmlformats.org/officeDocument/2006/relationships/image" Target="../media/image454.png"/><Relationship Id="rId201" Type="http://schemas.openxmlformats.org/officeDocument/2006/relationships/image" Target="../media/image456.png"/><Relationship Id="rId12" Type="http://schemas.openxmlformats.org/officeDocument/2006/relationships/customXml" Target="../ink/ink360.xml"/><Relationship Id="rId17" Type="http://schemas.openxmlformats.org/officeDocument/2006/relationships/image" Target="../media/image365.png"/><Relationship Id="rId33" Type="http://schemas.openxmlformats.org/officeDocument/2006/relationships/image" Target="../media/image373.png"/><Relationship Id="rId38" Type="http://schemas.openxmlformats.org/officeDocument/2006/relationships/customXml" Target="../ink/ink373.xml"/><Relationship Id="rId59" Type="http://schemas.openxmlformats.org/officeDocument/2006/relationships/image" Target="../media/image386.png"/><Relationship Id="rId103" Type="http://schemas.openxmlformats.org/officeDocument/2006/relationships/image" Target="../media/image407.png"/><Relationship Id="rId108" Type="http://schemas.openxmlformats.org/officeDocument/2006/relationships/customXml" Target="../ink/ink408.xml"/><Relationship Id="rId124" Type="http://schemas.openxmlformats.org/officeDocument/2006/relationships/customXml" Target="../ink/ink416.xml"/><Relationship Id="rId129" Type="http://schemas.openxmlformats.org/officeDocument/2006/relationships/image" Target="../media/image420.png"/><Relationship Id="rId54" Type="http://schemas.openxmlformats.org/officeDocument/2006/relationships/customXml" Target="../ink/ink381.xml"/><Relationship Id="rId70" Type="http://schemas.openxmlformats.org/officeDocument/2006/relationships/customXml" Target="../ink/ink389.xml"/><Relationship Id="rId75" Type="http://schemas.openxmlformats.org/officeDocument/2006/relationships/image" Target="../media/image394.png"/><Relationship Id="rId91" Type="http://schemas.openxmlformats.org/officeDocument/2006/relationships/image" Target="../media/image402.png"/><Relationship Id="rId96" Type="http://schemas.openxmlformats.org/officeDocument/2006/relationships/customXml" Target="../ink/ink402.xml"/><Relationship Id="rId140" Type="http://schemas.openxmlformats.org/officeDocument/2006/relationships/customXml" Target="../ink/ink424.xml"/><Relationship Id="rId145" Type="http://schemas.openxmlformats.org/officeDocument/2006/relationships/image" Target="../media/image428.png"/><Relationship Id="rId161" Type="http://schemas.openxmlformats.org/officeDocument/2006/relationships/image" Target="../media/image436.png"/><Relationship Id="rId166" Type="http://schemas.openxmlformats.org/officeDocument/2006/relationships/customXml" Target="../ink/ink437.xml"/><Relationship Id="rId182" Type="http://schemas.openxmlformats.org/officeDocument/2006/relationships/customXml" Target="../ink/ink445.xml"/><Relationship Id="rId187" Type="http://schemas.openxmlformats.org/officeDocument/2006/relationships/image" Target="../media/image44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57.xml"/><Relationship Id="rId23" Type="http://schemas.openxmlformats.org/officeDocument/2006/relationships/image" Target="../media/image368.png"/><Relationship Id="rId28" Type="http://schemas.openxmlformats.org/officeDocument/2006/relationships/customXml" Target="../ink/ink368.xml"/><Relationship Id="rId49" Type="http://schemas.openxmlformats.org/officeDocument/2006/relationships/image" Target="../media/image381.png"/><Relationship Id="rId114" Type="http://schemas.openxmlformats.org/officeDocument/2006/relationships/customXml" Target="../ink/ink411.xml"/><Relationship Id="rId119" Type="http://schemas.openxmlformats.org/officeDocument/2006/relationships/image" Target="../media/image415.png"/><Relationship Id="rId44" Type="http://schemas.openxmlformats.org/officeDocument/2006/relationships/customXml" Target="../ink/ink376.xml"/><Relationship Id="rId60" Type="http://schemas.openxmlformats.org/officeDocument/2006/relationships/customXml" Target="../ink/ink384.xml"/><Relationship Id="rId65" Type="http://schemas.openxmlformats.org/officeDocument/2006/relationships/image" Target="../media/image389.png"/><Relationship Id="rId81" Type="http://schemas.openxmlformats.org/officeDocument/2006/relationships/image" Target="../media/image397.png"/><Relationship Id="rId86" Type="http://schemas.openxmlformats.org/officeDocument/2006/relationships/customXml" Target="../ink/ink397.xml"/><Relationship Id="rId130" Type="http://schemas.openxmlformats.org/officeDocument/2006/relationships/customXml" Target="../ink/ink419.xml"/><Relationship Id="rId135" Type="http://schemas.openxmlformats.org/officeDocument/2006/relationships/image" Target="../media/image423.png"/><Relationship Id="rId151" Type="http://schemas.openxmlformats.org/officeDocument/2006/relationships/image" Target="../media/image431.png"/><Relationship Id="rId156" Type="http://schemas.openxmlformats.org/officeDocument/2006/relationships/customXml" Target="../ink/ink432.xml"/><Relationship Id="rId177" Type="http://schemas.openxmlformats.org/officeDocument/2006/relationships/image" Target="../media/image444.png"/><Relationship Id="rId198" Type="http://schemas.openxmlformats.org/officeDocument/2006/relationships/customXml" Target="../ink/ink453.xml"/><Relationship Id="rId172" Type="http://schemas.openxmlformats.org/officeDocument/2006/relationships/customXml" Target="../ink/ink440.xml"/><Relationship Id="rId193" Type="http://schemas.openxmlformats.org/officeDocument/2006/relationships/image" Target="../media/image452.png"/><Relationship Id="rId13" Type="http://schemas.openxmlformats.org/officeDocument/2006/relationships/image" Target="../media/image363.png"/><Relationship Id="rId18" Type="http://schemas.openxmlformats.org/officeDocument/2006/relationships/customXml" Target="../ink/ink363.xml"/><Relationship Id="rId39" Type="http://schemas.openxmlformats.org/officeDocument/2006/relationships/image" Target="../media/image376.png"/><Relationship Id="rId109" Type="http://schemas.openxmlformats.org/officeDocument/2006/relationships/image" Target="../media/image410.png"/><Relationship Id="rId34" Type="http://schemas.openxmlformats.org/officeDocument/2006/relationships/customXml" Target="../ink/ink371.xml"/><Relationship Id="rId50" Type="http://schemas.openxmlformats.org/officeDocument/2006/relationships/customXml" Target="../ink/ink379.xml"/><Relationship Id="rId55" Type="http://schemas.openxmlformats.org/officeDocument/2006/relationships/image" Target="../media/image384.png"/><Relationship Id="rId76" Type="http://schemas.openxmlformats.org/officeDocument/2006/relationships/customXml" Target="../ink/ink392.xml"/><Relationship Id="rId97" Type="http://schemas.openxmlformats.org/officeDocument/2006/relationships/image" Target="../media/image405.png"/><Relationship Id="rId104" Type="http://schemas.openxmlformats.org/officeDocument/2006/relationships/customXml" Target="../ink/ink406.xml"/><Relationship Id="rId120" Type="http://schemas.openxmlformats.org/officeDocument/2006/relationships/customXml" Target="../ink/ink414.xml"/><Relationship Id="rId125" Type="http://schemas.openxmlformats.org/officeDocument/2006/relationships/image" Target="../media/image418.png"/><Relationship Id="rId141" Type="http://schemas.openxmlformats.org/officeDocument/2006/relationships/image" Target="../media/image426.png"/><Relationship Id="rId146" Type="http://schemas.openxmlformats.org/officeDocument/2006/relationships/customXml" Target="../ink/ink427.xml"/><Relationship Id="rId167" Type="http://schemas.openxmlformats.org/officeDocument/2006/relationships/image" Target="../media/image439.png"/><Relationship Id="rId188" Type="http://schemas.openxmlformats.org/officeDocument/2006/relationships/customXml" Target="../ink/ink448.xml"/><Relationship Id="rId7" Type="http://schemas.openxmlformats.org/officeDocument/2006/relationships/image" Target="../media/image360.png"/><Relationship Id="rId71" Type="http://schemas.openxmlformats.org/officeDocument/2006/relationships/image" Target="../media/image392.png"/><Relationship Id="rId92" Type="http://schemas.openxmlformats.org/officeDocument/2006/relationships/customXml" Target="../ink/ink400.xml"/><Relationship Id="rId162" Type="http://schemas.openxmlformats.org/officeDocument/2006/relationships/customXml" Target="../ink/ink435.xml"/><Relationship Id="rId183" Type="http://schemas.openxmlformats.org/officeDocument/2006/relationships/image" Target="../media/image447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371.png"/><Relationship Id="rId24" Type="http://schemas.openxmlformats.org/officeDocument/2006/relationships/customXml" Target="../ink/ink366.xml"/><Relationship Id="rId40" Type="http://schemas.openxmlformats.org/officeDocument/2006/relationships/customXml" Target="../ink/ink374.xml"/><Relationship Id="rId45" Type="http://schemas.openxmlformats.org/officeDocument/2006/relationships/image" Target="../media/image379.png"/><Relationship Id="rId66" Type="http://schemas.openxmlformats.org/officeDocument/2006/relationships/customXml" Target="../ink/ink387.xml"/><Relationship Id="rId87" Type="http://schemas.openxmlformats.org/officeDocument/2006/relationships/image" Target="../media/image400.png"/><Relationship Id="rId110" Type="http://schemas.openxmlformats.org/officeDocument/2006/relationships/customXml" Target="../ink/ink409.xml"/><Relationship Id="rId115" Type="http://schemas.openxmlformats.org/officeDocument/2006/relationships/image" Target="../media/image413.png"/><Relationship Id="rId131" Type="http://schemas.openxmlformats.org/officeDocument/2006/relationships/image" Target="../media/image421.png"/><Relationship Id="rId136" Type="http://schemas.openxmlformats.org/officeDocument/2006/relationships/customXml" Target="../ink/ink422.xml"/><Relationship Id="rId157" Type="http://schemas.openxmlformats.org/officeDocument/2006/relationships/image" Target="../media/image434.png"/><Relationship Id="rId178" Type="http://schemas.openxmlformats.org/officeDocument/2006/relationships/customXml" Target="../ink/ink443.xml"/><Relationship Id="rId61" Type="http://schemas.openxmlformats.org/officeDocument/2006/relationships/image" Target="../media/image387.png"/><Relationship Id="rId82" Type="http://schemas.openxmlformats.org/officeDocument/2006/relationships/customXml" Target="../ink/ink395.xml"/><Relationship Id="rId152" Type="http://schemas.openxmlformats.org/officeDocument/2006/relationships/customXml" Target="../ink/ink430.xml"/><Relationship Id="rId173" Type="http://schemas.openxmlformats.org/officeDocument/2006/relationships/image" Target="../media/image442.png"/><Relationship Id="rId194" Type="http://schemas.openxmlformats.org/officeDocument/2006/relationships/customXml" Target="../ink/ink451.xml"/><Relationship Id="rId199" Type="http://schemas.openxmlformats.org/officeDocument/2006/relationships/image" Target="../media/image455.png"/><Relationship Id="rId19" Type="http://schemas.openxmlformats.org/officeDocument/2006/relationships/image" Target="../media/image366.png"/><Relationship Id="rId14" Type="http://schemas.openxmlformats.org/officeDocument/2006/relationships/customXml" Target="../ink/ink361.xml"/><Relationship Id="rId30" Type="http://schemas.openxmlformats.org/officeDocument/2006/relationships/customXml" Target="../ink/ink369.xml"/><Relationship Id="rId35" Type="http://schemas.openxmlformats.org/officeDocument/2006/relationships/image" Target="../media/image374.png"/><Relationship Id="rId56" Type="http://schemas.openxmlformats.org/officeDocument/2006/relationships/customXml" Target="../ink/ink382.xml"/><Relationship Id="rId77" Type="http://schemas.openxmlformats.org/officeDocument/2006/relationships/image" Target="../media/image395.png"/><Relationship Id="rId100" Type="http://schemas.openxmlformats.org/officeDocument/2006/relationships/customXml" Target="../ink/ink404.xml"/><Relationship Id="rId105" Type="http://schemas.openxmlformats.org/officeDocument/2006/relationships/image" Target="../media/image408.png"/><Relationship Id="rId126" Type="http://schemas.openxmlformats.org/officeDocument/2006/relationships/customXml" Target="../ink/ink417.xml"/><Relationship Id="rId147" Type="http://schemas.openxmlformats.org/officeDocument/2006/relationships/image" Target="../media/image429.png"/><Relationship Id="rId168" Type="http://schemas.openxmlformats.org/officeDocument/2006/relationships/customXml" Target="../ink/ink438.xml"/><Relationship Id="rId8" Type="http://schemas.openxmlformats.org/officeDocument/2006/relationships/customXml" Target="../ink/ink358.xml"/><Relationship Id="rId51" Type="http://schemas.openxmlformats.org/officeDocument/2006/relationships/image" Target="../media/image382.png"/><Relationship Id="rId72" Type="http://schemas.openxmlformats.org/officeDocument/2006/relationships/customXml" Target="../ink/ink390.xml"/><Relationship Id="rId93" Type="http://schemas.openxmlformats.org/officeDocument/2006/relationships/image" Target="../media/image403.png"/><Relationship Id="rId98" Type="http://schemas.openxmlformats.org/officeDocument/2006/relationships/customXml" Target="../ink/ink403.xml"/><Relationship Id="rId121" Type="http://schemas.openxmlformats.org/officeDocument/2006/relationships/image" Target="../media/image416.png"/><Relationship Id="rId142" Type="http://schemas.openxmlformats.org/officeDocument/2006/relationships/customXml" Target="../ink/ink425.xml"/><Relationship Id="rId163" Type="http://schemas.openxmlformats.org/officeDocument/2006/relationships/image" Target="../media/image437.png"/><Relationship Id="rId184" Type="http://schemas.openxmlformats.org/officeDocument/2006/relationships/customXml" Target="../ink/ink446.xml"/><Relationship Id="rId189" Type="http://schemas.openxmlformats.org/officeDocument/2006/relationships/image" Target="../media/image450.png"/><Relationship Id="rId3" Type="http://schemas.openxmlformats.org/officeDocument/2006/relationships/image" Target="../media/image1110.png"/><Relationship Id="rId25" Type="http://schemas.openxmlformats.org/officeDocument/2006/relationships/image" Target="../media/image369.png"/><Relationship Id="rId46" Type="http://schemas.openxmlformats.org/officeDocument/2006/relationships/customXml" Target="../ink/ink377.xml"/><Relationship Id="rId67" Type="http://schemas.openxmlformats.org/officeDocument/2006/relationships/image" Target="../media/image390.png"/><Relationship Id="rId116" Type="http://schemas.openxmlformats.org/officeDocument/2006/relationships/customXml" Target="../ink/ink412.xml"/><Relationship Id="rId137" Type="http://schemas.openxmlformats.org/officeDocument/2006/relationships/image" Target="../media/image424.png"/><Relationship Id="rId158" Type="http://schemas.openxmlformats.org/officeDocument/2006/relationships/customXml" Target="../ink/ink433.xml"/><Relationship Id="rId20" Type="http://schemas.openxmlformats.org/officeDocument/2006/relationships/customXml" Target="../ink/ink364.xml"/><Relationship Id="rId41" Type="http://schemas.openxmlformats.org/officeDocument/2006/relationships/image" Target="../media/image377.png"/><Relationship Id="rId62" Type="http://schemas.openxmlformats.org/officeDocument/2006/relationships/customXml" Target="../ink/ink385.xml"/><Relationship Id="rId83" Type="http://schemas.openxmlformats.org/officeDocument/2006/relationships/image" Target="../media/image398.png"/><Relationship Id="rId88" Type="http://schemas.openxmlformats.org/officeDocument/2006/relationships/customXml" Target="../ink/ink398.xml"/><Relationship Id="rId111" Type="http://schemas.openxmlformats.org/officeDocument/2006/relationships/image" Target="../media/image411.png"/><Relationship Id="rId132" Type="http://schemas.openxmlformats.org/officeDocument/2006/relationships/customXml" Target="../ink/ink420.xml"/><Relationship Id="rId153" Type="http://schemas.openxmlformats.org/officeDocument/2006/relationships/image" Target="../media/image432.png"/><Relationship Id="rId174" Type="http://schemas.openxmlformats.org/officeDocument/2006/relationships/customXml" Target="../ink/ink441.xml"/><Relationship Id="rId179" Type="http://schemas.openxmlformats.org/officeDocument/2006/relationships/image" Target="../media/image445.png"/><Relationship Id="rId195" Type="http://schemas.openxmlformats.org/officeDocument/2006/relationships/image" Target="../media/image453.png"/><Relationship Id="rId190" Type="http://schemas.openxmlformats.org/officeDocument/2006/relationships/customXml" Target="../ink/ink449.xml"/><Relationship Id="rId15" Type="http://schemas.openxmlformats.org/officeDocument/2006/relationships/image" Target="../media/image364.png"/><Relationship Id="rId36" Type="http://schemas.openxmlformats.org/officeDocument/2006/relationships/customXml" Target="../ink/ink372.xml"/><Relationship Id="rId57" Type="http://schemas.openxmlformats.org/officeDocument/2006/relationships/image" Target="../media/image385.png"/><Relationship Id="rId106" Type="http://schemas.openxmlformats.org/officeDocument/2006/relationships/customXml" Target="../ink/ink407.xml"/><Relationship Id="rId127" Type="http://schemas.openxmlformats.org/officeDocument/2006/relationships/image" Target="../media/image419.png"/><Relationship Id="rId10" Type="http://schemas.openxmlformats.org/officeDocument/2006/relationships/customXml" Target="../ink/ink359.xml"/><Relationship Id="rId31" Type="http://schemas.openxmlformats.org/officeDocument/2006/relationships/image" Target="../media/image372.png"/><Relationship Id="rId52" Type="http://schemas.openxmlformats.org/officeDocument/2006/relationships/customXml" Target="../ink/ink380.xml"/><Relationship Id="rId73" Type="http://schemas.openxmlformats.org/officeDocument/2006/relationships/image" Target="../media/image393.png"/><Relationship Id="rId78" Type="http://schemas.openxmlformats.org/officeDocument/2006/relationships/customXml" Target="../ink/ink393.xml"/><Relationship Id="rId94" Type="http://schemas.openxmlformats.org/officeDocument/2006/relationships/customXml" Target="../ink/ink401.xml"/><Relationship Id="rId99" Type="http://schemas.openxmlformats.org/officeDocument/2006/relationships/image" Target="../media/image36.png"/><Relationship Id="rId101" Type="http://schemas.openxmlformats.org/officeDocument/2006/relationships/image" Target="../media/image406.png"/><Relationship Id="rId122" Type="http://schemas.openxmlformats.org/officeDocument/2006/relationships/customXml" Target="../ink/ink415.xml"/><Relationship Id="rId143" Type="http://schemas.openxmlformats.org/officeDocument/2006/relationships/image" Target="../media/image427.png"/><Relationship Id="rId148" Type="http://schemas.openxmlformats.org/officeDocument/2006/relationships/customXml" Target="../ink/ink428.xml"/><Relationship Id="rId164" Type="http://schemas.openxmlformats.org/officeDocument/2006/relationships/customXml" Target="../ink/ink436.xml"/><Relationship Id="rId169" Type="http://schemas.openxmlformats.org/officeDocument/2006/relationships/image" Target="../media/image440.png"/><Relationship Id="rId185" Type="http://schemas.openxmlformats.org/officeDocument/2006/relationships/image" Target="../media/image448.png"/><Relationship Id="rId4" Type="http://schemas.openxmlformats.org/officeDocument/2006/relationships/customXml" Target="../ink/ink356.xml"/><Relationship Id="rId9" Type="http://schemas.openxmlformats.org/officeDocument/2006/relationships/image" Target="../media/image361.png"/><Relationship Id="rId180" Type="http://schemas.openxmlformats.org/officeDocument/2006/relationships/customXml" Target="../ink/ink444.xml"/><Relationship Id="rId26" Type="http://schemas.openxmlformats.org/officeDocument/2006/relationships/customXml" Target="../ink/ink367.xml"/><Relationship Id="rId47" Type="http://schemas.openxmlformats.org/officeDocument/2006/relationships/image" Target="../media/image380.png"/><Relationship Id="rId68" Type="http://schemas.openxmlformats.org/officeDocument/2006/relationships/customXml" Target="../ink/ink388.xml"/><Relationship Id="rId89" Type="http://schemas.openxmlformats.org/officeDocument/2006/relationships/image" Target="../media/image401.png"/><Relationship Id="rId112" Type="http://schemas.openxmlformats.org/officeDocument/2006/relationships/customXml" Target="../ink/ink410.xml"/><Relationship Id="rId133" Type="http://schemas.openxmlformats.org/officeDocument/2006/relationships/image" Target="../media/image422.png"/><Relationship Id="rId154" Type="http://schemas.openxmlformats.org/officeDocument/2006/relationships/customXml" Target="../ink/ink431.xml"/><Relationship Id="rId175" Type="http://schemas.openxmlformats.org/officeDocument/2006/relationships/image" Target="../media/image443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2.png"/><Relationship Id="rId21" Type="http://schemas.openxmlformats.org/officeDocument/2006/relationships/image" Target="../media/image464.png"/><Relationship Id="rId42" Type="http://schemas.openxmlformats.org/officeDocument/2006/relationships/customXml" Target="../ink/ink474.xml"/><Relationship Id="rId63" Type="http://schemas.openxmlformats.org/officeDocument/2006/relationships/image" Target="../media/image485.png"/><Relationship Id="rId84" Type="http://schemas.openxmlformats.org/officeDocument/2006/relationships/customXml" Target="../ink/ink495.xml"/><Relationship Id="rId138" Type="http://schemas.openxmlformats.org/officeDocument/2006/relationships/customXml" Target="../ink/ink522.xml"/><Relationship Id="rId159" Type="http://schemas.openxmlformats.org/officeDocument/2006/relationships/image" Target="../media/image533.png"/><Relationship Id="rId170" Type="http://schemas.openxmlformats.org/officeDocument/2006/relationships/customXml" Target="../ink/ink538.xml"/><Relationship Id="rId191" Type="http://schemas.openxmlformats.org/officeDocument/2006/relationships/image" Target="../media/image549.png"/><Relationship Id="rId205" Type="http://schemas.openxmlformats.org/officeDocument/2006/relationships/image" Target="../media/image556.png"/><Relationship Id="rId226" Type="http://schemas.openxmlformats.org/officeDocument/2006/relationships/customXml" Target="../ink/ink566.xml"/><Relationship Id="rId107" Type="http://schemas.openxmlformats.org/officeDocument/2006/relationships/image" Target="../media/image507.png"/><Relationship Id="rId11" Type="http://schemas.openxmlformats.org/officeDocument/2006/relationships/image" Target="../media/image460.png"/><Relationship Id="rId32" Type="http://schemas.openxmlformats.org/officeDocument/2006/relationships/customXml" Target="../ink/ink469.xml"/><Relationship Id="rId53" Type="http://schemas.openxmlformats.org/officeDocument/2006/relationships/image" Target="../media/image480.png"/><Relationship Id="rId74" Type="http://schemas.openxmlformats.org/officeDocument/2006/relationships/customXml" Target="../ink/ink490.xml"/><Relationship Id="rId128" Type="http://schemas.openxmlformats.org/officeDocument/2006/relationships/customXml" Target="../ink/ink517.xml"/><Relationship Id="rId149" Type="http://schemas.openxmlformats.org/officeDocument/2006/relationships/image" Target="../media/image528.png"/><Relationship Id="rId5" Type="http://schemas.openxmlformats.org/officeDocument/2006/relationships/image" Target="../media/image457.png"/><Relationship Id="rId95" Type="http://schemas.openxmlformats.org/officeDocument/2006/relationships/image" Target="../media/image501.png"/><Relationship Id="rId160" Type="http://schemas.openxmlformats.org/officeDocument/2006/relationships/customXml" Target="../ink/ink533.xml"/><Relationship Id="rId181" Type="http://schemas.openxmlformats.org/officeDocument/2006/relationships/image" Target="../media/image544.png"/><Relationship Id="rId216" Type="http://schemas.openxmlformats.org/officeDocument/2006/relationships/customXml" Target="../ink/ink561.xml"/><Relationship Id="rId237" Type="http://schemas.openxmlformats.org/officeDocument/2006/relationships/image" Target="../media/image572.png"/><Relationship Id="rId22" Type="http://schemas.openxmlformats.org/officeDocument/2006/relationships/customXml" Target="../ink/ink464.xml"/><Relationship Id="rId43" Type="http://schemas.openxmlformats.org/officeDocument/2006/relationships/image" Target="../media/image475.png"/><Relationship Id="rId64" Type="http://schemas.openxmlformats.org/officeDocument/2006/relationships/customXml" Target="../ink/ink485.xml"/><Relationship Id="rId118" Type="http://schemas.openxmlformats.org/officeDocument/2006/relationships/customXml" Target="../ink/ink512.xml"/><Relationship Id="rId139" Type="http://schemas.openxmlformats.org/officeDocument/2006/relationships/image" Target="../media/image523.png"/><Relationship Id="rId85" Type="http://schemas.openxmlformats.org/officeDocument/2006/relationships/image" Target="../media/image496.png"/><Relationship Id="rId150" Type="http://schemas.openxmlformats.org/officeDocument/2006/relationships/customXml" Target="../ink/ink528.xml"/><Relationship Id="rId171" Type="http://schemas.openxmlformats.org/officeDocument/2006/relationships/image" Target="../media/image539.png"/><Relationship Id="rId192" Type="http://schemas.openxmlformats.org/officeDocument/2006/relationships/customXml" Target="../ink/ink549.xml"/><Relationship Id="rId206" Type="http://schemas.openxmlformats.org/officeDocument/2006/relationships/customXml" Target="../ink/ink556.xml"/><Relationship Id="rId227" Type="http://schemas.openxmlformats.org/officeDocument/2006/relationships/image" Target="../media/image567.png"/><Relationship Id="rId201" Type="http://schemas.openxmlformats.org/officeDocument/2006/relationships/image" Target="../media/image554.png"/><Relationship Id="rId222" Type="http://schemas.openxmlformats.org/officeDocument/2006/relationships/customXml" Target="../ink/ink564.xml"/><Relationship Id="rId243" Type="http://schemas.openxmlformats.org/officeDocument/2006/relationships/image" Target="../media/image575.png"/><Relationship Id="rId12" Type="http://schemas.openxmlformats.org/officeDocument/2006/relationships/customXml" Target="../ink/ink459.xml"/><Relationship Id="rId17" Type="http://schemas.openxmlformats.org/officeDocument/2006/relationships/image" Target="../media/image462.png"/><Relationship Id="rId33" Type="http://schemas.openxmlformats.org/officeDocument/2006/relationships/image" Target="../media/image470.png"/><Relationship Id="rId38" Type="http://schemas.openxmlformats.org/officeDocument/2006/relationships/customXml" Target="../ink/ink472.xml"/><Relationship Id="rId59" Type="http://schemas.openxmlformats.org/officeDocument/2006/relationships/image" Target="../media/image483.png"/><Relationship Id="rId103" Type="http://schemas.openxmlformats.org/officeDocument/2006/relationships/image" Target="../media/image505.png"/><Relationship Id="rId108" Type="http://schemas.openxmlformats.org/officeDocument/2006/relationships/customXml" Target="../ink/ink507.xml"/><Relationship Id="rId124" Type="http://schemas.openxmlformats.org/officeDocument/2006/relationships/customXml" Target="../ink/ink515.xml"/><Relationship Id="rId129" Type="http://schemas.openxmlformats.org/officeDocument/2006/relationships/image" Target="../media/image518.png"/><Relationship Id="rId54" Type="http://schemas.openxmlformats.org/officeDocument/2006/relationships/customXml" Target="../ink/ink480.xml"/><Relationship Id="rId70" Type="http://schemas.openxmlformats.org/officeDocument/2006/relationships/customXml" Target="../ink/ink488.xml"/><Relationship Id="rId75" Type="http://schemas.openxmlformats.org/officeDocument/2006/relationships/image" Target="../media/image491.png"/><Relationship Id="rId91" Type="http://schemas.openxmlformats.org/officeDocument/2006/relationships/image" Target="../media/image499.png"/><Relationship Id="rId96" Type="http://schemas.openxmlformats.org/officeDocument/2006/relationships/customXml" Target="../ink/ink501.xml"/><Relationship Id="rId140" Type="http://schemas.openxmlformats.org/officeDocument/2006/relationships/customXml" Target="../ink/ink523.xml"/><Relationship Id="rId145" Type="http://schemas.openxmlformats.org/officeDocument/2006/relationships/image" Target="../media/image526.png"/><Relationship Id="rId161" Type="http://schemas.openxmlformats.org/officeDocument/2006/relationships/image" Target="../media/image534.png"/><Relationship Id="rId166" Type="http://schemas.openxmlformats.org/officeDocument/2006/relationships/customXml" Target="../ink/ink536.xml"/><Relationship Id="rId182" Type="http://schemas.openxmlformats.org/officeDocument/2006/relationships/customXml" Target="../ink/ink544.xml"/><Relationship Id="rId187" Type="http://schemas.openxmlformats.org/officeDocument/2006/relationships/image" Target="../media/image547.png"/><Relationship Id="rId217" Type="http://schemas.openxmlformats.org/officeDocument/2006/relationships/image" Target="../media/image56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56.xml"/><Relationship Id="rId212" Type="http://schemas.openxmlformats.org/officeDocument/2006/relationships/customXml" Target="../ink/ink559.xml"/><Relationship Id="rId233" Type="http://schemas.openxmlformats.org/officeDocument/2006/relationships/image" Target="../media/image570.png"/><Relationship Id="rId238" Type="http://schemas.openxmlformats.org/officeDocument/2006/relationships/customXml" Target="../ink/ink572.xml"/><Relationship Id="rId23" Type="http://schemas.openxmlformats.org/officeDocument/2006/relationships/image" Target="../media/image465.png"/><Relationship Id="rId28" Type="http://schemas.openxmlformats.org/officeDocument/2006/relationships/customXml" Target="../ink/ink467.xml"/><Relationship Id="rId49" Type="http://schemas.openxmlformats.org/officeDocument/2006/relationships/image" Target="../media/image478.png"/><Relationship Id="rId114" Type="http://schemas.openxmlformats.org/officeDocument/2006/relationships/customXml" Target="../ink/ink510.xml"/><Relationship Id="rId119" Type="http://schemas.openxmlformats.org/officeDocument/2006/relationships/image" Target="../media/image513.png"/><Relationship Id="rId44" Type="http://schemas.openxmlformats.org/officeDocument/2006/relationships/customXml" Target="../ink/ink475.xml"/><Relationship Id="rId60" Type="http://schemas.openxmlformats.org/officeDocument/2006/relationships/customXml" Target="../ink/ink483.xml"/><Relationship Id="rId65" Type="http://schemas.openxmlformats.org/officeDocument/2006/relationships/image" Target="../media/image486.png"/><Relationship Id="rId81" Type="http://schemas.openxmlformats.org/officeDocument/2006/relationships/image" Target="../media/image494.png"/><Relationship Id="rId86" Type="http://schemas.openxmlformats.org/officeDocument/2006/relationships/customXml" Target="../ink/ink496.xml"/><Relationship Id="rId130" Type="http://schemas.openxmlformats.org/officeDocument/2006/relationships/customXml" Target="../ink/ink518.xml"/><Relationship Id="rId135" Type="http://schemas.openxmlformats.org/officeDocument/2006/relationships/image" Target="../media/image521.png"/><Relationship Id="rId151" Type="http://schemas.openxmlformats.org/officeDocument/2006/relationships/image" Target="../media/image529.png"/><Relationship Id="rId156" Type="http://schemas.openxmlformats.org/officeDocument/2006/relationships/customXml" Target="../ink/ink531.xml"/><Relationship Id="rId177" Type="http://schemas.openxmlformats.org/officeDocument/2006/relationships/image" Target="../media/image542.png"/><Relationship Id="rId198" Type="http://schemas.openxmlformats.org/officeDocument/2006/relationships/customXml" Target="../ink/ink552.xml"/><Relationship Id="rId172" Type="http://schemas.openxmlformats.org/officeDocument/2006/relationships/customXml" Target="../ink/ink539.xml"/><Relationship Id="rId193" Type="http://schemas.openxmlformats.org/officeDocument/2006/relationships/image" Target="../media/image550.png"/><Relationship Id="rId202" Type="http://schemas.openxmlformats.org/officeDocument/2006/relationships/customXml" Target="../ink/ink554.xml"/><Relationship Id="rId207" Type="http://schemas.openxmlformats.org/officeDocument/2006/relationships/image" Target="../media/image557.png"/><Relationship Id="rId223" Type="http://schemas.openxmlformats.org/officeDocument/2006/relationships/image" Target="../media/image565.png"/><Relationship Id="rId228" Type="http://schemas.openxmlformats.org/officeDocument/2006/relationships/customXml" Target="../ink/ink567.xml"/><Relationship Id="rId13" Type="http://schemas.openxmlformats.org/officeDocument/2006/relationships/image" Target="../media/image461.png"/><Relationship Id="rId18" Type="http://schemas.openxmlformats.org/officeDocument/2006/relationships/customXml" Target="../ink/ink462.xml"/><Relationship Id="rId39" Type="http://schemas.openxmlformats.org/officeDocument/2006/relationships/image" Target="../media/image473.png"/><Relationship Id="rId109" Type="http://schemas.openxmlformats.org/officeDocument/2006/relationships/image" Target="../media/image508.png"/><Relationship Id="rId34" Type="http://schemas.openxmlformats.org/officeDocument/2006/relationships/customXml" Target="../ink/ink470.xml"/><Relationship Id="rId50" Type="http://schemas.openxmlformats.org/officeDocument/2006/relationships/customXml" Target="../ink/ink478.xml"/><Relationship Id="rId55" Type="http://schemas.openxmlformats.org/officeDocument/2006/relationships/image" Target="../media/image481.png"/><Relationship Id="rId76" Type="http://schemas.openxmlformats.org/officeDocument/2006/relationships/customXml" Target="../ink/ink491.xml"/><Relationship Id="rId97" Type="http://schemas.openxmlformats.org/officeDocument/2006/relationships/image" Target="../media/image502.png"/><Relationship Id="rId104" Type="http://schemas.openxmlformats.org/officeDocument/2006/relationships/customXml" Target="../ink/ink505.xml"/><Relationship Id="rId120" Type="http://schemas.openxmlformats.org/officeDocument/2006/relationships/customXml" Target="../ink/ink513.xml"/><Relationship Id="rId125" Type="http://schemas.openxmlformats.org/officeDocument/2006/relationships/image" Target="../media/image516.png"/><Relationship Id="rId141" Type="http://schemas.openxmlformats.org/officeDocument/2006/relationships/image" Target="../media/image524.png"/><Relationship Id="rId146" Type="http://schemas.openxmlformats.org/officeDocument/2006/relationships/customXml" Target="../ink/ink526.xml"/><Relationship Id="rId167" Type="http://schemas.openxmlformats.org/officeDocument/2006/relationships/image" Target="../media/image537.png"/><Relationship Id="rId188" Type="http://schemas.openxmlformats.org/officeDocument/2006/relationships/customXml" Target="../ink/ink547.xml"/><Relationship Id="rId7" Type="http://schemas.openxmlformats.org/officeDocument/2006/relationships/image" Target="../media/image458.png"/><Relationship Id="rId71" Type="http://schemas.openxmlformats.org/officeDocument/2006/relationships/image" Target="../media/image489.png"/><Relationship Id="rId92" Type="http://schemas.openxmlformats.org/officeDocument/2006/relationships/customXml" Target="../ink/ink499.xml"/><Relationship Id="rId162" Type="http://schemas.openxmlformats.org/officeDocument/2006/relationships/customXml" Target="../ink/ink534.xml"/><Relationship Id="rId183" Type="http://schemas.openxmlformats.org/officeDocument/2006/relationships/image" Target="../media/image545.png"/><Relationship Id="rId213" Type="http://schemas.openxmlformats.org/officeDocument/2006/relationships/image" Target="../media/image560.png"/><Relationship Id="rId218" Type="http://schemas.openxmlformats.org/officeDocument/2006/relationships/customXml" Target="../ink/ink562.xml"/><Relationship Id="rId234" Type="http://schemas.openxmlformats.org/officeDocument/2006/relationships/customXml" Target="../ink/ink570.xml"/><Relationship Id="rId239" Type="http://schemas.openxmlformats.org/officeDocument/2006/relationships/image" Target="../media/image573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468.png"/><Relationship Id="rId24" Type="http://schemas.openxmlformats.org/officeDocument/2006/relationships/customXml" Target="../ink/ink465.xml"/><Relationship Id="rId40" Type="http://schemas.openxmlformats.org/officeDocument/2006/relationships/customXml" Target="../ink/ink473.xml"/><Relationship Id="rId45" Type="http://schemas.openxmlformats.org/officeDocument/2006/relationships/image" Target="../media/image476.png"/><Relationship Id="rId66" Type="http://schemas.openxmlformats.org/officeDocument/2006/relationships/customXml" Target="../ink/ink486.xml"/><Relationship Id="rId87" Type="http://schemas.openxmlformats.org/officeDocument/2006/relationships/image" Target="../media/image497.png"/><Relationship Id="rId110" Type="http://schemas.openxmlformats.org/officeDocument/2006/relationships/customXml" Target="../ink/ink508.xml"/><Relationship Id="rId115" Type="http://schemas.openxmlformats.org/officeDocument/2006/relationships/image" Target="../media/image511.png"/><Relationship Id="rId131" Type="http://schemas.openxmlformats.org/officeDocument/2006/relationships/image" Target="../media/image519.png"/><Relationship Id="rId136" Type="http://schemas.openxmlformats.org/officeDocument/2006/relationships/customXml" Target="../ink/ink521.xml"/><Relationship Id="rId157" Type="http://schemas.openxmlformats.org/officeDocument/2006/relationships/image" Target="../media/image532.png"/><Relationship Id="rId178" Type="http://schemas.openxmlformats.org/officeDocument/2006/relationships/customXml" Target="../ink/ink542.xml"/><Relationship Id="rId61" Type="http://schemas.openxmlformats.org/officeDocument/2006/relationships/image" Target="../media/image484.png"/><Relationship Id="rId82" Type="http://schemas.openxmlformats.org/officeDocument/2006/relationships/customXml" Target="../ink/ink494.xml"/><Relationship Id="rId152" Type="http://schemas.openxmlformats.org/officeDocument/2006/relationships/customXml" Target="../ink/ink529.xml"/><Relationship Id="rId173" Type="http://schemas.openxmlformats.org/officeDocument/2006/relationships/image" Target="../media/image540.png"/><Relationship Id="rId194" Type="http://schemas.openxmlformats.org/officeDocument/2006/relationships/customXml" Target="../ink/ink550.xml"/><Relationship Id="rId199" Type="http://schemas.openxmlformats.org/officeDocument/2006/relationships/image" Target="../media/image553.png"/><Relationship Id="rId203" Type="http://schemas.openxmlformats.org/officeDocument/2006/relationships/image" Target="../media/image555.png"/><Relationship Id="rId208" Type="http://schemas.openxmlformats.org/officeDocument/2006/relationships/customXml" Target="../ink/ink557.xml"/><Relationship Id="rId229" Type="http://schemas.openxmlformats.org/officeDocument/2006/relationships/image" Target="../media/image568.png"/><Relationship Id="rId19" Type="http://schemas.openxmlformats.org/officeDocument/2006/relationships/image" Target="../media/image463.png"/><Relationship Id="rId224" Type="http://schemas.openxmlformats.org/officeDocument/2006/relationships/customXml" Target="../ink/ink565.xml"/><Relationship Id="rId240" Type="http://schemas.openxmlformats.org/officeDocument/2006/relationships/customXml" Target="../ink/ink573.xml"/><Relationship Id="rId14" Type="http://schemas.openxmlformats.org/officeDocument/2006/relationships/customXml" Target="../ink/ink460.xml"/><Relationship Id="rId30" Type="http://schemas.openxmlformats.org/officeDocument/2006/relationships/customXml" Target="../ink/ink468.xml"/><Relationship Id="rId35" Type="http://schemas.openxmlformats.org/officeDocument/2006/relationships/image" Target="../media/image471.png"/><Relationship Id="rId56" Type="http://schemas.openxmlformats.org/officeDocument/2006/relationships/customXml" Target="../ink/ink481.xml"/><Relationship Id="rId77" Type="http://schemas.openxmlformats.org/officeDocument/2006/relationships/image" Target="../media/image492.png"/><Relationship Id="rId100" Type="http://schemas.openxmlformats.org/officeDocument/2006/relationships/customXml" Target="../ink/ink503.xml"/><Relationship Id="rId105" Type="http://schemas.openxmlformats.org/officeDocument/2006/relationships/image" Target="../media/image506.png"/><Relationship Id="rId126" Type="http://schemas.openxmlformats.org/officeDocument/2006/relationships/customXml" Target="../ink/ink516.xml"/><Relationship Id="rId147" Type="http://schemas.openxmlformats.org/officeDocument/2006/relationships/image" Target="../media/image527.png"/><Relationship Id="rId168" Type="http://schemas.openxmlformats.org/officeDocument/2006/relationships/customXml" Target="../ink/ink537.xml"/><Relationship Id="rId8" Type="http://schemas.openxmlformats.org/officeDocument/2006/relationships/customXml" Target="../ink/ink457.xml"/><Relationship Id="rId51" Type="http://schemas.openxmlformats.org/officeDocument/2006/relationships/image" Target="../media/image479.png"/><Relationship Id="rId72" Type="http://schemas.openxmlformats.org/officeDocument/2006/relationships/customXml" Target="../ink/ink489.xml"/><Relationship Id="rId93" Type="http://schemas.openxmlformats.org/officeDocument/2006/relationships/image" Target="../media/image500.png"/><Relationship Id="rId98" Type="http://schemas.openxmlformats.org/officeDocument/2006/relationships/customXml" Target="../ink/ink502.xml"/><Relationship Id="rId121" Type="http://schemas.openxmlformats.org/officeDocument/2006/relationships/image" Target="../media/image514.png"/><Relationship Id="rId142" Type="http://schemas.openxmlformats.org/officeDocument/2006/relationships/customXml" Target="../ink/ink524.xml"/><Relationship Id="rId163" Type="http://schemas.openxmlformats.org/officeDocument/2006/relationships/image" Target="../media/image535.png"/><Relationship Id="rId184" Type="http://schemas.openxmlformats.org/officeDocument/2006/relationships/customXml" Target="../ink/ink545.xml"/><Relationship Id="rId189" Type="http://schemas.openxmlformats.org/officeDocument/2006/relationships/image" Target="../media/image548.png"/><Relationship Id="rId219" Type="http://schemas.openxmlformats.org/officeDocument/2006/relationships/image" Target="../media/image563.png"/><Relationship Id="rId3" Type="http://schemas.openxmlformats.org/officeDocument/2006/relationships/image" Target="../media/image1310.png"/><Relationship Id="rId214" Type="http://schemas.openxmlformats.org/officeDocument/2006/relationships/customXml" Target="../ink/ink560.xml"/><Relationship Id="rId230" Type="http://schemas.openxmlformats.org/officeDocument/2006/relationships/customXml" Target="../ink/ink568.xml"/><Relationship Id="rId235" Type="http://schemas.openxmlformats.org/officeDocument/2006/relationships/image" Target="../media/image571.png"/><Relationship Id="rId25" Type="http://schemas.openxmlformats.org/officeDocument/2006/relationships/image" Target="../media/image466.png"/><Relationship Id="rId46" Type="http://schemas.openxmlformats.org/officeDocument/2006/relationships/customXml" Target="../ink/ink476.xml"/><Relationship Id="rId67" Type="http://schemas.openxmlformats.org/officeDocument/2006/relationships/image" Target="../media/image487.png"/><Relationship Id="rId116" Type="http://schemas.openxmlformats.org/officeDocument/2006/relationships/customXml" Target="../ink/ink511.xml"/><Relationship Id="rId137" Type="http://schemas.openxmlformats.org/officeDocument/2006/relationships/image" Target="../media/image522.png"/><Relationship Id="rId158" Type="http://schemas.openxmlformats.org/officeDocument/2006/relationships/customXml" Target="../ink/ink532.xml"/><Relationship Id="rId20" Type="http://schemas.openxmlformats.org/officeDocument/2006/relationships/customXml" Target="../ink/ink463.xml"/><Relationship Id="rId41" Type="http://schemas.openxmlformats.org/officeDocument/2006/relationships/image" Target="../media/image474.png"/><Relationship Id="rId62" Type="http://schemas.openxmlformats.org/officeDocument/2006/relationships/customXml" Target="../ink/ink484.xml"/><Relationship Id="rId83" Type="http://schemas.openxmlformats.org/officeDocument/2006/relationships/image" Target="../media/image495.png"/><Relationship Id="rId88" Type="http://schemas.openxmlformats.org/officeDocument/2006/relationships/customXml" Target="../ink/ink497.xml"/><Relationship Id="rId111" Type="http://schemas.openxmlformats.org/officeDocument/2006/relationships/image" Target="../media/image509.png"/><Relationship Id="rId132" Type="http://schemas.openxmlformats.org/officeDocument/2006/relationships/customXml" Target="../ink/ink519.xml"/><Relationship Id="rId153" Type="http://schemas.openxmlformats.org/officeDocument/2006/relationships/image" Target="../media/image530.png"/><Relationship Id="rId174" Type="http://schemas.openxmlformats.org/officeDocument/2006/relationships/customXml" Target="../ink/ink540.xml"/><Relationship Id="rId179" Type="http://schemas.openxmlformats.org/officeDocument/2006/relationships/image" Target="../media/image543.png"/><Relationship Id="rId195" Type="http://schemas.openxmlformats.org/officeDocument/2006/relationships/image" Target="../media/image551.png"/><Relationship Id="rId209" Type="http://schemas.openxmlformats.org/officeDocument/2006/relationships/image" Target="../media/image558.png"/><Relationship Id="rId190" Type="http://schemas.openxmlformats.org/officeDocument/2006/relationships/customXml" Target="../ink/ink548.xml"/><Relationship Id="rId204" Type="http://schemas.openxmlformats.org/officeDocument/2006/relationships/customXml" Target="../ink/ink555.xml"/><Relationship Id="rId220" Type="http://schemas.openxmlformats.org/officeDocument/2006/relationships/customXml" Target="../ink/ink563.xml"/><Relationship Id="rId225" Type="http://schemas.openxmlformats.org/officeDocument/2006/relationships/image" Target="../media/image566.png"/><Relationship Id="rId241" Type="http://schemas.openxmlformats.org/officeDocument/2006/relationships/image" Target="../media/image574.png"/><Relationship Id="rId15" Type="http://schemas.openxmlformats.org/officeDocument/2006/relationships/image" Target="../media/image36.png"/><Relationship Id="rId36" Type="http://schemas.openxmlformats.org/officeDocument/2006/relationships/customXml" Target="../ink/ink471.xml"/><Relationship Id="rId57" Type="http://schemas.openxmlformats.org/officeDocument/2006/relationships/image" Target="../media/image482.png"/><Relationship Id="rId106" Type="http://schemas.openxmlformats.org/officeDocument/2006/relationships/customXml" Target="../ink/ink506.xml"/><Relationship Id="rId127" Type="http://schemas.openxmlformats.org/officeDocument/2006/relationships/image" Target="../media/image517.png"/><Relationship Id="rId10" Type="http://schemas.openxmlformats.org/officeDocument/2006/relationships/customXml" Target="../ink/ink458.xml"/><Relationship Id="rId31" Type="http://schemas.openxmlformats.org/officeDocument/2006/relationships/image" Target="../media/image469.png"/><Relationship Id="rId52" Type="http://schemas.openxmlformats.org/officeDocument/2006/relationships/customXml" Target="../ink/ink479.xml"/><Relationship Id="rId73" Type="http://schemas.openxmlformats.org/officeDocument/2006/relationships/image" Target="../media/image490.png"/><Relationship Id="rId78" Type="http://schemas.openxmlformats.org/officeDocument/2006/relationships/customXml" Target="../ink/ink492.xml"/><Relationship Id="rId94" Type="http://schemas.openxmlformats.org/officeDocument/2006/relationships/customXml" Target="../ink/ink500.xml"/><Relationship Id="rId99" Type="http://schemas.openxmlformats.org/officeDocument/2006/relationships/image" Target="../media/image503.png"/><Relationship Id="rId101" Type="http://schemas.openxmlformats.org/officeDocument/2006/relationships/image" Target="../media/image504.png"/><Relationship Id="rId122" Type="http://schemas.openxmlformats.org/officeDocument/2006/relationships/customXml" Target="../ink/ink514.xml"/><Relationship Id="rId143" Type="http://schemas.openxmlformats.org/officeDocument/2006/relationships/image" Target="../media/image525.png"/><Relationship Id="rId148" Type="http://schemas.openxmlformats.org/officeDocument/2006/relationships/customXml" Target="../ink/ink527.xml"/><Relationship Id="rId164" Type="http://schemas.openxmlformats.org/officeDocument/2006/relationships/customXml" Target="../ink/ink535.xml"/><Relationship Id="rId169" Type="http://schemas.openxmlformats.org/officeDocument/2006/relationships/image" Target="../media/image538.png"/><Relationship Id="rId185" Type="http://schemas.openxmlformats.org/officeDocument/2006/relationships/image" Target="../media/image546.png"/><Relationship Id="rId4" Type="http://schemas.openxmlformats.org/officeDocument/2006/relationships/customXml" Target="../ink/ink455.xml"/><Relationship Id="rId9" Type="http://schemas.openxmlformats.org/officeDocument/2006/relationships/image" Target="../media/image459.png"/><Relationship Id="rId180" Type="http://schemas.openxmlformats.org/officeDocument/2006/relationships/customXml" Target="../ink/ink543.xml"/><Relationship Id="rId210" Type="http://schemas.openxmlformats.org/officeDocument/2006/relationships/customXml" Target="../ink/ink558.xml"/><Relationship Id="rId215" Type="http://schemas.openxmlformats.org/officeDocument/2006/relationships/image" Target="../media/image561.png"/><Relationship Id="rId236" Type="http://schemas.openxmlformats.org/officeDocument/2006/relationships/customXml" Target="../ink/ink571.xml"/><Relationship Id="rId26" Type="http://schemas.openxmlformats.org/officeDocument/2006/relationships/customXml" Target="../ink/ink466.xml"/><Relationship Id="rId231" Type="http://schemas.openxmlformats.org/officeDocument/2006/relationships/image" Target="../media/image569.png"/><Relationship Id="rId47" Type="http://schemas.openxmlformats.org/officeDocument/2006/relationships/image" Target="../media/image477.png"/><Relationship Id="rId68" Type="http://schemas.openxmlformats.org/officeDocument/2006/relationships/customXml" Target="../ink/ink487.xml"/><Relationship Id="rId89" Type="http://schemas.openxmlformats.org/officeDocument/2006/relationships/image" Target="../media/image498.png"/><Relationship Id="rId112" Type="http://schemas.openxmlformats.org/officeDocument/2006/relationships/customXml" Target="../ink/ink509.xml"/><Relationship Id="rId133" Type="http://schemas.openxmlformats.org/officeDocument/2006/relationships/image" Target="../media/image520.png"/><Relationship Id="rId154" Type="http://schemas.openxmlformats.org/officeDocument/2006/relationships/customXml" Target="../ink/ink530.xml"/><Relationship Id="rId175" Type="http://schemas.openxmlformats.org/officeDocument/2006/relationships/image" Target="../media/image541.png"/><Relationship Id="rId196" Type="http://schemas.openxmlformats.org/officeDocument/2006/relationships/customXml" Target="../ink/ink551.xml"/><Relationship Id="rId200" Type="http://schemas.openxmlformats.org/officeDocument/2006/relationships/customXml" Target="../ink/ink553.xml"/><Relationship Id="rId16" Type="http://schemas.openxmlformats.org/officeDocument/2006/relationships/customXml" Target="../ink/ink461.xml"/><Relationship Id="rId221" Type="http://schemas.openxmlformats.org/officeDocument/2006/relationships/image" Target="../media/image564.png"/><Relationship Id="rId242" Type="http://schemas.openxmlformats.org/officeDocument/2006/relationships/customXml" Target="../ink/ink574.xml"/><Relationship Id="rId37" Type="http://schemas.openxmlformats.org/officeDocument/2006/relationships/image" Target="../media/image472.png"/><Relationship Id="rId58" Type="http://schemas.openxmlformats.org/officeDocument/2006/relationships/customXml" Target="../ink/ink482.xml"/><Relationship Id="rId79" Type="http://schemas.openxmlformats.org/officeDocument/2006/relationships/image" Target="../media/image493.png"/><Relationship Id="rId102" Type="http://schemas.openxmlformats.org/officeDocument/2006/relationships/customXml" Target="../ink/ink504.xml"/><Relationship Id="rId123" Type="http://schemas.openxmlformats.org/officeDocument/2006/relationships/image" Target="../media/image515.png"/><Relationship Id="rId144" Type="http://schemas.openxmlformats.org/officeDocument/2006/relationships/customXml" Target="../ink/ink525.xml"/><Relationship Id="rId90" Type="http://schemas.openxmlformats.org/officeDocument/2006/relationships/customXml" Target="../ink/ink498.xml"/><Relationship Id="rId165" Type="http://schemas.openxmlformats.org/officeDocument/2006/relationships/image" Target="../media/image536.png"/><Relationship Id="rId186" Type="http://schemas.openxmlformats.org/officeDocument/2006/relationships/customXml" Target="../ink/ink546.xml"/><Relationship Id="rId211" Type="http://schemas.openxmlformats.org/officeDocument/2006/relationships/image" Target="../media/image559.png"/><Relationship Id="rId232" Type="http://schemas.openxmlformats.org/officeDocument/2006/relationships/customXml" Target="../ink/ink569.xml"/><Relationship Id="rId27" Type="http://schemas.openxmlformats.org/officeDocument/2006/relationships/image" Target="../media/image467.png"/><Relationship Id="rId48" Type="http://schemas.openxmlformats.org/officeDocument/2006/relationships/customXml" Target="../ink/ink477.xml"/><Relationship Id="rId69" Type="http://schemas.openxmlformats.org/officeDocument/2006/relationships/image" Target="../media/image488.png"/><Relationship Id="rId113" Type="http://schemas.openxmlformats.org/officeDocument/2006/relationships/image" Target="../media/image510.png"/><Relationship Id="rId134" Type="http://schemas.openxmlformats.org/officeDocument/2006/relationships/customXml" Target="../ink/ink520.xml"/><Relationship Id="rId80" Type="http://schemas.openxmlformats.org/officeDocument/2006/relationships/customXml" Target="../ink/ink493.xml"/><Relationship Id="rId155" Type="http://schemas.openxmlformats.org/officeDocument/2006/relationships/image" Target="../media/image531.png"/><Relationship Id="rId176" Type="http://schemas.openxmlformats.org/officeDocument/2006/relationships/customXml" Target="../ink/ink541.xml"/><Relationship Id="rId197" Type="http://schemas.openxmlformats.org/officeDocument/2006/relationships/image" Target="../media/image5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Dividing Fractions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234639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+mn-lt"/>
              </a:rPr>
              <a:t>I Do, We Do, You Do Example Sheets.</a:t>
            </a:r>
          </a:p>
          <a:p>
            <a:endParaRPr lang="en-US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1) Same denominator.                      2) Using common denominators.       3) Dividing by 1.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4) Related/Equivalent calculations.  5) Reciprocal (integer ÷ fraction)    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6) Reciprocal (fraction ÷ fraction).    7) Mixed numbers.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010996798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Dividing Fractions – Common Denominator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1) How many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r>
                            <a:rPr lang="en-US" sz="1400" dirty="0"/>
                            <a:t>go in</a:t>
                          </a:r>
                          <a:r>
                            <a:rPr lang="en-US" sz="1400" baseline="0" dirty="0"/>
                            <a:t>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  <a:r>
                            <a:rPr lang="en-US" sz="1400" baseline="0" dirty="0"/>
                            <a:t>?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aseline="0" dirty="0"/>
                            <a:t>3)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1) How many</a:t>
                          </a:r>
                          <a:r>
                            <a:rPr lang="en-US" sz="18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r>
                            <a:rPr lang="en-US" sz="1400" dirty="0"/>
                            <a:t>go in</a:t>
                          </a:r>
                          <a:r>
                            <a:rPr lang="en-US" sz="1400" baseline="0" dirty="0"/>
                            <a:t>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  <a:r>
                            <a:rPr lang="en-US" sz="1400" baseline="0" dirty="0"/>
                            <a:t>?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aseline="0" dirty="0"/>
                            <a:t>3)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aseline="0" dirty="0"/>
                            <a:t>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aseline="0" dirty="0"/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aseline="0" dirty="0"/>
                            <a:t>3)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aseline="0" dirty="0"/>
                            <a:t>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aseline="0" dirty="0"/>
                            <a:t>5)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  <a:endParaRPr lang="en-US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010996798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Dividing Fractions – Common Denominator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0FB4794-6D2C-4276-A3B9-F582224CA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56260"/>
              </p:ext>
            </p:extLst>
          </p:nvPr>
        </p:nvGraphicFramePr>
        <p:xfrm>
          <a:off x="301377" y="1818241"/>
          <a:ext cx="2431548" cy="88386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347364">
                  <a:extLst>
                    <a:ext uri="{9D8B030D-6E8A-4147-A177-3AD203B41FA5}">
                      <a16:colId xmlns:a16="http://schemas.microsoft.com/office/drawing/2014/main" val="2970596912"/>
                    </a:ext>
                  </a:extLst>
                </a:gridCol>
                <a:gridCol w="347364">
                  <a:extLst>
                    <a:ext uri="{9D8B030D-6E8A-4147-A177-3AD203B41FA5}">
                      <a16:colId xmlns:a16="http://schemas.microsoft.com/office/drawing/2014/main" val="1971997009"/>
                    </a:ext>
                  </a:extLst>
                </a:gridCol>
                <a:gridCol w="347364">
                  <a:extLst>
                    <a:ext uri="{9D8B030D-6E8A-4147-A177-3AD203B41FA5}">
                      <a16:colId xmlns:a16="http://schemas.microsoft.com/office/drawing/2014/main" val="3812506510"/>
                    </a:ext>
                  </a:extLst>
                </a:gridCol>
                <a:gridCol w="347364">
                  <a:extLst>
                    <a:ext uri="{9D8B030D-6E8A-4147-A177-3AD203B41FA5}">
                      <a16:colId xmlns:a16="http://schemas.microsoft.com/office/drawing/2014/main" val="3352752530"/>
                    </a:ext>
                  </a:extLst>
                </a:gridCol>
                <a:gridCol w="347364">
                  <a:extLst>
                    <a:ext uri="{9D8B030D-6E8A-4147-A177-3AD203B41FA5}">
                      <a16:colId xmlns:a16="http://schemas.microsoft.com/office/drawing/2014/main" val="3217060776"/>
                    </a:ext>
                  </a:extLst>
                </a:gridCol>
                <a:gridCol w="347364">
                  <a:extLst>
                    <a:ext uri="{9D8B030D-6E8A-4147-A177-3AD203B41FA5}">
                      <a16:colId xmlns:a16="http://schemas.microsoft.com/office/drawing/2014/main" val="2649235497"/>
                    </a:ext>
                  </a:extLst>
                </a:gridCol>
                <a:gridCol w="347364">
                  <a:extLst>
                    <a:ext uri="{9D8B030D-6E8A-4147-A177-3AD203B41FA5}">
                      <a16:colId xmlns:a16="http://schemas.microsoft.com/office/drawing/2014/main" val="3126249415"/>
                    </a:ext>
                  </a:extLst>
                </a:gridCol>
              </a:tblGrid>
              <a:tr h="8838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701393"/>
                  </a:ext>
                </a:extLst>
              </a:tr>
            </a:tbl>
          </a:graphicData>
        </a:graphic>
      </p:graphicFrame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EEAAFB13-F11D-4015-B50A-8734F5511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63325"/>
              </p:ext>
            </p:extLst>
          </p:nvPr>
        </p:nvGraphicFramePr>
        <p:xfrm>
          <a:off x="301377" y="2874767"/>
          <a:ext cx="2431548" cy="88386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347364">
                  <a:extLst>
                    <a:ext uri="{9D8B030D-6E8A-4147-A177-3AD203B41FA5}">
                      <a16:colId xmlns:a16="http://schemas.microsoft.com/office/drawing/2014/main" val="2970596912"/>
                    </a:ext>
                  </a:extLst>
                </a:gridCol>
                <a:gridCol w="347364">
                  <a:extLst>
                    <a:ext uri="{9D8B030D-6E8A-4147-A177-3AD203B41FA5}">
                      <a16:colId xmlns:a16="http://schemas.microsoft.com/office/drawing/2014/main" val="1971997009"/>
                    </a:ext>
                  </a:extLst>
                </a:gridCol>
                <a:gridCol w="347364">
                  <a:extLst>
                    <a:ext uri="{9D8B030D-6E8A-4147-A177-3AD203B41FA5}">
                      <a16:colId xmlns:a16="http://schemas.microsoft.com/office/drawing/2014/main" val="3812506510"/>
                    </a:ext>
                  </a:extLst>
                </a:gridCol>
                <a:gridCol w="347364">
                  <a:extLst>
                    <a:ext uri="{9D8B030D-6E8A-4147-A177-3AD203B41FA5}">
                      <a16:colId xmlns:a16="http://schemas.microsoft.com/office/drawing/2014/main" val="3352752530"/>
                    </a:ext>
                  </a:extLst>
                </a:gridCol>
                <a:gridCol w="347364">
                  <a:extLst>
                    <a:ext uri="{9D8B030D-6E8A-4147-A177-3AD203B41FA5}">
                      <a16:colId xmlns:a16="http://schemas.microsoft.com/office/drawing/2014/main" val="3217060776"/>
                    </a:ext>
                  </a:extLst>
                </a:gridCol>
                <a:gridCol w="347364">
                  <a:extLst>
                    <a:ext uri="{9D8B030D-6E8A-4147-A177-3AD203B41FA5}">
                      <a16:colId xmlns:a16="http://schemas.microsoft.com/office/drawing/2014/main" val="2649235497"/>
                    </a:ext>
                  </a:extLst>
                </a:gridCol>
                <a:gridCol w="347364">
                  <a:extLst>
                    <a:ext uri="{9D8B030D-6E8A-4147-A177-3AD203B41FA5}">
                      <a16:colId xmlns:a16="http://schemas.microsoft.com/office/drawing/2014/main" val="3126249415"/>
                    </a:ext>
                  </a:extLst>
                </a:gridCol>
              </a:tblGrid>
              <a:tr h="8838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701393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A49BC8-67F1-4562-9EA9-B7F52F884824}"/>
              </a:ext>
            </a:extLst>
          </p:cNvPr>
          <p:cNvSpPr/>
          <p:nvPr/>
        </p:nvSpPr>
        <p:spPr>
          <a:xfrm>
            <a:off x="3154680" y="1179576"/>
            <a:ext cx="2724912" cy="2999232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E845C0-8F03-4DBB-9109-9A8B7AB10F27}"/>
              </a:ext>
            </a:extLst>
          </p:cNvPr>
          <p:cNvSpPr/>
          <p:nvPr/>
        </p:nvSpPr>
        <p:spPr>
          <a:xfrm>
            <a:off x="3154680" y="4301796"/>
            <a:ext cx="2724912" cy="902208"/>
          </a:xfrm>
          <a:prstGeom prst="roundRect">
            <a:avLst>
              <a:gd name="adj" fmla="val 1607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CB8BF8-E079-4F86-8738-FE00BFDF768E}"/>
              </a:ext>
            </a:extLst>
          </p:cNvPr>
          <p:cNvSpPr/>
          <p:nvPr/>
        </p:nvSpPr>
        <p:spPr>
          <a:xfrm>
            <a:off x="3154680" y="5326992"/>
            <a:ext cx="2724912" cy="902208"/>
          </a:xfrm>
          <a:prstGeom prst="roundRect">
            <a:avLst>
              <a:gd name="adj" fmla="val 1607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8E9492-C783-4D83-8554-9F669171E0D6}"/>
              </a:ext>
            </a:extLst>
          </p:cNvPr>
          <p:cNvSpPr/>
          <p:nvPr/>
        </p:nvSpPr>
        <p:spPr>
          <a:xfrm>
            <a:off x="6154287" y="1179576"/>
            <a:ext cx="2724912" cy="5349240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3B5EA2-4D46-49AC-8F1C-C1E374A74264}"/>
              </a:ext>
            </a:extLst>
          </p:cNvPr>
          <p:cNvGrpSpPr/>
          <p:nvPr/>
        </p:nvGrpSpPr>
        <p:grpSpPr>
          <a:xfrm>
            <a:off x="176580" y="2732160"/>
            <a:ext cx="2413440" cy="1355400"/>
            <a:chOff x="176580" y="2732160"/>
            <a:chExt cx="2413440" cy="13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38EA401-24F1-4E26-A022-D7E5821ADED4}"/>
                    </a:ext>
                  </a:extLst>
                </p14:cNvPr>
                <p14:cNvContentPartPr/>
                <p14:nvPr/>
              </p14:nvContentPartPr>
              <p14:xfrm>
                <a:off x="176580" y="2739720"/>
                <a:ext cx="777240" cy="1043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38EA401-24F1-4E26-A022-D7E5821ADE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7940" y="2731080"/>
                  <a:ext cx="794880" cy="10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EED1E5-2DD5-47C1-B909-6E9294B680B9}"/>
                    </a:ext>
                  </a:extLst>
                </p14:cNvPr>
                <p14:cNvContentPartPr/>
                <p14:nvPr/>
              </p14:nvContentPartPr>
              <p14:xfrm>
                <a:off x="1071900" y="2732160"/>
                <a:ext cx="623880" cy="1000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EED1E5-2DD5-47C1-B909-6E9294B680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3260" y="2723160"/>
                  <a:ext cx="641520" cy="10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8F61A5E-A2FC-4EBE-89CB-72576D18A02A}"/>
                    </a:ext>
                  </a:extLst>
                </p14:cNvPr>
                <p14:cNvContentPartPr/>
                <p14:nvPr/>
              </p14:nvContentPartPr>
              <p14:xfrm>
                <a:off x="1762380" y="2807760"/>
                <a:ext cx="625320" cy="950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8F61A5E-A2FC-4EBE-89CB-72576D18A0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53740" y="2799120"/>
                  <a:ext cx="642960" cy="9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E114F5A-48CD-43D1-A105-8CC1F9A0FADA}"/>
                    </a:ext>
                  </a:extLst>
                </p14:cNvPr>
                <p14:cNvContentPartPr/>
                <p14:nvPr/>
              </p14:nvContentPartPr>
              <p14:xfrm>
                <a:off x="2268900" y="3955080"/>
                <a:ext cx="71280" cy="11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E114F5A-48CD-43D1-A105-8CC1F9A0FAD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59900" y="3946440"/>
                  <a:ext cx="88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F32861E-36CD-4695-A98C-CD28A07C6A4D}"/>
                    </a:ext>
                  </a:extLst>
                </p14:cNvPr>
                <p14:cNvContentPartPr/>
                <p14:nvPr/>
              </p14:nvContentPartPr>
              <p14:xfrm>
                <a:off x="2269260" y="4052640"/>
                <a:ext cx="60840" cy="18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F32861E-36CD-4695-A98C-CD28A07C6A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60260" y="4043640"/>
                  <a:ext cx="78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0B28752-BFA9-424A-90C7-E17DF346DD52}"/>
                    </a:ext>
                  </a:extLst>
                </p14:cNvPr>
                <p14:cNvContentPartPr/>
                <p14:nvPr/>
              </p14:nvContentPartPr>
              <p14:xfrm>
                <a:off x="2376540" y="3841680"/>
                <a:ext cx="213480" cy="245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0B28752-BFA9-424A-90C7-E17DF346DD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67900" y="3832680"/>
                  <a:ext cx="23112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A7E4178-D465-4ADB-89F6-1E51F2AFA092}"/>
                  </a:ext>
                </a:extLst>
              </p14:cNvPr>
              <p14:cNvContentPartPr/>
              <p14:nvPr/>
            </p14:nvContentPartPr>
            <p14:xfrm>
              <a:off x="2208780" y="3811800"/>
              <a:ext cx="447120" cy="263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A7E4178-D465-4ADB-89F6-1E51F2AFA09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55140" y="3703800"/>
                <a:ext cx="554760" cy="47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653C9BB-5745-47E6-A666-A2E6187D7D0F}"/>
              </a:ext>
            </a:extLst>
          </p:cNvPr>
          <p:cNvGrpSpPr/>
          <p:nvPr/>
        </p:nvGrpSpPr>
        <p:grpSpPr>
          <a:xfrm>
            <a:off x="287219" y="4917850"/>
            <a:ext cx="1409760" cy="443160"/>
            <a:chOff x="287219" y="4917850"/>
            <a:chExt cx="140976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64FD6E9-8702-4373-9AE7-4DB368E14E83}"/>
                    </a:ext>
                  </a:extLst>
                </p14:cNvPr>
                <p14:cNvContentPartPr/>
                <p14:nvPr/>
              </p14:nvContentPartPr>
              <p14:xfrm>
                <a:off x="287219" y="5085250"/>
                <a:ext cx="20160" cy="3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64FD6E9-8702-4373-9AE7-4DB368E14E8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8579" y="5076610"/>
                  <a:ext cx="37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14C0BBA-6C2B-45B2-9B7E-85A015A5B349}"/>
                    </a:ext>
                  </a:extLst>
                </p14:cNvPr>
                <p14:cNvContentPartPr/>
                <p14:nvPr/>
              </p14:nvContentPartPr>
              <p14:xfrm>
                <a:off x="292259" y="5147530"/>
                <a:ext cx="30960" cy="9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14C0BBA-6C2B-45B2-9B7E-85A015A5B34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3259" y="5138530"/>
                  <a:ext cx="48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4B3A85-8BED-4568-B72D-D269CF0A6E58}"/>
                    </a:ext>
                  </a:extLst>
                </p14:cNvPr>
                <p14:cNvContentPartPr/>
                <p14:nvPr/>
              </p14:nvContentPartPr>
              <p14:xfrm>
                <a:off x="501779" y="4922530"/>
                <a:ext cx="78120" cy="136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4B3A85-8BED-4568-B72D-D269CF0A6E5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2779" y="4913530"/>
                  <a:ext cx="95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623B11-BE70-484A-AA2C-1405A61FF8D8}"/>
                    </a:ext>
                  </a:extLst>
                </p14:cNvPr>
                <p14:cNvContentPartPr/>
                <p14:nvPr/>
              </p14:nvContentPartPr>
              <p14:xfrm>
                <a:off x="700499" y="4998130"/>
                <a:ext cx="87840" cy="1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623B11-BE70-484A-AA2C-1405A61FF8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1499" y="4989490"/>
                  <a:ext cx="105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D6691D-4F8F-4569-B1E5-4D3325D8043C}"/>
                    </a:ext>
                  </a:extLst>
                </p14:cNvPr>
                <p14:cNvContentPartPr/>
                <p14:nvPr/>
              </p14:nvContentPartPr>
              <p14:xfrm>
                <a:off x="739019" y="4945930"/>
                <a:ext cx="3240" cy="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D6691D-4F8F-4569-B1E5-4D3325D804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0019" y="4936930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03D7CC4-290A-4161-B2D7-20015A00A42A}"/>
                    </a:ext>
                  </a:extLst>
                </p14:cNvPr>
                <p14:cNvContentPartPr/>
                <p14:nvPr/>
              </p14:nvContentPartPr>
              <p14:xfrm>
                <a:off x="759539" y="5056450"/>
                <a:ext cx="720" cy="2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03D7CC4-290A-4161-B2D7-20015A00A4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0539" y="5047450"/>
                  <a:ext cx="18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D053D0-3D7B-40F1-989F-CC67F038FD81}"/>
                    </a:ext>
                  </a:extLst>
                </p14:cNvPr>
                <p14:cNvContentPartPr/>
                <p14:nvPr/>
              </p14:nvContentPartPr>
              <p14:xfrm>
                <a:off x="821459" y="4917850"/>
                <a:ext cx="107640" cy="126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D053D0-3D7B-40F1-989F-CC67F038FD8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2459" y="4909210"/>
                  <a:ext cx="125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4BE8F8-8589-4EBF-8D91-68C7C087B426}"/>
                    </a:ext>
                  </a:extLst>
                </p14:cNvPr>
                <p14:cNvContentPartPr/>
                <p14:nvPr/>
              </p14:nvContentPartPr>
              <p14:xfrm>
                <a:off x="477659" y="5095690"/>
                <a:ext cx="477000" cy="44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4BE8F8-8589-4EBF-8D91-68C7C087B4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8659" y="5087050"/>
                  <a:ext cx="494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7535B2-F87F-4732-A301-8A7EEAC368AC}"/>
                    </a:ext>
                  </a:extLst>
                </p14:cNvPr>
                <p14:cNvContentPartPr/>
                <p14:nvPr/>
              </p14:nvContentPartPr>
              <p14:xfrm>
                <a:off x="514739" y="5203690"/>
                <a:ext cx="92520" cy="135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7535B2-F87F-4732-A301-8A7EEAC368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5739" y="5195050"/>
                  <a:ext cx="110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75F6B78-8362-437F-9FE1-A560F87DC81D}"/>
                    </a:ext>
                  </a:extLst>
                </p14:cNvPr>
                <p14:cNvContentPartPr/>
                <p14:nvPr/>
              </p14:nvContentPartPr>
              <p14:xfrm>
                <a:off x="728939" y="5261290"/>
                <a:ext cx="77400" cy="7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75F6B78-8362-437F-9FE1-A560F87DC81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9939" y="5252650"/>
                  <a:ext cx="95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3949526-075B-4F50-8E99-BB6FC464E4D2}"/>
                    </a:ext>
                  </a:extLst>
                </p14:cNvPr>
                <p14:cNvContentPartPr/>
                <p14:nvPr/>
              </p14:nvContentPartPr>
              <p14:xfrm>
                <a:off x="766739" y="5213770"/>
                <a:ext cx="2160" cy="1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3949526-075B-4F50-8E99-BB6FC464E4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8099" y="5205130"/>
                  <a:ext cx="19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A0B0C11-5BB0-4678-AF00-E90AB618B813}"/>
                    </a:ext>
                  </a:extLst>
                </p14:cNvPr>
                <p14:cNvContentPartPr/>
                <p14:nvPr/>
              </p14:nvContentPartPr>
              <p14:xfrm>
                <a:off x="772139" y="5323930"/>
                <a:ext cx="3240" cy="3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A0B0C11-5BB0-4678-AF00-E90AB618B8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3139" y="5315290"/>
                  <a:ext cx="20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34A0D77-3A51-4259-872A-72AAF4722DA7}"/>
                    </a:ext>
                  </a:extLst>
                </p14:cNvPr>
                <p14:cNvContentPartPr/>
                <p14:nvPr/>
              </p14:nvContentPartPr>
              <p14:xfrm>
                <a:off x="849539" y="5189290"/>
                <a:ext cx="65160" cy="171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34A0D77-3A51-4259-872A-72AAF4722D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0539" y="5180650"/>
                  <a:ext cx="82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79A74DC-B254-4EBB-B26A-4C19075E18A4}"/>
                    </a:ext>
                  </a:extLst>
                </p14:cNvPr>
                <p14:cNvContentPartPr/>
                <p14:nvPr/>
              </p14:nvContentPartPr>
              <p14:xfrm>
                <a:off x="1102619" y="5101090"/>
                <a:ext cx="30960" cy="1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79A74DC-B254-4EBB-B26A-4C19075E18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3979" y="5092090"/>
                  <a:ext cx="48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662DEA2-D566-45BF-A882-C68419A08B86}"/>
                    </a:ext>
                  </a:extLst>
                </p14:cNvPr>
                <p14:cNvContentPartPr/>
                <p14:nvPr/>
              </p14:nvContentPartPr>
              <p14:xfrm>
                <a:off x="1115579" y="5137090"/>
                <a:ext cx="52920" cy="6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662DEA2-D566-45BF-A882-C68419A08B8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06579" y="5128450"/>
                  <a:ext cx="70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667D249-FABD-4A56-A0CC-D5E7B08EA6E9}"/>
                    </a:ext>
                  </a:extLst>
                </p14:cNvPr>
                <p14:cNvContentPartPr/>
                <p14:nvPr/>
              </p14:nvContentPartPr>
              <p14:xfrm>
                <a:off x="1354979" y="4970410"/>
                <a:ext cx="99360" cy="119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667D249-FABD-4A56-A0CC-D5E7B08EA6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45979" y="4961770"/>
                  <a:ext cx="117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AFC844F-1DCB-418C-95DC-62A52F6509A1}"/>
                    </a:ext>
                  </a:extLst>
                </p14:cNvPr>
                <p14:cNvContentPartPr/>
                <p14:nvPr/>
              </p14:nvContentPartPr>
              <p14:xfrm>
                <a:off x="1338419" y="5139610"/>
                <a:ext cx="148320" cy="13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AFC844F-1DCB-418C-95DC-62A52F6509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29779" y="5130610"/>
                  <a:ext cx="165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07C682F-69E2-4AFA-9B77-B2062107EBC5}"/>
                    </a:ext>
                  </a:extLst>
                </p14:cNvPr>
                <p14:cNvContentPartPr/>
                <p14:nvPr/>
              </p14:nvContentPartPr>
              <p14:xfrm>
                <a:off x="1414379" y="5225290"/>
                <a:ext cx="12600" cy="121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07C682F-69E2-4AFA-9B77-B2062107EB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05379" y="5216650"/>
                  <a:ext cx="30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DBDF99E-D257-4D29-981C-BE8A9558CF79}"/>
                    </a:ext>
                  </a:extLst>
                </p14:cNvPr>
                <p14:cNvContentPartPr/>
                <p14:nvPr/>
              </p14:nvContentPartPr>
              <p14:xfrm>
                <a:off x="1649819" y="5081650"/>
                <a:ext cx="44640" cy="5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DBDF99E-D257-4D29-981C-BE8A9558CF7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40819" y="5072650"/>
                  <a:ext cx="62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4B59299-019B-4C65-B660-02F8C934CBB4}"/>
                    </a:ext>
                  </a:extLst>
                </p14:cNvPr>
                <p14:cNvContentPartPr/>
                <p14:nvPr/>
              </p14:nvContentPartPr>
              <p14:xfrm>
                <a:off x="1647299" y="5130610"/>
                <a:ext cx="49680" cy="5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4B59299-019B-4C65-B660-02F8C934CBB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38659" y="5121970"/>
                  <a:ext cx="6732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C786C9F-5050-4DF9-8F3C-17E1A732D128}"/>
                  </a:ext>
                </a:extLst>
              </p14:cNvPr>
              <p14:cNvContentPartPr/>
              <p14:nvPr/>
            </p14:nvContentPartPr>
            <p14:xfrm>
              <a:off x="1895699" y="4943770"/>
              <a:ext cx="129240" cy="1872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C786C9F-5050-4DF9-8F3C-17E1A732D12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87059" y="4934770"/>
                <a:ext cx="1468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64751BB-6E12-4F01-A9ED-9B678306089E}"/>
                  </a:ext>
                </a:extLst>
              </p14:cNvPr>
              <p14:cNvContentPartPr/>
              <p14:nvPr/>
            </p14:nvContentPartPr>
            <p14:xfrm>
              <a:off x="1723619" y="4950970"/>
              <a:ext cx="290160" cy="781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64751BB-6E12-4F01-A9ED-9B678306089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69979" y="4842970"/>
                <a:ext cx="3978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0586160-B18B-426B-B5E1-A2568B450811}"/>
                  </a:ext>
                </a:extLst>
              </p14:cNvPr>
              <p14:cNvContentPartPr/>
              <p14:nvPr/>
            </p14:nvContentPartPr>
            <p14:xfrm>
              <a:off x="1773299" y="5068690"/>
              <a:ext cx="231120" cy="316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0586160-B18B-426B-B5E1-A2568B45081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19659" y="4961050"/>
                <a:ext cx="3387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4070B3E-C2B7-4E2D-A7CE-0B6FA781ED6F}"/>
                  </a:ext>
                </a:extLst>
              </p14:cNvPr>
              <p14:cNvContentPartPr/>
              <p14:nvPr/>
            </p14:nvContentPartPr>
            <p14:xfrm>
              <a:off x="1856819" y="5129890"/>
              <a:ext cx="196560" cy="259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4070B3E-C2B7-4E2D-A7CE-0B6FA781ED6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03179" y="5021890"/>
                <a:ext cx="304200" cy="24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7440513-B8B7-4449-ABD3-6EC42A852B4D}"/>
              </a:ext>
            </a:extLst>
          </p:cNvPr>
          <p:cNvGrpSpPr/>
          <p:nvPr/>
        </p:nvGrpSpPr>
        <p:grpSpPr>
          <a:xfrm>
            <a:off x="403139" y="6123054"/>
            <a:ext cx="601200" cy="441000"/>
            <a:chOff x="403139" y="6123054"/>
            <a:chExt cx="60120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1058EBC-524F-4934-9EA8-E0073ADC8CA0}"/>
                    </a:ext>
                  </a:extLst>
                </p14:cNvPr>
                <p14:cNvContentPartPr/>
                <p14:nvPr/>
              </p14:nvContentPartPr>
              <p14:xfrm>
                <a:off x="403139" y="6123054"/>
                <a:ext cx="100440" cy="1688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1058EBC-524F-4934-9EA8-E0073ADC8CA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4499" y="6114414"/>
                  <a:ext cx="118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43C0009-DD23-42D9-8826-0AD3E3C3DE3D}"/>
                    </a:ext>
                  </a:extLst>
                </p14:cNvPr>
                <p14:cNvContentPartPr/>
                <p14:nvPr/>
              </p14:nvContentPartPr>
              <p14:xfrm>
                <a:off x="550739" y="6194334"/>
                <a:ext cx="100800" cy="14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43C0009-DD23-42D9-8826-0AD3E3C3DE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2099" y="6185334"/>
                  <a:ext cx="118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AB2059D-D353-43AD-A6C2-85BC5EDF99AC}"/>
                    </a:ext>
                  </a:extLst>
                </p14:cNvPr>
                <p14:cNvContentPartPr/>
                <p14:nvPr/>
              </p14:nvContentPartPr>
              <p14:xfrm>
                <a:off x="598259" y="6151494"/>
                <a:ext cx="360" cy="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AB2059D-D353-43AD-A6C2-85BC5EDF99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9259" y="61428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3B83F4B-2E60-4F2E-9D56-D5D2617298FC}"/>
                    </a:ext>
                  </a:extLst>
                </p14:cNvPr>
                <p14:cNvContentPartPr/>
                <p14:nvPr/>
              </p14:nvContentPartPr>
              <p14:xfrm>
                <a:off x="615539" y="6256254"/>
                <a:ext cx="2160" cy="1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3B83F4B-2E60-4F2E-9D56-D5D2617298F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6539" y="6247614"/>
                  <a:ext cx="19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59FC2E8-71E3-4CC1-8CA6-80EE3BCD7C28}"/>
                    </a:ext>
                  </a:extLst>
                </p14:cNvPr>
                <p14:cNvContentPartPr/>
                <p14:nvPr/>
              </p14:nvContentPartPr>
              <p14:xfrm>
                <a:off x="710219" y="6130974"/>
                <a:ext cx="125640" cy="108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59FC2E8-71E3-4CC1-8CA6-80EE3BCD7C2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1579" y="6121974"/>
                  <a:ext cx="143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69CAE88-AEF5-4F83-BEF3-6DC2E0A7FB4C}"/>
                    </a:ext>
                  </a:extLst>
                </p14:cNvPr>
                <p14:cNvContentPartPr/>
                <p14:nvPr/>
              </p14:nvContentPartPr>
              <p14:xfrm>
                <a:off x="780419" y="6174174"/>
                <a:ext cx="8280" cy="84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69CAE88-AEF5-4F83-BEF3-6DC2E0A7FB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1419" y="6165534"/>
                  <a:ext cx="25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CAF8FA0-F16F-4801-A7EE-A26B4F341CA3}"/>
                    </a:ext>
                  </a:extLst>
                </p14:cNvPr>
                <p14:cNvContentPartPr/>
                <p14:nvPr/>
              </p14:nvContentPartPr>
              <p14:xfrm>
                <a:off x="592499" y="6258414"/>
                <a:ext cx="30600" cy="7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CAF8FA0-F16F-4801-A7EE-A26B4F341CA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3499" y="6249414"/>
                  <a:ext cx="48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172AACC-97F5-4A89-B049-D2463ED3345B}"/>
                    </a:ext>
                  </a:extLst>
                </p14:cNvPr>
                <p14:cNvContentPartPr/>
                <p14:nvPr/>
              </p14:nvContentPartPr>
              <p14:xfrm>
                <a:off x="413219" y="6321414"/>
                <a:ext cx="468720" cy="34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172AACC-97F5-4A89-B049-D2463ED3345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4219" y="6312774"/>
                  <a:ext cx="486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C5D2554-F60C-4DA7-9567-6C3B2A9EDAE1}"/>
                    </a:ext>
                  </a:extLst>
                </p14:cNvPr>
                <p14:cNvContentPartPr/>
                <p14:nvPr/>
              </p14:nvContentPartPr>
              <p14:xfrm>
                <a:off x="446699" y="6435534"/>
                <a:ext cx="93240" cy="111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C5D2554-F60C-4DA7-9567-6C3B2A9EDAE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8059" y="6426534"/>
                  <a:ext cx="110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BBE25A8-B16C-40B2-B3C6-39495D7E1C86}"/>
                    </a:ext>
                  </a:extLst>
                </p14:cNvPr>
                <p14:cNvContentPartPr/>
                <p14:nvPr/>
              </p14:nvContentPartPr>
              <p14:xfrm>
                <a:off x="628139" y="6481974"/>
                <a:ext cx="64800" cy="14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BBE25A8-B16C-40B2-B3C6-39495D7E1C8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9139" y="6472974"/>
                  <a:ext cx="82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8FBBB74-973A-4142-90EB-860918958520}"/>
                    </a:ext>
                  </a:extLst>
                </p14:cNvPr>
                <p14:cNvContentPartPr/>
                <p14:nvPr/>
              </p14:nvContentPartPr>
              <p14:xfrm>
                <a:off x="656939" y="6430134"/>
                <a:ext cx="3600" cy="36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8FBBB74-973A-4142-90EB-8609189585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8299" y="6421494"/>
                  <a:ext cx="21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0486BD9-542D-4F6F-BB21-52E4B2DC9820}"/>
                    </a:ext>
                  </a:extLst>
                </p14:cNvPr>
                <p14:cNvContentPartPr/>
                <p14:nvPr/>
              </p14:nvContentPartPr>
              <p14:xfrm>
                <a:off x="670979" y="6543534"/>
                <a:ext cx="6840" cy="5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0486BD9-542D-4F6F-BB21-52E4B2DC982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2339" y="6534894"/>
                  <a:ext cx="24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704A5E9-8472-4BC3-915A-D6622E57848B}"/>
                    </a:ext>
                  </a:extLst>
                </p14:cNvPr>
                <p14:cNvContentPartPr/>
                <p14:nvPr/>
              </p14:nvContentPartPr>
              <p14:xfrm>
                <a:off x="754139" y="6416454"/>
                <a:ext cx="65520" cy="147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704A5E9-8472-4BC3-915A-D6622E5784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5499" y="6407814"/>
                  <a:ext cx="83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8DBF4EE-A590-4400-BFF9-CB9A545017EC}"/>
                    </a:ext>
                  </a:extLst>
                </p14:cNvPr>
                <p14:cNvContentPartPr/>
                <p14:nvPr/>
              </p14:nvContentPartPr>
              <p14:xfrm>
                <a:off x="970499" y="6281814"/>
                <a:ext cx="22680" cy="5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8DBF4EE-A590-4400-BFF9-CB9A545017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1859" y="6273174"/>
                  <a:ext cx="40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320B143-E471-48E3-AEA3-1D03CD690572}"/>
                    </a:ext>
                  </a:extLst>
                </p14:cNvPr>
                <p14:cNvContentPartPr/>
                <p14:nvPr/>
              </p14:nvContentPartPr>
              <p14:xfrm>
                <a:off x="991379" y="6319614"/>
                <a:ext cx="12960" cy="5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320B143-E471-48E3-AEA3-1D03CD6905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2739" y="6310974"/>
                  <a:ext cx="306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354896E-9B81-47CF-9161-C5BA3C482F83}"/>
              </a:ext>
            </a:extLst>
          </p:cNvPr>
          <p:cNvGrpSpPr/>
          <p:nvPr/>
        </p:nvGrpSpPr>
        <p:grpSpPr>
          <a:xfrm>
            <a:off x="1204859" y="6108654"/>
            <a:ext cx="582120" cy="430920"/>
            <a:chOff x="1204859" y="6108654"/>
            <a:chExt cx="58212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06837C9-7E4F-4951-A491-FF0B7D040E46}"/>
                    </a:ext>
                  </a:extLst>
                </p14:cNvPr>
                <p14:cNvContentPartPr/>
                <p14:nvPr/>
              </p14:nvContentPartPr>
              <p14:xfrm>
                <a:off x="1204859" y="6108654"/>
                <a:ext cx="90360" cy="167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06837C9-7E4F-4951-A491-FF0B7D040E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96219" y="6100014"/>
                  <a:ext cx="108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04022DF-0141-45B5-A5D5-ED7B52ACC0CE}"/>
                    </a:ext>
                  </a:extLst>
                </p14:cNvPr>
                <p14:cNvContentPartPr/>
                <p14:nvPr/>
              </p14:nvContentPartPr>
              <p14:xfrm>
                <a:off x="1368659" y="6189294"/>
                <a:ext cx="91800" cy="14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04022DF-0141-45B5-A5D5-ED7B52ACC0C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60019" y="6180294"/>
                  <a:ext cx="109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6C9A64D-3C29-4DF4-AECB-1E1BE4FD6E9F}"/>
                    </a:ext>
                  </a:extLst>
                </p14:cNvPr>
                <p14:cNvContentPartPr/>
                <p14:nvPr/>
              </p14:nvContentPartPr>
              <p14:xfrm>
                <a:off x="1414019" y="6142134"/>
                <a:ext cx="1440" cy="3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6C9A64D-3C29-4DF4-AECB-1E1BE4FD6E9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05019" y="6133134"/>
                  <a:ext cx="1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72D68B3-73D8-44FE-9A7B-C7CFFFFA28A8}"/>
                    </a:ext>
                  </a:extLst>
                </p14:cNvPr>
                <p14:cNvContentPartPr/>
                <p14:nvPr/>
              </p14:nvContentPartPr>
              <p14:xfrm>
                <a:off x="1410419" y="6249054"/>
                <a:ext cx="1800" cy="18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72D68B3-73D8-44FE-9A7B-C7CFFFFA28A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01779" y="6240054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A261976-1D0F-4FFD-B9E3-F66F16B212A5}"/>
                    </a:ext>
                  </a:extLst>
                </p14:cNvPr>
                <p14:cNvContentPartPr/>
                <p14:nvPr/>
              </p14:nvContentPartPr>
              <p14:xfrm>
                <a:off x="1521299" y="6113694"/>
                <a:ext cx="89640" cy="92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A261976-1D0F-4FFD-B9E3-F66F16B212A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12299" y="6104694"/>
                  <a:ext cx="107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AA916CF-856E-4A18-8897-E8DF48477065}"/>
                    </a:ext>
                  </a:extLst>
                </p14:cNvPr>
                <p14:cNvContentPartPr/>
                <p14:nvPr/>
              </p14:nvContentPartPr>
              <p14:xfrm>
                <a:off x="1576019" y="6142134"/>
                <a:ext cx="5040" cy="141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AA916CF-856E-4A18-8897-E8DF4847706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67379" y="6133134"/>
                  <a:ext cx="22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ED4428A-A1E8-4C5E-A7D7-A47626733AF1}"/>
                    </a:ext>
                  </a:extLst>
                </p14:cNvPr>
                <p14:cNvContentPartPr/>
                <p14:nvPr/>
              </p14:nvContentPartPr>
              <p14:xfrm>
                <a:off x="1221779" y="6332934"/>
                <a:ext cx="402480" cy="43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ED4428A-A1E8-4C5E-A7D7-A47626733AF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12779" y="6323934"/>
                  <a:ext cx="420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D334AAD-D2B5-42FC-98BA-DAADDA6357A8}"/>
                    </a:ext>
                  </a:extLst>
                </p14:cNvPr>
                <p14:cNvContentPartPr/>
                <p14:nvPr/>
              </p14:nvContentPartPr>
              <p14:xfrm>
                <a:off x="1415099" y="6421854"/>
                <a:ext cx="30960" cy="1177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D334AAD-D2B5-42FC-98BA-DAADDA6357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06459" y="6412854"/>
                  <a:ext cx="48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D8BCFF7-AA6F-4D4A-9943-4A1ABC07F5EE}"/>
                    </a:ext>
                  </a:extLst>
                </p14:cNvPr>
                <p14:cNvContentPartPr/>
                <p14:nvPr/>
              </p14:nvContentPartPr>
              <p14:xfrm>
                <a:off x="1730099" y="6257334"/>
                <a:ext cx="27720" cy="72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D8BCFF7-AA6F-4D4A-9943-4A1ABC07F5E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21459" y="6248334"/>
                  <a:ext cx="45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2711003-ECE0-460C-9CB0-325E99C0FEB8}"/>
                    </a:ext>
                  </a:extLst>
                </p14:cNvPr>
                <p14:cNvContentPartPr/>
                <p14:nvPr/>
              </p14:nvContentPartPr>
              <p14:xfrm>
                <a:off x="1739099" y="6305214"/>
                <a:ext cx="47880" cy="7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2711003-ECE0-460C-9CB0-325E99C0FEB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30099" y="6296574"/>
                  <a:ext cx="655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8F51F2E-D109-4833-93A4-9362309A7129}"/>
              </a:ext>
            </a:extLst>
          </p:cNvPr>
          <p:cNvGrpSpPr/>
          <p:nvPr/>
        </p:nvGrpSpPr>
        <p:grpSpPr>
          <a:xfrm>
            <a:off x="1973459" y="6096774"/>
            <a:ext cx="188280" cy="426960"/>
            <a:chOff x="1973459" y="6096774"/>
            <a:chExt cx="18828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0C8EA83-E065-488F-8A98-BEE465B1494C}"/>
                    </a:ext>
                  </a:extLst>
                </p14:cNvPr>
                <p14:cNvContentPartPr/>
                <p14:nvPr/>
              </p14:nvContentPartPr>
              <p14:xfrm>
                <a:off x="1989659" y="6096774"/>
                <a:ext cx="90360" cy="182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0C8EA83-E065-488F-8A98-BEE465B149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80659" y="6088134"/>
                  <a:ext cx="108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0B3672B-5042-42ED-B55D-E29E569B4EF9}"/>
                    </a:ext>
                  </a:extLst>
                </p14:cNvPr>
                <p14:cNvContentPartPr/>
                <p14:nvPr/>
              </p14:nvContentPartPr>
              <p14:xfrm>
                <a:off x="1973459" y="6329694"/>
                <a:ext cx="175320" cy="31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0B3672B-5042-42ED-B55D-E29E569B4EF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64819" y="6320694"/>
                  <a:ext cx="192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704E28F-8A0D-4B24-94E2-10515F5D533B}"/>
                    </a:ext>
                  </a:extLst>
                </p14:cNvPr>
                <p14:cNvContentPartPr/>
                <p14:nvPr/>
              </p14:nvContentPartPr>
              <p14:xfrm>
                <a:off x="2036459" y="6411414"/>
                <a:ext cx="125280" cy="64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704E28F-8A0D-4B24-94E2-10515F5D533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27819" y="6402414"/>
                  <a:ext cx="142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60D535A-06D6-4E11-B86A-2B41331470BA}"/>
                    </a:ext>
                  </a:extLst>
                </p14:cNvPr>
                <p14:cNvContentPartPr/>
                <p14:nvPr/>
              </p14:nvContentPartPr>
              <p14:xfrm>
                <a:off x="2103779" y="6424734"/>
                <a:ext cx="8640" cy="99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60D535A-06D6-4E11-B86A-2B41331470B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94779" y="6415734"/>
                  <a:ext cx="262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4482174-0B29-488D-A572-BE241A3709D0}"/>
              </a:ext>
            </a:extLst>
          </p:cNvPr>
          <p:cNvGrpSpPr/>
          <p:nvPr/>
        </p:nvGrpSpPr>
        <p:grpSpPr>
          <a:xfrm>
            <a:off x="2364419" y="6089934"/>
            <a:ext cx="707760" cy="322560"/>
            <a:chOff x="2364419" y="6089934"/>
            <a:chExt cx="70776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02C061E-4E30-4491-9E2B-6EA99D42974D}"/>
                    </a:ext>
                  </a:extLst>
                </p14:cNvPr>
                <p14:cNvContentPartPr/>
                <p14:nvPr/>
              </p14:nvContentPartPr>
              <p14:xfrm>
                <a:off x="2364419" y="6237894"/>
                <a:ext cx="19800" cy="2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02C061E-4E30-4491-9E2B-6EA99D42974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55419" y="6229254"/>
                  <a:ext cx="37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41D733E-FBB7-4448-9D11-28224E216C4A}"/>
                    </a:ext>
                  </a:extLst>
                </p14:cNvPr>
                <p14:cNvContentPartPr/>
                <p14:nvPr/>
              </p14:nvContentPartPr>
              <p14:xfrm>
                <a:off x="2372339" y="6268854"/>
                <a:ext cx="52200" cy="12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41D733E-FBB7-4448-9D11-28224E216C4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63699" y="6260214"/>
                  <a:ext cx="69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993DE9E-842D-4A8F-8841-0E93BFB22AE8}"/>
                    </a:ext>
                  </a:extLst>
                </p14:cNvPr>
                <p14:cNvContentPartPr/>
                <p14:nvPr/>
              </p14:nvContentPartPr>
              <p14:xfrm>
                <a:off x="2581499" y="6089934"/>
                <a:ext cx="82800" cy="109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993DE9E-842D-4A8F-8841-0E93BFB22AE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72859" y="6081294"/>
                  <a:ext cx="100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142D7AF-190F-4D9E-B96F-C90227DC9E28}"/>
                    </a:ext>
                  </a:extLst>
                </p14:cNvPr>
                <p14:cNvContentPartPr/>
                <p14:nvPr/>
              </p14:nvContentPartPr>
              <p14:xfrm>
                <a:off x="2571419" y="6242214"/>
                <a:ext cx="140400" cy="15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142D7AF-190F-4D9E-B96F-C90227DC9E2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62779" y="6233214"/>
                  <a:ext cx="158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496B8E0-91C4-4B90-A0D2-C9948A5D8DCA}"/>
                    </a:ext>
                  </a:extLst>
                </p14:cNvPr>
                <p14:cNvContentPartPr/>
                <p14:nvPr/>
              </p14:nvContentPartPr>
              <p14:xfrm>
                <a:off x="2614619" y="6303054"/>
                <a:ext cx="96480" cy="109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496B8E0-91C4-4B90-A0D2-C9948A5D8DC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05619" y="6294054"/>
                  <a:ext cx="114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F630743-40F0-438F-BB1C-C899E2074046}"/>
                    </a:ext>
                  </a:extLst>
                </p14:cNvPr>
                <p14:cNvContentPartPr/>
                <p14:nvPr/>
              </p14:nvContentPartPr>
              <p14:xfrm>
                <a:off x="2785619" y="6235734"/>
                <a:ext cx="56880" cy="52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F630743-40F0-438F-BB1C-C899E207404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76979" y="6226734"/>
                  <a:ext cx="74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DB5CDC1-025D-4693-8F3F-893CAB416839}"/>
                    </a:ext>
                  </a:extLst>
                </p14:cNvPr>
                <p14:cNvContentPartPr/>
                <p14:nvPr/>
              </p14:nvContentPartPr>
              <p14:xfrm>
                <a:off x="2852219" y="6229614"/>
                <a:ext cx="35280" cy="41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DB5CDC1-025D-4693-8F3F-893CAB41683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43579" y="6220614"/>
                  <a:ext cx="52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9FD7151-9BDA-453C-9CA5-ECEB4641ACF6}"/>
                    </a:ext>
                  </a:extLst>
                </p14:cNvPr>
                <p14:cNvContentPartPr/>
                <p14:nvPr/>
              </p14:nvContentPartPr>
              <p14:xfrm>
                <a:off x="2944739" y="6133494"/>
                <a:ext cx="6840" cy="221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9FD7151-9BDA-453C-9CA5-ECEB4641ACF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36099" y="6124494"/>
                  <a:ext cx="24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F2CEDDA-AB22-442D-990B-B66F1B647CFF}"/>
                    </a:ext>
                  </a:extLst>
                </p14:cNvPr>
                <p14:cNvContentPartPr/>
                <p14:nvPr/>
              </p14:nvContentPartPr>
              <p14:xfrm>
                <a:off x="3012059" y="6100374"/>
                <a:ext cx="5400" cy="1047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F2CEDDA-AB22-442D-990B-B66F1B647CF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03059" y="6091374"/>
                  <a:ext cx="23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8C30DBC-8CA3-4182-AB42-B8167F44D2DD}"/>
                    </a:ext>
                  </a:extLst>
                </p14:cNvPr>
                <p14:cNvContentPartPr/>
                <p14:nvPr/>
              </p14:nvContentPartPr>
              <p14:xfrm>
                <a:off x="2982539" y="6236454"/>
                <a:ext cx="42480" cy="129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8C30DBC-8CA3-4182-AB42-B8167F44D2D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73539" y="6227454"/>
                  <a:ext cx="60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4C62965-ECDD-4AB9-B5C7-77C24A6203BB}"/>
                    </a:ext>
                  </a:extLst>
                </p14:cNvPr>
                <p14:cNvContentPartPr/>
                <p14:nvPr/>
              </p14:nvContentPartPr>
              <p14:xfrm>
                <a:off x="2995859" y="6290814"/>
                <a:ext cx="76320" cy="96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4C62965-ECDD-4AB9-B5C7-77C24A6203B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87219" y="6282174"/>
                  <a:ext cx="9396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4810948-63D6-4C27-A4BA-2D3585A9ADF9}"/>
                  </a:ext>
                </a:extLst>
              </p14:cNvPr>
              <p14:cNvContentPartPr/>
              <p14:nvPr/>
            </p14:nvContentPartPr>
            <p14:xfrm>
              <a:off x="2537939" y="6128094"/>
              <a:ext cx="462600" cy="1044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4810948-63D6-4C27-A4BA-2D3585A9ADF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483939" y="6020454"/>
                <a:ext cx="570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15E323E-9915-4801-9A4A-D29BDEE1B364}"/>
                  </a:ext>
                </a:extLst>
              </p14:cNvPr>
              <p14:cNvContentPartPr/>
              <p14:nvPr/>
            </p14:nvContentPartPr>
            <p14:xfrm>
              <a:off x="2530019" y="6273534"/>
              <a:ext cx="477000" cy="612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15E323E-9915-4801-9A4A-D29BDEE1B36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476019" y="6165534"/>
                <a:ext cx="5846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59FB58A-7A4D-4230-BA77-2982A0CC2C7B}"/>
                  </a:ext>
                </a:extLst>
              </p14:cNvPr>
              <p14:cNvContentPartPr/>
              <p14:nvPr/>
            </p14:nvContentPartPr>
            <p14:xfrm>
              <a:off x="2541179" y="6405654"/>
              <a:ext cx="530280" cy="684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59FB58A-7A4D-4230-BA77-2982A0CC2C7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487539" y="6298014"/>
                <a:ext cx="637920" cy="22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147320938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Dividing Fractions – Common Denominator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1) How many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r>
                            <a:rPr lang="en-US" sz="1400" dirty="0"/>
                            <a:t>go in</a:t>
                          </a:r>
                          <a:r>
                            <a:rPr lang="en-US" sz="1400" baseline="0" dirty="0"/>
                            <a:t>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  <a:r>
                            <a:rPr lang="en-US" sz="1400" baseline="0" dirty="0"/>
                            <a:t>?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aseline="0" dirty="0"/>
                            <a:t>3)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1) How many</a:t>
                          </a:r>
                          <a:r>
                            <a:rPr lang="en-US" sz="18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r>
                            <a:rPr lang="en-US" sz="1400" dirty="0"/>
                            <a:t>go in</a:t>
                          </a:r>
                          <a:r>
                            <a:rPr lang="en-US" sz="1400" baseline="0" dirty="0"/>
                            <a:t>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  <a:r>
                            <a:rPr lang="en-US" sz="1400" baseline="0" dirty="0"/>
                            <a:t>?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aseline="0" dirty="0"/>
                            <a:t>3)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aseline="0" dirty="0"/>
                            <a:t>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aseline="0" dirty="0"/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aseline="0" dirty="0"/>
                            <a:t>3)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aseline="0" dirty="0"/>
                            <a:t>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aseline="0" dirty="0"/>
                            <a:t>5)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 </m:t>
                              </m:r>
                              <m:f>
                                <m:fPr>
                                  <m:ctrlP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aseline="0" dirty="0"/>
                            <a:t> </a:t>
                          </a:r>
                          <a:endParaRPr lang="en-US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147320938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Dividing Fractions – Common Denominator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0FB4794-6D2C-4276-A3B9-F582224CA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84202"/>
              </p:ext>
            </p:extLst>
          </p:nvPr>
        </p:nvGraphicFramePr>
        <p:xfrm>
          <a:off x="301376" y="1818241"/>
          <a:ext cx="2431552" cy="88386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303944">
                  <a:extLst>
                    <a:ext uri="{9D8B030D-6E8A-4147-A177-3AD203B41FA5}">
                      <a16:colId xmlns:a16="http://schemas.microsoft.com/office/drawing/2014/main" val="2970596912"/>
                    </a:ext>
                  </a:extLst>
                </a:gridCol>
                <a:gridCol w="303944">
                  <a:extLst>
                    <a:ext uri="{9D8B030D-6E8A-4147-A177-3AD203B41FA5}">
                      <a16:colId xmlns:a16="http://schemas.microsoft.com/office/drawing/2014/main" val="1971997009"/>
                    </a:ext>
                  </a:extLst>
                </a:gridCol>
                <a:gridCol w="303944">
                  <a:extLst>
                    <a:ext uri="{9D8B030D-6E8A-4147-A177-3AD203B41FA5}">
                      <a16:colId xmlns:a16="http://schemas.microsoft.com/office/drawing/2014/main" val="3812506510"/>
                    </a:ext>
                  </a:extLst>
                </a:gridCol>
                <a:gridCol w="303944">
                  <a:extLst>
                    <a:ext uri="{9D8B030D-6E8A-4147-A177-3AD203B41FA5}">
                      <a16:colId xmlns:a16="http://schemas.microsoft.com/office/drawing/2014/main" val="3352752530"/>
                    </a:ext>
                  </a:extLst>
                </a:gridCol>
                <a:gridCol w="303944">
                  <a:extLst>
                    <a:ext uri="{9D8B030D-6E8A-4147-A177-3AD203B41FA5}">
                      <a16:colId xmlns:a16="http://schemas.microsoft.com/office/drawing/2014/main" val="3217060776"/>
                    </a:ext>
                  </a:extLst>
                </a:gridCol>
                <a:gridCol w="303944">
                  <a:extLst>
                    <a:ext uri="{9D8B030D-6E8A-4147-A177-3AD203B41FA5}">
                      <a16:colId xmlns:a16="http://schemas.microsoft.com/office/drawing/2014/main" val="2649235497"/>
                    </a:ext>
                  </a:extLst>
                </a:gridCol>
                <a:gridCol w="303944">
                  <a:extLst>
                    <a:ext uri="{9D8B030D-6E8A-4147-A177-3AD203B41FA5}">
                      <a16:colId xmlns:a16="http://schemas.microsoft.com/office/drawing/2014/main" val="3126249415"/>
                    </a:ext>
                  </a:extLst>
                </a:gridCol>
                <a:gridCol w="303944">
                  <a:extLst>
                    <a:ext uri="{9D8B030D-6E8A-4147-A177-3AD203B41FA5}">
                      <a16:colId xmlns:a16="http://schemas.microsoft.com/office/drawing/2014/main" val="770936126"/>
                    </a:ext>
                  </a:extLst>
                </a:gridCol>
              </a:tblGrid>
              <a:tr h="8838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701393"/>
                  </a:ext>
                </a:extLst>
              </a:tr>
            </a:tbl>
          </a:graphicData>
        </a:graphic>
      </p:graphicFrame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EEAAFB13-F11D-4015-B50A-8734F5511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21386"/>
              </p:ext>
            </p:extLst>
          </p:nvPr>
        </p:nvGraphicFramePr>
        <p:xfrm>
          <a:off x="301377" y="2874767"/>
          <a:ext cx="2431552" cy="88386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303944">
                  <a:extLst>
                    <a:ext uri="{9D8B030D-6E8A-4147-A177-3AD203B41FA5}">
                      <a16:colId xmlns:a16="http://schemas.microsoft.com/office/drawing/2014/main" val="2970596912"/>
                    </a:ext>
                  </a:extLst>
                </a:gridCol>
                <a:gridCol w="303944">
                  <a:extLst>
                    <a:ext uri="{9D8B030D-6E8A-4147-A177-3AD203B41FA5}">
                      <a16:colId xmlns:a16="http://schemas.microsoft.com/office/drawing/2014/main" val="1971997009"/>
                    </a:ext>
                  </a:extLst>
                </a:gridCol>
                <a:gridCol w="303944">
                  <a:extLst>
                    <a:ext uri="{9D8B030D-6E8A-4147-A177-3AD203B41FA5}">
                      <a16:colId xmlns:a16="http://schemas.microsoft.com/office/drawing/2014/main" val="3812506510"/>
                    </a:ext>
                  </a:extLst>
                </a:gridCol>
                <a:gridCol w="303944">
                  <a:extLst>
                    <a:ext uri="{9D8B030D-6E8A-4147-A177-3AD203B41FA5}">
                      <a16:colId xmlns:a16="http://schemas.microsoft.com/office/drawing/2014/main" val="3352752530"/>
                    </a:ext>
                  </a:extLst>
                </a:gridCol>
                <a:gridCol w="303944">
                  <a:extLst>
                    <a:ext uri="{9D8B030D-6E8A-4147-A177-3AD203B41FA5}">
                      <a16:colId xmlns:a16="http://schemas.microsoft.com/office/drawing/2014/main" val="3217060776"/>
                    </a:ext>
                  </a:extLst>
                </a:gridCol>
                <a:gridCol w="303944">
                  <a:extLst>
                    <a:ext uri="{9D8B030D-6E8A-4147-A177-3AD203B41FA5}">
                      <a16:colId xmlns:a16="http://schemas.microsoft.com/office/drawing/2014/main" val="2649235497"/>
                    </a:ext>
                  </a:extLst>
                </a:gridCol>
                <a:gridCol w="303944">
                  <a:extLst>
                    <a:ext uri="{9D8B030D-6E8A-4147-A177-3AD203B41FA5}">
                      <a16:colId xmlns:a16="http://schemas.microsoft.com/office/drawing/2014/main" val="3126249415"/>
                    </a:ext>
                  </a:extLst>
                </a:gridCol>
                <a:gridCol w="303944">
                  <a:extLst>
                    <a:ext uri="{9D8B030D-6E8A-4147-A177-3AD203B41FA5}">
                      <a16:colId xmlns:a16="http://schemas.microsoft.com/office/drawing/2014/main" val="4003681734"/>
                    </a:ext>
                  </a:extLst>
                </a:gridCol>
              </a:tblGrid>
              <a:tr h="8838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701393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D87EBE-BA8C-4554-8D70-D871EC992A2A}"/>
              </a:ext>
            </a:extLst>
          </p:cNvPr>
          <p:cNvSpPr/>
          <p:nvPr/>
        </p:nvSpPr>
        <p:spPr>
          <a:xfrm>
            <a:off x="3154680" y="1179576"/>
            <a:ext cx="2724912" cy="2999232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16018B-CED6-4DE0-93C1-080A190CAE99}"/>
              </a:ext>
            </a:extLst>
          </p:cNvPr>
          <p:cNvSpPr/>
          <p:nvPr/>
        </p:nvSpPr>
        <p:spPr>
          <a:xfrm>
            <a:off x="3154680" y="4301796"/>
            <a:ext cx="2724912" cy="902208"/>
          </a:xfrm>
          <a:prstGeom prst="roundRect">
            <a:avLst>
              <a:gd name="adj" fmla="val 1607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94A461-4CFF-4E90-8DF8-146D119B6660}"/>
              </a:ext>
            </a:extLst>
          </p:cNvPr>
          <p:cNvSpPr/>
          <p:nvPr/>
        </p:nvSpPr>
        <p:spPr>
          <a:xfrm>
            <a:off x="3154680" y="5326992"/>
            <a:ext cx="2724912" cy="902208"/>
          </a:xfrm>
          <a:prstGeom prst="roundRect">
            <a:avLst>
              <a:gd name="adj" fmla="val 1607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236B59-ABA2-4688-9F80-74005162DB95}"/>
              </a:ext>
            </a:extLst>
          </p:cNvPr>
          <p:cNvSpPr/>
          <p:nvPr/>
        </p:nvSpPr>
        <p:spPr>
          <a:xfrm>
            <a:off x="6154287" y="1179576"/>
            <a:ext cx="2724912" cy="5349240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62C9031-5EA2-4B8B-B41B-3623F5E1A68F}"/>
                  </a:ext>
                </a:extLst>
              </p14:cNvPr>
              <p14:cNvContentPartPr/>
              <p14:nvPr/>
            </p14:nvContentPartPr>
            <p14:xfrm>
              <a:off x="326099" y="2841255"/>
              <a:ext cx="894600" cy="939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62C9031-5EA2-4B8B-B41B-3623F5E1A6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459" y="2832615"/>
                <a:ext cx="912240" cy="9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E9FCCDC-3A78-484F-9207-BE4FCABC9CFF}"/>
              </a:ext>
            </a:extLst>
          </p:cNvPr>
          <p:cNvGrpSpPr/>
          <p:nvPr/>
        </p:nvGrpSpPr>
        <p:grpSpPr>
          <a:xfrm>
            <a:off x="1304219" y="2798775"/>
            <a:ext cx="1040760" cy="1211040"/>
            <a:chOff x="1304219" y="2798775"/>
            <a:chExt cx="1040760" cy="12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122543D-CBED-416F-91F0-3D5A40644155}"/>
                    </a:ext>
                  </a:extLst>
                </p14:cNvPr>
                <p14:cNvContentPartPr/>
                <p14:nvPr/>
              </p14:nvContentPartPr>
              <p14:xfrm>
                <a:off x="1304219" y="2798775"/>
                <a:ext cx="877680" cy="1053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122543D-CBED-416F-91F0-3D5A406441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5219" y="2789775"/>
                  <a:ext cx="895320" cy="10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C13C7FC-F8A9-429D-9DC4-F7148DAA73DB}"/>
                    </a:ext>
                  </a:extLst>
                </p14:cNvPr>
                <p14:cNvContentPartPr/>
                <p14:nvPr/>
              </p14:nvContentPartPr>
              <p14:xfrm>
                <a:off x="2134379" y="3933135"/>
                <a:ext cx="35640" cy="2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C13C7FC-F8A9-429D-9DC4-F7148DAA73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5739" y="3924135"/>
                  <a:ext cx="53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EAFBB4-4387-4BF9-BCF0-3A363B5ED7C3}"/>
                    </a:ext>
                  </a:extLst>
                </p14:cNvPr>
                <p14:cNvContentPartPr/>
                <p14:nvPr/>
              </p14:nvContentPartPr>
              <p14:xfrm>
                <a:off x="2135819" y="3986415"/>
                <a:ext cx="36720" cy="10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EAFBB4-4387-4BF9-BCF0-3A363B5ED7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6819" y="3977415"/>
                  <a:ext cx="54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4495C47-8FFE-47D7-A79D-795C33F74C54}"/>
                    </a:ext>
                  </a:extLst>
                </p14:cNvPr>
                <p14:cNvContentPartPr/>
                <p14:nvPr/>
              </p14:nvContentPartPr>
              <p14:xfrm>
                <a:off x="2243819" y="3847815"/>
                <a:ext cx="101160" cy="162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4495C47-8FFE-47D7-A79D-795C33F74C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35179" y="3839175"/>
                  <a:ext cx="11880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349D800-66D5-45F7-80F4-54EAB3EA06FE}"/>
                  </a:ext>
                </a:extLst>
              </p14:cNvPr>
              <p14:cNvContentPartPr/>
              <p14:nvPr/>
            </p14:nvContentPartPr>
            <p14:xfrm>
              <a:off x="2081819" y="3874095"/>
              <a:ext cx="322200" cy="114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349D800-66D5-45F7-80F4-54EAB3EA06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27819" y="3766095"/>
                <a:ext cx="429840" cy="33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A95C403-E158-4E5F-85F7-4F536825DB57}"/>
              </a:ext>
            </a:extLst>
          </p:cNvPr>
          <p:cNvGrpSpPr/>
          <p:nvPr/>
        </p:nvGrpSpPr>
        <p:grpSpPr>
          <a:xfrm>
            <a:off x="169139" y="4782398"/>
            <a:ext cx="263160" cy="523440"/>
            <a:chOff x="169139" y="4782398"/>
            <a:chExt cx="263160" cy="52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50FC2FB-189D-4B0F-836F-0D293914D85A}"/>
                    </a:ext>
                  </a:extLst>
                </p14:cNvPr>
                <p14:cNvContentPartPr/>
                <p14:nvPr/>
              </p14:nvContentPartPr>
              <p14:xfrm>
                <a:off x="345899" y="4782398"/>
                <a:ext cx="86400" cy="523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50FC2FB-189D-4B0F-836F-0D293914D85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7259" y="4773758"/>
                  <a:ext cx="10404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F9FD622-8955-4C52-8813-7AFA71A6FA05}"/>
                    </a:ext>
                  </a:extLst>
                </p14:cNvPr>
                <p14:cNvContentPartPr/>
                <p14:nvPr/>
              </p14:nvContentPartPr>
              <p14:xfrm>
                <a:off x="187499" y="5011358"/>
                <a:ext cx="25920" cy="61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F9FD622-8955-4C52-8813-7AFA71A6FA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8859" y="5002718"/>
                  <a:ext cx="43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A125C1-0453-4804-974F-A6B0EE3E448A}"/>
                    </a:ext>
                  </a:extLst>
                </p14:cNvPr>
                <p14:cNvContentPartPr/>
                <p14:nvPr/>
              </p14:nvContentPartPr>
              <p14:xfrm>
                <a:off x="169139" y="5025398"/>
                <a:ext cx="46800" cy="35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A125C1-0453-4804-974F-A6B0EE3E448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0499" y="5016758"/>
                  <a:ext cx="64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7BC931-3FF2-4CE1-A320-AB14D24803CD}"/>
                    </a:ext>
                  </a:extLst>
                </p14:cNvPr>
                <p14:cNvContentPartPr/>
                <p14:nvPr/>
              </p14:nvContentPartPr>
              <p14:xfrm>
                <a:off x="219899" y="4965638"/>
                <a:ext cx="67320" cy="59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7BC931-3FF2-4CE1-A320-AB14D24803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1259" y="4956638"/>
                  <a:ext cx="849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04C8DC3-A2B2-4408-9DF2-8AB6EC3C7574}"/>
              </a:ext>
            </a:extLst>
          </p:cNvPr>
          <p:cNvGrpSpPr/>
          <p:nvPr/>
        </p:nvGrpSpPr>
        <p:grpSpPr>
          <a:xfrm>
            <a:off x="519059" y="4487198"/>
            <a:ext cx="191160" cy="501480"/>
            <a:chOff x="519059" y="4487198"/>
            <a:chExt cx="19116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156973C-880B-43EC-A1C0-65C890BE3A8A}"/>
                    </a:ext>
                  </a:extLst>
                </p14:cNvPr>
                <p14:cNvContentPartPr/>
                <p14:nvPr/>
              </p14:nvContentPartPr>
              <p14:xfrm>
                <a:off x="519059" y="4487198"/>
                <a:ext cx="90360" cy="501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156973C-880B-43EC-A1C0-65C890BE3A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0419" y="4478558"/>
                  <a:ext cx="10800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45069FF-6655-4CD2-9088-EBBACE6D2D9B}"/>
                    </a:ext>
                  </a:extLst>
                </p14:cNvPr>
                <p14:cNvContentPartPr/>
                <p14:nvPr/>
              </p14:nvContentPartPr>
              <p14:xfrm>
                <a:off x="628859" y="4826678"/>
                <a:ext cx="33480" cy="53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45069FF-6655-4CD2-9088-EBBACE6D2D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0219" y="4817678"/>
                  <a:ext cx="51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3317D4A-EDEF-4B70-A777-91FEDE70E691}"/>
                    </a:ext>
                  </a:extLst>
                </p14:cNvPr>
                <p14:cNvContentPartPr/>
                <p14:nvPr/>
              </p14:nvContentPartPr>
              <p14:xfrm>
                <a:off x="628499" y="4832798"/>
                <a:ext cx="35640" cy="36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3317D4A-EDEF-4B70-A777-91FEDE70E6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9859" y="4824158"/>
                  <a:ext cx="53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5A5F066-599C-4F44-88DD-8337579E67AF}"/>
                    </a:ext>
                  </a:extLst>
                </p14:cNvPr>
                <p14:cNvContentPartPr/>
                <p14:nvPr/>
              </p14:nvContentPartPr>
              <p14:xfrm>
                <a:off x="669899" y="4788878"/>
                <a:ext cx="40320" cy="66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5A5F066-599C-4F44-88DD-8337579E67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1259" y="4779878"/>
                  <a:ext cx="57960" cy="8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8B6B6A9-3A2E-401B-8E83-3B55AC284B66}"/>
                  </a:ext>
                </a:extLst>
              </p14:cNvPr>
              <p14:cNvContentPartPr/>
              <p14:nvPr/>
            </p14:nvContentPartPr>
            <p14:xfrm>
              <a:off x="463619" y="5008838"/>
              <a:ext cx="82080" cy="146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8B6B6A9-3A2E-401B-8E83-3B55AC284B6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4619" y="4999838"/>
                <a:ext cx="99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85ED6E1-6725-46A1-9032-B6FD84A94352}"/>
                  </a:ext>
                </a:extLst>
              </p14:cNvPr>
              <p14:cNvContentPartPr/>
              <p14:nvPr/>
            </p14:nvContentPartPr>
            <p14:xfrm>
              <a:off x="432299" y="5196398"/>
              <a:ext cx="152640" cy="3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85ED6E1-6725-46A1-9032-B6FD84A9435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3659" y="5187758"/>
                <a:ext cx="1702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3C0B4B0-900D-430A-81C0-3EF3A40BF599}"/>
                  </a:ext>
                </a:extLst>
              </p14:cNvPr>
              <p14:cNvContentPartPr/>
              <p14:nvPr/>
            </p14:nvContentPartPr>
            <p14:xfrm>
              <a:off x="458579" y="5259758"/>
              <a:ext cx="93600" cy="119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3C0B4B0-900D-430A-81C0-3EF3A40BF59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9939" y="5251118"/>
                <a:ext cx="1112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C5A45BE-1617-4F07-9347-58A999E02983}"/>
                  </a:ext>
                </a:extLst>
              </p14:cNvPr>
              <p14:cNvContentPartPr/>
              <p14:nvPr/>
            </p14:nvContentPartPr>
            <p14:xfrm>
              <a:off x="691139" y="5170838"/>
              <a:ext cx="86040" cy="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C5A45BE-1617-4F07-9347-58A999E0298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2499" y="5162198"/>
                <a:ext cx="1036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C173C41-2548-4652-B40C-CCFDB4493CC5}"/>
                  </a:ext>
                </a:extLst>
              </p14:cNvPr>
              <p14:cNvContentPartPr/>
              <p14:nvPr/>
            </p14:nvContentPartPr>
            <p14:xfrm>
              <a:off x="737219" y="5095958"/>
              <a:ext cx="3600" cy="25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C173C41-2548-4652-B40C-CCFDB4493CC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8219" y="5086958"/>
                <a:ext cx="212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34CBE62-703A-4404-A2A7-942D8D8DDF52}"/>
                  </a:ext>
                </a:extLst>
              </p14:cNvPr>
              <p14:cNvContentPartPr/>
              <p14:nvPr/>
            </p14:nvContentPartPr>
            <p14:xfrm>
              <a:off x="747659" y="5236718"/>
              <a:ext cx="6480" cy="43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34CBE62-703A-4404-A2A7-942D8D8DDF5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8659" y="5227718"/>
                <a:ext cx="241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ACBEA53-01E6-4C25-9422-10AEFF22F99A}"/>
                  </a:ext>
                </a:extLst>
              </p14:cNvPr>
              <p14:cNvContentPartPr/>
              <p14:nvPr/>
            </p14:nvContentPartPr>
            <p14:xfrm>
              <a:off x="924779" y="5003078"/>
              <a:ext cx="80640" cy="121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ACBEA53-01E6-4C25-9422-10AEFF22F99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15779" y="4994078"/>
                <a:ext cx="982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916B3D0-4024-498C-8BE0-43DB2A421C98}"/>
                  </a:ext>
                </a:extLst>
              </p14:cNvPr>
              <p14:cNvContentPartPr/>
              <p14:nvPr/>
            </p14:nvContentPartPr>
            <p14:xfrm>
              <a:off x="900659" y="5167238"/>
              <a:ext cx="172080" cy="11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916B3D0-4024-498C-8BE0-43DB2A421C9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91659" y="5158598"/>
                <a:ext cx="1897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C2BCE65-6352-4B7A-A4F6-6B1F6D6EB81B}"/>
                  </a:ext>
                </a:extLst>
              </p14:cNvPr>
              <p14:cNvContentPartPr/>
              <p14:nvPr/>
            </p14:nvContentPartPr>
            <p14:xfrm>
              <a:off x="925859" y="5241758"/>
              <a:ext cx="87480" cy="146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C2BCE65-6352-4B7A-A4F6-6B1F6D6EB81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16859" y="5233118"/>
                <a:ext cx="1051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EA3DEBF-010C-4EA5-9133-137B52E82FDA}"/>
                  </a:ext>
                </a:extLst>
              </p14:cNvPr>
              <p14:cNvContentPartPr/>
              <p14:nvPr/>
            </p14:nvContentPartPr>
            <p14:xfrm>
              <a:off x="1187579" y="5176598"/>
              <a:ext cx="53280" cy="97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EA3DEBF-010C-4EA5-9133-137B52E82FD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78939" y="5167958"/>
                <a:ext cx="70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374F452-807B-44EC-92AF-A9E4CBE11D0B}"/>
                  </a:ext>
                </a:extLst>
              </p14:cNvPr>
              <p14:cNvContentPartPr/>
              <p14:nvPr/>
            </p14:nvContentPartPr>
            <p14:xfrm>
              <a:off x="1200539" y="5234558"/>
              <a:ext cx="42120" cy="72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374F452-807B-44EC-92AF-A9E4CBE11D0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91899" y="5225918"/>
                <a:ext cx="5976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B906849-2E12-40A1-9107-8FFA6A8D5AD1}"/>
              </a:ext>
            </a:extLst>
          </p:cNvPr>
          <p:cNvGrpSpPr/>
          <p:nvPr/>
        </p:nvGrpSpPr>
        <p:grpSpPr>
          <a:xfrm>
            <a:off x="1406819" y="4986158"/>
            <a:ext cx="463320" cy="389880"/>
            <a:chOff x="1406819" y="4986158"/>
            <a:chExt cx="46332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686A8AF-A54B-4F50-94A1-6E259C3B8271}"/>
                    </a:ext>
                  </a:extLst>
                </p14:cNvPr>
                <p14:cNvContentPartPr/>
                <p14:nvPr/>
              </p14:nvContentPartPr>
              <p14:xfrm>
                <a:off x="1406819" y="4986158"/>
                <a:ext cx="64800" cy="140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686A8AF-A54B-4F50-94A1-6E259C3B827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97819" y="4977518"/>
                  <a:ext cx="82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18DD74B-D35B-41F3-96EB-28B46091DE53}"/>
                    </a:ext>
                  </a:extLst>
                </p14:cNvPr>
                <p14:cNvContentPartPr/>
                <p14:nvPr/>
              </p14:nvContentPartPr>
              <p14:xfrm>
                <a:off x="1517339" y="5063918"/>
                <a:ext cx="71280" cy="2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18DD74B-D35B-41F3-96EB-28B46091DE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08699" y="5054918"/>
                  <a:ext cx="88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7779E81-C93C-48F1-9983-786083F49999}"/>
                    </a:ext>
                  </a:extLst>
                </p14:cNvPr>
                <p14:cNvContentPartPr/>
                <p14:nvPr/>
              </p14:nvContentPartPr>
              <p14:xfrm>
                <a:off x="1550819" y="5021078"/>
                <a:ext cx="2880" cy="1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7779E81-C93C-48F1-9983-786083F499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41819" y="5012438"/>
                  <a:ext cx="20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FA6306B-6D42-490A-ADD9-F3B7302A9B46}"/>
                    </a:ext>
                  </a:extLst>
                </p14:cNvPr>
                <p14:cNvContentPartPr/>
                <p14:nvPr/>
              </p14:nvContentPartPr>
              <p14:xfrm>
                <a:off x="1560899" y="5113598"/>
                <a:ext cx="6120" cy="3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FA6306B-6D42-490A-ADD9-F3B7302A9B4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51899" y="5104958"/>
                  <a:ext cx="23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3C40863-F0A3-49C0-A87E-9B0ADC19D032}"/>
                    </a:ext>
                  </a:extLst>
                </p14:cNvPr>
                <p14:cNvContentPartPr/>
                <p14:nvPr/>
              </p14:nvContentPartPr>
              <p14:xfrm>
                <a:off x="1624619" y="4989398"/>
                <a:ext cx="45360" cy="118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3C40863-F0A3-49C0-A87E-9B0ADC19D03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15619" y="4980398"/>
                  <a:ext cx="63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7AA03CE-BAB5-41B5-96F5-0C73DDE7F169}"/>
                    </a:ext>
                  </a:extLst>
                </p14:cNvPr>
                <p14:cNvContentPartPr/>
                <p14:nvPr/>
              </p14:nvContentPartPr>
              <p14:xfrm>
                <a:off x="1434899" y="5161118"/>
                <a:ext cx="261000" cy="29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7AA03CE-BAB5-41B5-96F5-0C73DDE7F16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25899" y="5152478"/>
                  <a:ext cx="278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89B403E-7F28-4F9F-AB36-D945A9F79A1E}"/>
                    </a:ext>
                  </a:extLst>
                </p14:cNvPr>
                <p14:cNvContentPartPr/>
                <p14:nvPr/>
              </p14:nvContentPartPr>
              <p14:xfrm>
                <a:off x="1428059" y="5253638"/>
                <a:ext cx="75960" cy="122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89B403E-7F28-4F9F-AB36-D945A9F79A1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19059" y="5244998"/>
                  <a:ext cx="93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DF226C1-B3A5-4EDB-B65C-B348409B671F}"/>
                    </a:ext>
                  </a:extLst>
                </p14:cNvPr>
                <p14:cNvContentPartPr/>
                <p14:nvPr/>
              </p14:nvContentPartPr>
              <p14:xfrm>
                <a:off x="1551539" y="5306558"/>
                <a:ext cx="61560" cy="12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DF226C1-B3A5-4EDB-B65C-B348409B67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42539" y="5297558"/>
                  <a:ext cx="79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818679E-7D01-4B4E-99FC-351C1EF76479}"/>
                    </a:ext>
                  </a:extLst>
                </p14:cNvPr>
                <p14:cNvContentPartPr/>
                <p14:nvPr/>
              </p14:nvContentPartPr>
              <p14:xfrm>
                <a:off x="1578899" y="5265878"/>
                <a:ext cx="2520" cy="2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818679E-7D01-4B4E-99FC-351C1EF7647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70259" y="5257238"/>
                  <a:ext cx="20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CF0CEB1-6446-4B4E-9069-9358C7E49EE9}"/>
                    </a:ext>
                  </a:extLst>
                </p14:cNvPr>
                <p14:cNvContentPartPr/>
                <p14:nvPr/>
              </p14:nvContentPartPr>
              <p14:xfrm>
                <a:off x="1584299" y="5360918"/>
                <a:ext cx="3960" cy="4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CF0CEB1-6446-4B4E-9069-9358C7E49EE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75299" y="5352278"/>
                  <a:ext cx="21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D1FD749-3589-4579-AAC6-6352B5E0A13A}"/>
                    </a:ext>
                  </a:extLst>
                </p14:cNvPr>
                <p14:cNvContentPartPr/>
                <p14:nvPr/>
              </p14:nvContentPartPr>
              <p14:xfrm>
                <a:off x="1651619" y="5255798"/>
                <a:ext cx="60120" cy="112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D1FD749-3589-4579-AAC6-6352B5E0A1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42619" y="5247158"/>
                  <a:ext cx="77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661044D-45BC-4C6E-96D0-061FAA2E0CA9}"/>
                    </a:ext>
                  </a:extLst>
                </p14:cNvPr>
                <p14:cNvContentPartPr/>
                <p14:nvPr/>
              </p14:nvContentPartPr>
              <p14:xfrm>
                <a:off x="1838819" y="5129078"/>
                <a:ext cx="21600" cy="3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661044D-45BC-4C6E-96D0-061FAA2E0CA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30179" y="5120078"/>
                  <a:ext cx="39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77F85B0-49A0-487F-818B-699CED81E7E6}"/>
                    </a:ext>
                  </a:extLst>
                </p14:cNvPr>
                <p14:cNvContentPartPr/>
                <p14:nvPr/>
              </p14:nvContentPartPr>
              <p14:xfrm>
                <a:off x="1840619" y="5159318"/>
                <a:ext cx="29520" cy="5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77F85B0-49A0-487F-818B-699CED81E7E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31979" y="5150678"/>
                  <a:ext cx="471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FFCFACE-DFA5-4724-8814-D05D4EF53919}"/>
              </a:ext>
            </a:extLst>
          </p:cNvPr>
          <p:cNvGrpSpPr/>
          <p:nvPr/>
        </p:nvGrpSpPr>
        <p:grpSpPr>
          <a:xfrm>
            <a:off x="2033579" y="4978598"/>
            <a:ext cx="556560" cy="316800"/>
            <a:chOff x="2033579" y="4978598"/>
            <a:chExt cx="55656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9BA533E-6B0A-46A5-A048-476926573699}"/>
                    </a:ext>
                  </a:extLst>
                </p14:cNvPr>
                <p14:cNvContentPartPr/>
                <p14:nvPr/>
              </p14:nvContentPartPr>
              <p14:xfrm>
                <a:off x="2056619" y="4978598"/>
                <a:ext cx="75960" cy="130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9BA533E-6B0A-46A5-A048-47692657369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47979" y="4969958"/>
                  <a:ext cx="93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5EE3BED-296C-4E80-A583-200D39245F03}"/>
                    </a:ext>
                  </a:extLst>
                </p14:cNvPr>
                <p14:cNvContentPartPr/>
                <p14:nvPr/>
              </p14:nvContentPartPr>
              <p14:xfrm>
                <a:off x="2033579" y="5147438"/>
                <a:ext cx="150840" cy="22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5EE3BED-296C-4E80-A583-200D39245F0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24939" y="5138438"/>
                  <a:ext cx="168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1C53901-3125-4966-B3AA-BE347D8CA49E}"/>
                    </a:ext>
                  </a:extLst>
                </p14:cNvPr>
                <p14:cNvContentPartPr/>
                <p14:nvPr/>
              </p14:nvContentPartPr>
              <p14:xfrm>
                <a:off x="2106299" y="5225198"/>
                <a:ext cx="10800" cy="70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1C53901-3125-4966-B3AA-BE347D8CA49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97299" y="5216558"/>
                  <a:ext cx="28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9E158EA-43BB-434B-81D6-D4C623256593}"/>
                    </a:ext>
                  </a:extLst>
                </p14:cNvPr>
                <p14:cNvContentPartPr/>
                <p14:nvPr/>
              </p14:nvContentPartPr>
              <p14:xfrm>
                <a:off x="2317259" y="5106038"/>
                <a:ext cx="25200" cy="3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9E158EA-43BB-434B-81D6-D4C62325659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08259" y="5097398"/>
                  <a:ext cx="42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4C8B5FF-89E4-4764-A8AE-8517CC124106}"/>
                    </a:ext>
                  </a:extLst>
                </p14:cNvPr>
                <p14:cNvContentPartPr/>
                <p14:nvPr/>
              </p14:nvContentPartPr>
              <p14:xfrm>
                <a:off x="2318339" y="5135198"/>
                <a:ext cx="51120" cy="6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4C8B5FF-89E4-4764-A8AE-8517CC1241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09699" y="5126558"/>
                  <a:ext cx="68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F0CDB98-6D76-4726-B745-E72D4B088A53}"/>
                    </a:ext>
                  </a:extLst>
                </p14:cNvPr>
                <p14:cNvContentPartPr/>
                <p14:nvPr/>
              </p14:nvContentPartPr>
              <p14:xfrm>
                <a:off x="2451539" y="4988678"/>
                <a:ext cx="138600" cy="174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F0CDB98-6D76-4726-B745-E72D4B088A5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42899" y="4980038"/>
                  <a:ext cx="15624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EC06BAC-5BC0-4CA7-BDF9-75C19A3D07D2}"/>
                  </a:ext>
                </a:extLst>
              </p14:cNvPr>
              <p14:cNvContentPartPr/>
              <p14:nvPr/>
            </p14:nvContentPartPr>
            <p14:xfrm>
              <a:off x="2308619" y="4988678"/>
              <a:ext cx="311760" cy="13464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EC06BAC-5BC0-4CA7-BDF9-75C19A3D07D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54979" y="4880678"/>
                <a:ext cx="419400" cy="35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46CB6E0-3AEE-4969-A212-DE713CAAEE33}"/>
              </a:ext>
            </a:extLst>
          </p:cNvPr>
          <p:cNvGrpSpPr/>
          <p:nvPr/>
        </p:nvGrpSpPr>
        <p:grpSpPr>
          <a:xfrm>
            <a:off x="421859" y="6169831"/>
            <a:ext cx="694080" cy="388800"/>
            <a:chOff x="421859" y="6169831"/>
            <a:chExt cx="69408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B06D381-EE84-4D38-911A-381CB13B7CFD}"/>
                    </a:ext>
                  </a:extLst>
                </p14:cNvPr>
                <p14:cNvContentPartPr/>
                <p14:nvPr/>
              </p14:nvContentPartPr>
              <p14:xfrm>
                <a:off x="471899" y="6169831"/>
                <a:ext cx="82080" cy="1479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B06D381-EE84-4D38-911A-381CB13B7CF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2899" y="6160831"/>
                  <a:ext cx="99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295E38D-928B-45E2-BCEF-FAA67E7A2628}"/>
                    </a:ext>
                  </a:extLst>
                </p14:cNvPr>
                <p14:cNvContentPartPr/>
                <p14:nvPr/>
              </p14:nvContentPartPr>
              <p14:xfrm>
                <a:off x="421859" y="6352351"/>
                <a:ext cx="222120" cy="9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295E38D-928B-45E2-BCEF-FAA67E7A262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3219" y="6343351"/>
                  <a:ext cx="239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F3C9C2E-70CF-4C3A-B621-69620EBD5333}"/>
                    </a:ext>
                  </a:extLst>
                </p14:cNvPr>
                <p14:cNvContentPartPr/>
                <p14:nvPr/>
              </p14:nvContentPartPr>
              <p14:xfrm>
                <a:off x="483419" y="6409951"/>
                <a:ext cx="82800" cy="137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F3C9C2E-70CF-4C3A-B621-69620EBD533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4779" y="6400951"/>
                  <a:ext cx="100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FA5A3DE-D5C6-491B-8DD2-A27E7D4C0503}"/>
                    </a:ext>
                  </a:extLst>
                </p14:cNvPr>
                <p14:cNvContentPartPr/>
                <p14:nvPr/>
              </p14:nvContentPartPr>
              <p14:xfrm>
                <a:off x="721379" y="6336511"/>
                <a:ext cx="87120" cy="50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FA5A3DE-D5C6-491B-8DD2-A27E7D4C050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2379" y="6327511"/>
                  <a:ext cx="104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D84301E-B64E-4912-B1B8-0A81BAC01F03}"/>
                    </a:ext>
                  </a:extLst>
                </p14:cNvPr>
                <p14:cNvContentPartPr/>
                <p14:nvPr/>
              </p14:nvContentPartPr>
              <p14:xfrm>
                <a:off x="770699" y="6270631"/>
                <a:ext cx="1440" cy="4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D84301E-B64E-4912-B1B8-0A81BAC01F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2059" y="6261991"/>
                  <a:ext cx="19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F0E1B67-67D0-481C-95B3-5905CA3D0002}"/>
                    </a:ext>
                  </a:extLst>
                </p14:cNvPr>
                <p14:cNvContentPartPr/>
                <p14:nvPr/>
              </p14:nvContentPartPr>
              <p14:xfrm>
                <a:off x="764939" y="6393031"/>
                <a:ext cx="2880" cy="64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F0E1B67-67D0-481C-95B3-5905CA3D000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5939" y="6384031"/>
                  <a:ext cx="20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1633586-EE2C-489F-82E5-C7C2C12CB7D6}"/>
                    </a:ext>
                  </a:extLst>
                </p14:cNvPr>
                <p14:cNvContentPartPr/>
                <p14:nvPr/>
              </p14:nvContentPartPr>
              <p14:xfrm>
                <a:off x="961139" y="6183511"/>
                <a:ext cx="120960" cy="91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1633586-EE2C-489F-82E5-C7C2C12CB7D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2139" y="6174511"/>
                  <a:ext cx="138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FF606BB-ED6C-4C01-A998-F77DA7E60120}"/>
                    </a:ext>
                  </a:extLst>
                </p14:cNvPr>
                <p14:cNvContentPartPr/>
                <p14:nvPr/>
              </p14:nvContentPartPr>
              <p14:xfrm>
                <a:off x="1019819" y="6199351"/>
                <a:ext cx="9360" cy="1144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FF606BB-ED6C-4C01-A998-F77DA7E6012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1179" y="6190711"/>
                  <a:ext cx="27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0737091-4262-4DC6-97AC-50A69B242955}"/>
                    </a:ext>
                  </a:extLst>
                </p14:cNvPr>
                <p14:cNvContentPartPr/>
                <p14:nvPr/>
              </p14:nvContentPartPr>
              <p14:xfrm>
                <a:off x="939179" y="6351991"/>
                <a:ext cx="176760" cy="4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0737091-4262-4DC6-97AC-50A69B24295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0179" y="6343351"/>
                  <a:ext cx="194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C08262E-9C99-4682-AE76-F21DAD350FEF}"/>
                    </a:ext>
                  </a:extLst>
                </p14:cNvPr>
                <p14:cNvContentPartPr/>
                <p14:nvPr/>
              </p14:nvContentPartPr>
              <p14:xfrm>
                <a:off x="988499" y="6407071"/>
                <a:ext cx="80640" cy="151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C08262E-9C99-4682-AE76-F21DAD350FE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9499" y="6398071"/>
                  <a:ext cx="9828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104E195-81E8-4822-8FF9-2710CB6C7047}"/>
              </a:ext>
            </a:extLst>
          </p:cNvPr>
          <p:cNvGrpSpPr/>
          <p:nvPr/>
        </p:nvGrpSpPr>
        <p:grpSpPr>
          <a:xfrm>
            <a:off x="779339" y="5701831"/>
            <a:ext cx="464400" cy="754920"/>
            <a:chOff x="779339" y="5701831"/>
            <a:chExt cx="464400" cy="75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D36DFB3-6746-487F-9700-F48E3DBE7134}"/>
                    </a:ext>
                  </a:extLst>
                </p14:cNvPr>
                <p14:cNvContentPartPr/>
                <p14:nvPr/>
              </p14:nvContentPartPr>
              <p14:xfrm>
                <a:off x="877619" y="5990191"/>
                <a:ext cx="105120" cy="466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D36DFB3-6746-487F-9700-F48E3DBE713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8979" y="5981191"/>
                  <a:ext cx="1227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68529D7-2D63-4006-9BBA-DC85788A9795}"/>
                    </a:ext>
                  </a:extLst>
                </p14:cNvPr>
                <p14:cNvContentPartPr/>
                <p14:nvPr/>
              </p14:nvContentPartPr>
              <p14:xfrm>
                <a:off x="795539" y="6089551"/>
                <a:ext cx="25200" cy="53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68529D7-2D63-4006-9BBA-DC85788A979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6539" y="6080911"/>
                  <a:ext cx="42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DD456D5-9D22-41A6-8C36-4599373AD5A3}"/>
                    </a:ext>
                  </a:extLst>
                </p14:cNvPr>
                <p14:cNvContentPartPr/>
                <p14:nvPr/>
              </p14:nvContentPartPr>
              <p14:xfrm>
                <a:off x="779339" y="6092791"/>
                <a:ext cx="39240" cy="457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DD456D5-9D22-41A6-8C36-4599373AD5A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0699" y="6083791"/>
                  <a:ext cx="56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67DD7E7-7D65-4EB5-B2A2-8AC4FFDFCBF3}"/>
                    </a:ext>
                  </a:extLst>
                </p14:cNvPr>
                <p14:cNvContentPartPr/>
                <p14:nvPr/>
              </p14:nvContentPartPr>
              <p14:xfrm>
                <a:off x="801299" y="6018631"/>
                <a:ext cx="53640" cy="684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67DD7E7-7D65-4EB5-B2A2-8AC4FFDFCB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2659" y="6009991"/>
                  <a:ext cx="71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5B27D26-F3B9-461C-8C49-182B6608A8C2}"/>
                    </a:ext>
                  </a:extLst>
                </p14:cNvPr>
                <p14:cNvContentPartPr/>
                <p14:nvPr/>
              </p14:nvContentPartPr>
              <p14:xfrm>
                <a:off x="1016219" y="5706511"/>
                <a:ext cx="146160" cy="494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5B27D26-F3B9-461C-8C49-182B6608A8C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7579" y="5697511"/>
                  <a:ext cx="16380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B736F92-EBEA-43E2-B060-98100F09E27F}"/>
                    </a:ext>
                  </a:extLst>
                </p14:cNvPr>
                <p14:cNvContentPartPr/>
                <p14:nvPr/>
              </p14:nvContentPartPr>
              <p14:xfrm>
                <a:off x="1163819" y="5739991"/>
                <a:ext cx="18720" cy="48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B736F92-EBEA-43E2-B060-98100F09E27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55179" y="5730991"/>
                  <a:ext cx="36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9C04319-19AF-4794-89B7-7301F0FF4473}"/>
                    </a:ext>
                  </a:extLst>
                </p14:cNvPr>
                <p14:cNvContentPartPr/>
                <p14:nvPr/>
              </p14:nvContentPartPr>
              <p14:xfrm>
                <a:off x="1151219" y="5756191"/>
                <a:ext cx="51120" cy="33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9C04319-19AF-4794-89B7-7301F0FF447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42579" y="5747191"/>
                  <a:ext cx="68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397A37C-E931-4B5E-8F19-AAE03F4E9CA4}"/>
                    </a:ext>
                  </a:extLst>
                </p14:cNvPr>
                <p14:cNvContentPartPr/>
                <p14:nvPr/>
              </p14:nvContentPartPr>
              <p14:xfrm>
                <a:off x="1193699" y="5701831"/>
                <a:ext cx="50040" cy="87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397A37C-E931-4B5E-8F19-AAE03F4E9CA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84699" y="5692831"/>
                  <a:ext cx="6768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0DDE693-41E6-42E5-B815-6C8EBC13E268}"/>
              </a:ext>
            </a:extLst>
          </p:cNvPr>
          <p:cNvGrpSpPr/>
          <p:nvPr/>
        </p:nvGrpSpPr>
        <p:grpSpPr>
          <a:xfrm>
            <a:off x="1273979" y="6318511"/>
            <a:ext cx="41040" cy="83160"/>
            <a:chOff x="1273979" y="6318511"/>
            <a:chExt cx="41040" cy="8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6F5CC0B-8B7F-40AA-9F06-1F25C1D9A668}"/>
                    </a:ext>
                  </a:extLst>
                </p14:cNvPr>
                <p14:cNvContentPartPr/>
                <p14:nvPr/>
              </p14:nvContentPartPr>
              <p14:xfrm>
                <a:off x="1273979" y="6318511"/>
                <a:ext cx="41040" cy="22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6F5CC0B-8B7F-40AA-9F06-1F25C1D9A66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65339" y="6309871"/>
                  <a:ext cx="58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9B280F2-DD93-4DF9-81A2-0E4A047B86DC}"/>
                    </a:ext>
                  </a:extLst>
                </p14:cNvPr>
                <p14:cNvContentPartPr/>
                <p14:nvPr/>
              </p14:nvContentPartPr>
              <p14:xfrm>
                <a:off x="1279019" y="6392671"/>
                <a:ext cx="33480" cy="9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9B280F2-DD93-4DF9-81A2-0E4A047B86D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70379" y="6384031"/>
                  <a:ext cx="511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798429A-562F-4CDB-AF1A-067FC52D8413}"/>
              </a:ext>
            </a:extLst>
          </p:cNvPr>
          <p:cNvGrpSpPr/>
          <p:nvPr/>
        </p:nvGrpSpPr>
        <p:grpSpPr>
          <a:xfrm>
            <a:off x="1446779" y="6182431"/>
            <a:ext cx="475200" cy="339840"/>
            <a:chOff x="1446779" y="6182431"/>
            <a:chExt cx="47520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36A8119-2496-42FB-9444-F341514124B1}"/>
                    </a:ext>
                  </a:extLst>
                </p14:cNvPr>
                <p14:cNvContentPartPr/>
                <p14:nvPr/>
              </p14:nvContentPartPr>
              <p14:xfrm>
                <a:off x="1446779" y="6201511"/>
                <a:ext cx="69840" cy="108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36A8119-2496-42FB-9444-F341514124B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38139" y="6192511"/>
                  <a:ext cx="87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541A8C1-3449-418F-A521-5CD49ED6A89F}"/>
                    </a:ext>
                  </a:extLst>
                </p14:cNvPr>
                <p14:cNvContentPartPr/>
                <p14:nvPr/>
              </p14:nvContentPartPr>
              <p14:xfrm>
                <a:off x="1579619" y="6238231"/>
                <a:ext cx="70200" cy="6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541A8C1-3449-418F-A521-5CD49ED6A89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70619" y="6229231"/>
                  <a:ext cx="87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465F3F1-A102-4554-AE19-6D1859508131}"/>
                    </a:ext>
                  </a:extLst>
                </p14:cNvPr>
                <p14:cNvContentPartPr/>
                <p14:nvPr/>
              </p14:nvContentPartPr>
              <p14:xfrm>
                <a:off x="1613819" y="6193591"/>
                <a:ext cx="2880" cy="25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465F3F1-A102-4554-AE19-6D18595081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05179" y="6184951"/>
                  <a:ext cx="20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D0C0284-1647-4683-82A4-E3E5425C2B80}"/>
                    </a:ext>
                  </a:extLst>
                </p14:cNvPr>
                <p14:cNvContentPartPr/>
                <p14:nvPr/>
              </p14:nvContentPartPr>
              <p14:xfrm>
                <a:off x="1616699" y="6290791"/>
                <a:ext cx="1080" cy="2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D0C0284-1647-4683-82A4-E3E5425C2B8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08059" y="6281791"/>
                  <a:ext cx="18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2B94256-BE1A-40EC-A0C0-9A9997DA7525}"/>
                    </a:ext>
                  </a:extLst>
                </p14:cNvPr>
                <p14:cNvContentPartPr/>
                <p14:nvPr/>
              </p14:nvContentPartPr>
              <p14:xfrm>
                <a:off x="1682579" y="6182431"/>
                <a:ext cx="88920" cy="77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2B94256-BE1A-40EC-A0C0-9A9997DA752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73939" y="6173791"/>
                  <a:ext cx="106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FC3328B-820A-4206-8E63-5BC6023B9C86}"/>
                    </a:ext>
                  </a:extLst>
                </p14:cNvPr>
                <p14:cNvContentPartPr/>
                <p14:nvPr/>
              </p14:nvContentPartPr>
              <p14:xfrm>
                <a:off x="1754579" y="6209071"/>
                <a:ext cx="8640" cy="93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FC3328B-820A-4206-8E63-5BC6023B9C8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45579" y="6200431"/>
                  <a:ext cx="26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F78CE38-03AD-4EB2-BEB8-FB5610C9ED9E}"/>
                    </a:ext>
                  </a:extLst>
                </p14:cNvPr>
                <p14:cNvContentPartPr/>
                <p14:nvPr/>
              </p14:nvContentPartPr>
              <p14:xfrm>
                <a:off x="1469459" y="6336871"/>
                <a:ext cx="293400" cy="41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F78CE38-03AD-4EB2-BEB8-FB5610C9ED9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60459" y="6328231"/>
                  <a:ext cx="311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06CD688-F000-4277-8AD9-05C78904A592}"/>
                    </a:ext>
                  </a:extLst>
                </p14:cNvPr>
                <p14:cNvContentPartPr/>
                <p14:nvPr/>
              </p14:nvContentPartPr>
              <p14:xfrm>
                <a:off x="1505819" y="6407431"/>
                <a:ext cx="58320" cy="114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06CD688-F000-4277-8AD9-05C78904A5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96819" y="6398791"/>
                  <a:ext cx="75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A94D544-ED99-444C-9AE4-4551B36EF78D}"/>
                    </a:ext>
                  </a:extLst>
                </p14:cNvPr>
                <p14:cNvContentPartPr/>
                <p14:nvPr/>
              </p14:nvContentPartPr>
              <p14:xfrm>
                <a:off x="1615259" y="6452791"/>
                <a:ext cx="55800" cy="97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A94D544-ED99-444C-9AE4-4551B36EF78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06259" y="6443791"/>
                  <a:ext cx="73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31FE690-5FB1-48C5-9FF6-CF26BA990101}"/>
                    </a:ext>
                  </a:extLst>
                </p14:cNvPr>
                <p14:cNvContentPartPr/>
                <p14:nvPr/>
              </p14:nvContentPartPr>
              <p14:xfrm>
                <a:off x="1644779" y="6403471"/>
                <a:ext cx="1080" cy="25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31FE690-5FB1-48C5-9FF6-CF26BA99010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35779" y="6394831"/>
                  <a:ext cx="18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25F6DDA-90C7-4BB8-B436-CD19FD826F3A}"/>
                    </a:ext>
                  </a:extLst>
                </p14:cNvPr>
                <p14:cNvContentPartPr/>
                <p14:nvPr/>
              </p14:nvContentPartPr>
              <p14:xfrm>
                <a:off x="1649819" y="6506431"/>
                <a:ext cx="1800" cy="14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25F6DDA-90C7-4BB8-B436-CD19FD826F3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41179" y="6497431"/>
                  <a:ext cx="19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70239F5-4A22-48C5-9611-70AEFE89667F}"/>
                    </a:ext>
                  </a:extLst>
                </p14:cNvPr>
                <p14:cNvContentPartPr/>
                <p14:nvPr/>
              </p14:nvContentPartPr>
              <p14:xfrm>
                <a:off x="1708499" y="6387271"/>
                <a:ext cx="52560" cy="104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70239F5-4A22-48C5-9611-70AEFE89667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99859" y="6378631"/>
                  <a:ext cx="70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457D1BE-A4D8-402F-8AF9-CD9CDB97733E}"/>
                    </a:ext>
                  </a:extLst>
                </p14:cNvPr>
                <p14:cNvContentPartPr/>
                <p14:nvPr/>
              </p14:nvContentPartPr>
              <p14:xfrm>
                <a:off x="1875539" y="6295111"/>
                <a:ext cx="30240" cy="43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457D1BE-A4D8-402F-8AF9-CD9CDB97733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66899" y="6286471"/>
                  <a:ext cx="47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DD9A9CF-61B6-4387-8B83-83FB11102138}"/>
                    </a:ext>
                  </a:extLst>
                </p14:cNvPr>
                <p14:cNvContentPartPr/>
                <p14:nvPr/>
              </p14:nvContentPartPr>
              <p14:xfrm>
                <a:off x="1899659" y="6319591"/>
                <a:ext cx="22320" cy="18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DD9A9CF-61B6-4387-8B83-83FB1110213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90659" y="6310591"/>
                  <a:ext cx="3996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89ECAD0-0811-4661-8135-1C703C26E464}"/>
              </a:ext>
            </a:extLst>
          </p:cNvPr>
          <p:cNvGrpSpPr/>
          <p:nvPr/>
        </p:nvGrpSpPr>
        <p:grpSpPr>
          <a:xfrm>
            <a:off x="2070299" y="6138871"/>
            <a:ext cx="1010880" cy="329040"/>
            <a:chOff x="2070299" y="6138871"/>
            <a:chExt cx="101088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D5CE778-117D-45FA-B66B-919DF5F0D0DD}"/>
                    </a:ext>
                  </a:extLst>
                </p14:cNvPr>
                <p14:cNvContentPartPr/>
                <p14:nvPr/>
              </p14:nvContentPartPr>
              <p14:xfrm>
                <a:off x="2070299" y="6162991"/>
                <a:ext cx="69480" cy="1022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D5CE778-117D-45FA-B66B-919DF5F0D0D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61299" y="6154351"/>
                  <a:ext cx="87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F224472-705C-4016-A81B-155D1918B5D1}"/>
                    </a:ext>
                  </a:extLst>
                </p14:cNvPr>
                <p14:cNvContentPartPr/>
                <p14:nvPr/>
              </p14:nvContentPartPr>
              <p14:xfrm>
                <a:off x="2182619" y="6203311"/>
                <a:ext cx="57240" cy="118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F224472-705C-4016-A81B-155D1918B5D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73979" y="6194311"/>
                  <a:ext cx="74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9D764F9-32F4-424D-96B9-86025343B423}"/>
                    </a:ext>
                  </a:extLst>
                </p14:cNvPr>
                <p14:cNvContentPartPr/>
                <p14:nvPr/>
              </p14:nvContentPartPr>
              <p14:xfrm>
                <a:off x="2215739" y="6166591"/>
                <a:ext cx="1800" cy="21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9D764F9-32F4-424D-96B9-86025343B42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207099" y="6157951"/>
                  <a:ext cx="19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4736C29-DBAB-4215-849E-E899569F5C10}"/>
                    </a:ext>
                  </a:extLst>
                </p14:cNvPr>
                <p14:cNvContentPartPr/>
                <p14:nvPr/>
              </p14:nvContentPartPr>
              <p14:xfrm>
                <a:off x="2209259" y="6247591"/>
                <a:ext cx="3600" cy="50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4736C29-DBAB-4215-849E-E899569F5C1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00619" y="6238951"/>
                  <a:ext cx="21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5015665-C11B-4988-98E0-80AB93F6C80C}"/>
                    </a:ext>
                  </a:extLst>
                </p14:cNvPr>
                <p14:cNvContentPartPr/>
                <p14:nvPr/>
              </p14:nvContentPartPr>
              <p14:xfrm>
                <a:off x="2267939" y="6156511"/>
                <a:ext cx="74880" cy="558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5015665-C11B-4988-98E0-80AB93F6C80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58939" y="6147871"/>
                  <a:ext cx="92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E72D30D-5495-4D97-945C-782BD4FF20A6}"/>
                    </a:ext>
                  </a:extLst>
                </p14:cNvPr>
                <p14:cNvContentPartPr/>
                <p14:nvPr/>
              </p14:nvContentPartPr>
              <p14:xfrm>
                <a:off x="2310779" y="6167671"/>
                <a:ext cx="12960" cy="69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E72D30D-5495-4D97-945C-782BD4FF20A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01779" y="6158671"/>
                  <a:ext cx="30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D248944-36CA-4595-98DD-0B80CE8A29C3}"/>
                    </a:ext>
                  </a:extLst>
                </p14:cNvPr>
                <p14:cNvContentPartPr/>
                <p14:nvPr/>
              </p14:nvContentPartPr>
              <p14:xfrm>
                <a:off x="2099819" y="6321031"/>
                <a:ext cx="204120" cy="25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D248944-36CA-4595-98DD-0B80CE8A29C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91179" y="6312391"/>
                  <a:ext cx="221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DFD612A-9841-491B-A7D6-4701E25F3667}"/>
                    </a:ext>
                  </a:extLst>
                </p14:cNvPr>
                <p14:cNvContentPartPr/>
                <p14:nvPr/>
              </p14:nvContentPartPr>
              <p14:xfrm>
                <a:off x="2204579" y="6391591"/>
                <a:ext cx="25560" cy="763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DFD612A-9841-491B-A7D6-4701E25F366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95579" y="6382591"/>
                  <a:ext cx="43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046CB04-7D27-465B-B942-CF2F21C2DB0F}"/>
                    </a:ext>
                  </a:extLst>
                </p14:cNvPr>
                <p14:cNvContentPartPr/>
                <p14:nvPr/>
              </p14:nvContentPartPr>
              <p14:xfrm>
                <a:off x="2429579" y="6255871"/>
                <a:ext cx="24480" cy="43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046CB04-7D27-465B-B942-CF2F21C2DB0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20579" y="6246871"/>
                  <a:ext cx="42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982FF58-5753-48BB-8A2C-D3AC1986707B}"/>
                    </a:ext>
                  </a:extLst>
                </p14:cNvPr>
                <p14:cNvContentPartPr/>
                <p14:nvPr/>
              </p14:nvContentPartPr>
              <p14:xfrm>
                <a:off x="2435699" y="6294391"/>
                <a:ext cx="15480" cy="46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982FF58-5753-48BB-8A2C-D3AC1986707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27059" y="6285751"/>
                  <a:ext cx="33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ED2D347-AA4E-4BD7-9408-F4EA05A60A22}"/>
                    </a:ext>
                  </a:extLst>
                </p14:cNvPr>
                <p14:cNvContentPartPr/>
                <p14:nvPr/>
              </p14:nvContentPartPr>
              <p14:xfrm>
                <a:off x="2594099" y="6138871"/>
                <a:ext cx="63360" cy="88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ED2D347-AA4E-4BD7-9408-F4EA05A60A2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85099" y="6130231"/>
                  <a:ext cx="81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162DEAB-605E-4998-8CE5-7B51BEC31915}"/>
                    </a:ext>
                  </a:extLst>
                </p14:cNvPr>
                <p14:cNvContentPartPr/>
                <p14:nvPr/>
              </p14:nvContentPartPr>
              <p14:xfrm>
                <a:off x="2556299" y="6272791"/>
                <a:ext cx="115560" cy="129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162DEAB-605E-4998-8CE5-7B51BEC3191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47659" y="6264151"/>
                  <a:ext cx="133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B249302-7379-4AF4-AC82-BA879AE2B1CC}"/>
                    </a:ext>
                  </a:extLst>
                </p14:cNvPr>
                <p14:cNvContentPartPr/>
                <p14:nvPr/>
              </p14:nvContentPartPr>
              <p14:xfrm>
                <a:off x="2600579" y="6305551"/>
                <a:ext cx="86400" cy="867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B249302-7379-4AF4-AC82-BA879AE2B1C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91939" y="6296911"/>
                  <a:ext cx="104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A987FF7-F5B6-4FF5-B238-7F781468925C}"/>
                    </a:ext>
                  </a:extLst>
                </p14:cNvPr>
                <p14:cNvContentPartPr/>
                <p14:nvPr/>
              </p14:nvContentPartPr>
              <p14:xfrm>
                <a:off x="2651699" y="6361351"/>
                <a:ext cx="6120" cy="60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A987FF7-F5B6-4FF5-B238-7F781468925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43059" y="6352711"/>
                  <a:ext cx="23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6300688-E8FD-42FB-8626-C986AB86C64E}"/>
                    </a:ext>
                  </a:extLst>
                </p14:cNvPr>
                <p14:cNvContentPartPr/>
                <p14:nvPr/>
              </p14:nvContentPartPr>
              <p14:xfrm>
                <a:off x="2746379" y="6240031"/>
                <a:ext cx="34560" cy="49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6300688-E8FD-42FB-8626-C986AB86C64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37739" y="6231031"/>
                  <a:ext cx="52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BDE6B0E-BD21-4243-B700-C36A52574F05}"/>
                    </a:ext>
                  </a:extLst>
                </p14:cNvPr>
                <p14:cNvContentPartPr/>
                <p14:nvPr/>
              </p14:nvContentPartPr>
              <p14:xfrm>
                <a:off x="2802899" y="6232471"/>
                <a:ext cx="37440" cy="43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BDE6B0E-BD21-4243-B700-C36A52574F0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94259" y="6223471"/>
                  <a:ext cx="55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A8E941E-434F-45CF-8B90-0E6149856CE2}"/>
                    </a:ext>
                  </a:extLst>
                </p14:cNvPr>
                <p14:cNvContentPartPr/>
                <p14:nvPr/>
              </p14:nvContentPartPr>
              <p14:xfrm>
                <a:off x="2913779" y="6163351"/>
                <a:ext cx="15480" cy="1756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A8E941E-434F-45CF-8B90-0E6149856CE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05139" y="6154351"/>
                  <a:ext cx="33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FCC16FA-8248-4805-A8AA-914C97210DE7}"/>
                    </a:ext>
                  </a:extLst>
                </p14:cNvPr>
                <p14:cNvContentPartPr/>
                <p14:nvPr/>
              </p14:nvContentPartPr>
              <p14:xfrm>
                <a:off x="2984699" y="6140311"/>
                <a:ext cx="19080" cy="680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FCC16FA-8248-4805-A8AA-914C97210DE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76059" y="6131671"/>
                  <a:ext cx="36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9335A20-4F14-4409-8C6A-75CA3052DE4D}"/>
                    </a:ext>
                  </a:extLst>
                </p14:cNvPr>
                <p14:cNvContentPartPr/>
                <p14:nvPr/>
              </p14:nvContentPartPr>
              <p14:xfrm>
                <a:off x="2971379" y="6249391"/>
                <a:ext cx="98640" cy="219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9335A20-4F14-4409-8C6A-75CA3052DE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62379" y="6240391"/>
                  <a:ext cx="116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6A15CDB-BFCC-4730-9239-59F9846ABCC7}"/>
                    </a:ext>
                  </a:extLst>
                </p14:cNvPr>
                <p14:cNvContentPartPr/>
                <p14:nvPr/>
              </p14:nvContentPartPr>
              <p14:xfrm>
                <a:off x="3011339" y="6282151"/>
                <a:ext cx="69840" cy="619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6A15CDB-BFCC-4730-9239-59F9846ABCC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02339" y="6273151"/>
                  <a:ext cx="87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D136F36-BA29-4ECE-A241-58F956EDA9A0}"/>
                    </a:ext>
                  </a:extLst>
                </p14:cNvPr>
                <p14:cNvContentPartPr/>
                <p14:nvPr/>
              </p14:nvContentPartPr>
              <p14:xfrm>
                <a:off x="3062819" y="6299071"/>
                <a:ext cx="2160" cy="78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D136F36-BA29-4ECE-A241-58F956EDA9A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54179" y="6290071"/>
                  <a:ext cx="1980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759C4E14-1828-4A1D-8286-885B05815E02}"/>
                  </a:ext>
                </a:extLst>
              </p14:cNvPr>
              <p14:cNvContentPartPr/>
              <p14:nvPr/>
            </p14:nvContentPartPr>
            <p14:xfrm>
              <a:off x="2568899" y="6140671"/>
              <a:ext cx="450720" cy="2376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759C4E14-1828-4A1D-8286-885B05815E0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514899" y="6033031"/>
                <a:ext cx="5583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B5D253B6-796F-4292-ADAD-373B69092F39}"/>
                  </a:ext>
                </a:extLst>
              </p14:cNvPr>
              <p14:cNvContentPartPr/>
              <p14:nvPr/>
            </p14:nvContentPartPr>
            <p14:xfrm>
              <a:off x="2545499" y="6250111"/>
              <a:ext cx="501840" cy="2592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B5D253B6-796F-4292-ADAD-373B69092F3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491499" y="6142111"/>
                <a:ext cx="6094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F5F9EAF-B742-469C-9B65-92E393560351}"/>
                  </a:ext>
                </a:extLst>
              </p14:cNvPr>
              <p14:cNvContentPartPr/>
              <p14:nvPr/>
            </p14:nvContentPartPr>
            <p14:xfrm>
              <a:off x="2558099" y="6129151"/>
              <a:ext cx="504720" cy="24804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F5F9EAF-B742-469C-9B65-92E39356035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504459" y="6021151"/>
                <a:ext cx="612360" cy="4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0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54730454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Dividing Fractions – Dividing by 1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1)</a:t>
                          </a:r>
                          <a:r>
                            <a:rPr lang="en-US" sz="1400" baseline="0" dirty="0"/>
                            <a:t> 8 ÷ 1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2)</a:t>
                          </a:r>
                          <a:r>
                            <a:rPr lang="en-US" sz="1400" baseline="0" dirty="0"/>
                            <a:t> 16 ÷ 1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3)</a:t>
                          </a:r>
                          <a:r>
                            <a:rPr lang="en-US" sz="1400" baseline="0" dirty="0"/>
                            <a:t> 217 ÷ 1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4)</a:t>
                          </a:r>
                          <a:r>
                            <a:rPr lang="en-US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400" baseline="0" dirty="0"/>
                            <a:t> ÷ 1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5) What do you multiply 4 by to make 1?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6) What do you multiply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/>
                            <a:t> to</a:t>
                          </a:r>
                          <a:r>
                            <a:rPr lang="en-GB" sz="1400" baseline="0" dirty="0"/>
                            <a:t> make 1?</a:t>
                          </a:r>
                          <a:r>
                            <a:rPr lang="en-GB" sz="1400" dirty="0"/>
                            <a:t> </a:t>
                          </a: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1)</a:t>
                          </a:r>
                          <a:r>
                            <a:rPr lang="en-US" sz="1400" baseline="0" dirty="0"/>
                            <a:t> 4 ÷ 1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2)</a:t>
                          </a:r>
                          <a:r>
                            <a:rPr lang="en-US" sz="1400" baseline="0" dirty="0"/>
                            <a:t> 12 ÷ 1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3)</a:t>
                          </a:r>
                          <a:r>
                            <a:rPr lang="en-US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400" baseline="0" dirty="0"/>
                            <a:t> ÷ 1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4) What do you multiply 5 by to make 1?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5) What do you multiply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ar-AE" sz="1400" dirty="0"/>
                            <a:t> </a:t>
                          </a:r>
                          <a:r>
                            <a:rPr lang="en-US" sz="1400" dirty="0"/>
                            <a:t>to</a:t>
                          </a:r>
                          <a:r>
                            <a:rPr lang="en-US" sz="1400" baseline="0" dirty="0"/>
                            <a:t> make 1?</a:t>
                          </a:r>
                          <a:r>
                            <a:rPr lang="en-US" sz="1400" dirty="0"/>
                            <a:t> </a:t>
                          </a:r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marR="0" lvl="0" indent="-1778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6) What do you multiply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ar-AE" sz="1400" dirty="0"/>
                            <a:t> </a:t>
                          </a:r>
                          <a:r>
                            <a:rPr lang="en-US" sz="1400" dirty="0"/>
                            <a:t>to</a:t>
                          </a:r>
                          <a:r>
                            <a:rPr lang="en-US" sz="1400" baseline="0" dirty="0"/>
                            <a:t> make 1?</a:t>
                          </a:r>
                          <a:r>
                            <a:rPr lang="en-US" sz="1400" dirty="0"/>
                            <a:t> </a:t>
                          </a:r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1)</a:t>
                          </a:r>
                          <a:r>
                            <a:rPr lang="en-US" sz="1400" baseline="0" dirty="0"/>
                            <a:t> 546 ÷ 1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2)</a:t>
                          </a:r>
                          <a:r>
                            <a:rPr lang="en-US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400" baseline="0" dirty="0"/>
                            <a:t> ÷ 1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182563" marR="0" lvl="0" indent="-182563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3) What do you multiply 8 by to make 1?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4) What do you multiply 12 by to make 1?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5) What do you multiply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ar-AE" sz="1400" dirty="0"/>
                            <a:t> </a:t>
                          </a:r>
                          <a:r>
                            <a:rPr lang="en-US" sz="1400" dirty="0"/>
                            <a:t>to</a:t>
                          </a:r>
                          <a:r>
                            <a:rPr lang="en-US" sz="1400" baseline="0" dirty="0"/>
                            <a:t> make 1?</a:t>
                          </a:r>
                          <a:r>
                            <a:rPr lang="en-US" sz="1400" dirty="0"/>
                            <a:t> </a:t>
                          </a:r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marR="0" lvl="0" indent="-1778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6) What do you multiply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ar-AE" sz="1400" dirty="0"/>
                            <a:t> </a:t>
                          </a:r>
                          <a:r>
                            <a:rPr lang="en-US" sz="1400" dirty="0"/>
                            <a:t>to</a:t>
                          </a:r>
                          <a:r>
                            <a:rPr lang="en-US" sz="1400" baseline="0" dirty="0"/>
                            <a:t> make 1?</a:t>
                          </a:r>
                          <a:r>
                            <a:rPr lang="en-US" sz="1400" dirty="0"/>
                            <a:t>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54730454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Dividing Fractions – Dividing by 1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4BF6A5-6EF0-4AE3-9133-C1BDCEB15CAD}"/>
              </a:ext>
            </a:extLst>
          </p:cNvPr>
          <p:cNvSpPr/>
          <p:nvPr/>
        </p:nvSpPr>
        <p:spPr>
          <a:xfrm>
            <a:off x="3154680" y="1179576"/>
            <a:ext cx="2724912" cy="1965960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C570DC-6234-4D57-BEF3-1894C6C68C1D}"/>
              </a:ext>
            </a:extLst>
          </p:cNvPr>
          <p:cNvSpPr/>
          <p:nvPr/>
        </p:nvSpPr>
        <p:spPr>
          <a:xfrm>
            <a:off x="3154680" y="3389970"/>
            <a:ext cx="2724912" cy="2974254"/>
          </a:xfrm>
          <a:prstGeom prst="roundRect">
            <a:avLst>
              <a:gd name="adj" fmla="val 66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8B2397-374C-43FA-A76B-D4240C86A517}"/>
              </a:ext>
            </a:extLst>
          </p:cNvPr>
          <p:cNvSpPr/>
          <p:nvPr/>
        </p:nvSpPr>
        <p:spPr>
          <a:xfrm>
            <a:off x="6154287" y="1179576"/>
            <a:ext cx="2724912" cy="5257800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25DB9E-7A69-450D-BAD7-522D438983E2}"/>
              </a:ext>
            </a:extLst>
          </p:cNvPr>
          <p:cNvGrpSpPr/>
          <p:nvPr/>
        </p:nvGrpSpPr>
        <p:grpSpPr>
          <a:xfrm>
            <a:off x="1038899" y="1252162"/>
            <a:ext cx="275760" cy="176760"/>
            <a:chOff x="1038899" y="1252162"/>
            <a:chExt cx="275760" cy="17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22702A8-479A-4DFD-98D3-12AF5C2FDB97}"/>
                    </a:ext>
                  </a:extLst>
                </p14:cNvPr>
                <p14:cNvContentPartPr/>
                <p14:nvPr/>
              </p14:nvContentPartPr>
              <p14:xfrm>
                <a:off x="1038899" y="1325242"/>
                <a:ext cx="54360" cy="9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22702A8-479A-4DFD-98D3-12AF5C2FDB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9899" y="1316602"/>
                  <a:ext cx="72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3B964F-1C2B-4E31-9125-739E93BA4999}"/>
                    </a:ext>
                  </a:extLst>
                </p14:cNvPr>
                <p14:cNvContentPartPr/>
                <p14:nvPr/>
              </p14:nvContentPartPr>
              <p14:xfrm>
                <a:off x="1058339" y="1380322"/>
                <a:ext cx="33840" cy="6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3B964F-1C2B-4E31-9125-739E93BA499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9699" y="1371322"/>
                  <a:ext cx="51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D120D1B-F164-4EBA-8326-589D99567CB8}"/>
                    </a:ext>
                  </a:extLst>
                </p14:cNvPr>
                <p14:cNvContentPartPr/>
                <p14:nvPr/>
              </p14:nvContentPartPr>
              <p14:xfrm>
                <a:off x="1185419" y="1252162"/>
                <a:ext cx="129240" cy="176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D120D1B-F164-4EBA-8326-589D99567C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76419" y="1243162"/>
                  <a:ext cx="14688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87FC05-CDB1-4A22-9899-071ECC5F60B0}"/>
              </a:ext>
            </a:extLst>
          </p:cNvPr>
          <p:cNvGrpSpPr/>
          <p:nvPr/>
        </p:nvGrpSpPr>
        <p:grpSpPr>
          <a:xfrm>
            <a:off x="1058699" y="2012842"/>
            <a:ext cx="45720" cy="50760"/>
            <a:chOff x="1058699" y="2012842"/>
            <a:chExt cx="45720" cy="5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CFF8C2-184D-4FB0-8001-2B1B53DC82B8}"/>
                    </a:ext>
                  </a:extLst>
                </p14:cNvPr>
                <p14:cNvContentPartPr/>
                <p14:nvPr/>
              </p14:nvContentPartPr>
              <p14:xfrm>
                <a:off x="1058699" y="2012842"/>
                <a:ext cx="45720" cy="6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CFF8C2-184D-4FB0-8001-2B1B53DC82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9699" y="2004202"/>
                  <a:ext cx="63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7BC4BCC-2AC2-42F6-BC04-99811115A15D}"/>
                    </a:ext>
                  </a:extLst>
                </p14:cNvPr>
                <p14:cNvContentPartPr/>
                <p14:nvPr/>
              </p14:nvContentPartPr>
              <p14:xfrm>
                <a:off x="1068779" y="2056402"/>
                <a:ext cx="33840" cy="7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7BC4BCC-2AC2-42F6-BC04-99811115A1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9779" y="2047402"/>
                  <a:ext cx="514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A9831C-8EBE-46C1-A11C-37BE143AC03C}"/>
              </a:ext>
            </a:extLst>
          </p:cNvPr>
          <p:cNvGrpSpPr/>
          <p:nvPr/>
        </p:nvGrpSpPr>
        <p:grpSpPr>
          <a:xfrm>
            <a:off x="1271099" y="1906282"/>
            <a:ext cx="147960" cy="168120"/>
            <a:chOff x="1271099" y="1906282"/>
            <a:chExt cx="14796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AE3C61B-48D9-4DD4-9359-7803CB1FA249}"/>
                    </a:ext>
                  </a:extLst>
                </p14:cNvPr>
                <p14:cNvContentPartPr/>
                <p14:nvPr/>
              </p14:nvContentPartPr>
              <p14:xfrm>
                <a:off x="1271099" y="1916722"/>
                <a:ext cx="11520" cy="157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AE3C61B-48D9-4DD4-9359-7803CB1FA2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62099" y="1907722"/>
                  <a:ext cx="29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ECB215-C5F9-4DF6-A3EB-E075F249E810}"/>
                    </a:ext>
                  </a:extLst>
                </p14:cNvPr>
                <p14:cNvContentPartPr/>
                <p14:nvPr/>
              </p14:nvContentPartPr>
              <p14:xfrm>
                <a:off x="1334099" y="1906282"/>
                <a:ext cx="84960" cy="150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ECB215-C5F9-4DF6-A3EB-E075F249E8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25459" y="1897642"/>
                  <a:ext cx="10260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2F2F95-44A4-4118-A5C9-7D87D2DE3A52}"/>
              </a:ext>
            </a:extLst>
          </p:cNvPr>
          <p:cNvGrpSpPr/>
          <p:nvPr/>
        </p:nvGrpSpPr>
        <p:grpSpPr>
          <a:xfrm>
            <a:off x="1210259" y="2631429"/>
            <a:ext cx="435960" cy="169200"/>
            <a:chOff x="1210259" y="2631429"/>
            <a:chExt cx="43596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35BB48B-C7FF-4502-8271-76C1B61D9363}"/>
                    </a:ext>
                  </a:extLst>
                </p14:cNvPr>
                <p14:cNvContentPartPr/>
                <p14:nvPr/>
              </p14:nvContentPartPr>
              <p14:xfrm>
                <a:off x="1218899" y="2757069"/>
                <a:ext cx="14040" cy="3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35BB48B-C7FF-4502-8271-76C1B61D93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10259" y="2748069"/>
                  <a:ext cx="31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24152F-7A64-47E3-B475-EE26D696A369}"/>
                    </a:ext>
                  </a:extLst>
                </p14:cNvPr>
                <p14:cNvContentPartPr/>
                <p14:nvPr/>
              </p14:nvContentPartPr>
              <p14:xfrm>
                <a:off x="1210259" y="2714589"/>
                <a:ext cx="31680" cy="1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24152F-7A64-47E3-B475-EE26D696A36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01619" y="2705589"/>
                  <a:ext cx="49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E9C61E-ABE4-40DB-BB03-1CA5E3ACE729}"/>
                    </a:ext>
                  </a:extLst>
                </p14:cNvPr>
                <p14:cNvContentPartPr/>
                <p14:nvPr/>
              </p14:nvContentPartPr>
              <p14:xfrm>
                <a:off x="1217819" y="2752749"/>
                <a:ext cx="23760" cy="7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E9C61E-ABE4-40DB-BB03-1CA5E3ACE7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09179" y="2743749"/>
                  <a:ext cx="41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C22AD0F-A32B-4921-BF24-010C9D9145BD}"/>
                    </a:ext>
                  </a:extLst>
                </p14:cNvPr>
                <p14:cNvContentPartPr/>
                <p14:nvPr/>
              </p14:nvContentPartPr>
              <p14:xfrm>
                <a:off x="1342019" y="2631429"/>
                <a:ext cx="129960" cy="169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C22AD0F-A32B-4921-BF24-010C9D9145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33019" y="2622429"/>
                  <a:ext cx="147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D4D192E-B075-457E-860E-7200E2D67193}"/>
                    </a:ext>
                  </a:extLst>
                </p14:cNvPr>
                <p14:cNvContentPartPr/>
                <p14:nvPr/>
              </p14:nvContentPartPr>
              <p14:xfrm>
                <a:off x="1495739" y="2636109"/>
                <a:ext cx="17280" cy="141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D4D192E-B075-457E-860E-7200E2D671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87099" y="2627109"/>
                  <a:ext cx="34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3D6D240-7977-4EB4-A4DA-1612F138FD79}"/>
                    </a:ext>
                  </a:extLst>
                </p14:cNvPr>
                <p14:cNvContentPartPr/>
                <p14:nvPr/>
              </p14:nvContentPartPr>
              <p14:xfrm>
                <a:off x="1544699" y="2644029"/>
                <a:ext cx="101520" cy="128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3D6D240-7977-4EB4-A4DA-1612F138FD7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35699" y="2635029"/>
                  <a:ext cx="11916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E08DCF-E731-47C9-AD50-3BE598C70AC6}"/>
              </a:ext>
            </a:extLst>
          </p:cNvPr>
          <p:cNvGrpSpPr/>
          <p:nvPr/>
        </p:nvGrpSpPr>
        <p:grpSpPr>
          <a:xfrm>
            <a:off x="1216379" y="3330549"/>
            <a:ext cx="316080" cy="113400"/>
            <a:chOff x="1216379" y="3330549"/>
            <a:chExt cx="316080" cy="1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EB7B858-7E05-4172-A084-F326B284CCB9}"/>
                    </a:ext>
                  </a:extLst>
                </p14:cNvPr>
                <p14:cNvContentPartPr/>
                <p14:nvPr/>
              </p14:nvContentPartPr>
              <p14:xfrm>
                <a:off x="1216379" y="3354309"/>
                <a:ext cx="36360" cy="2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EB7B858-7E05-4172-A084-F326B284CC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07379" y="3345669"/>
                  <a:ext cx="54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571E210-807C-41F9-B42A-989C6525B2AE}"/>
                    </a:ext>
                  </a:extLst>
                </p14:cNvPr>
                <p14:cNvContentPartPr/>
                <p14:nvPr/>
              </p14:nvContentPartPr>
              <p14:xfrm>
                <a:off x="1217819" y="3394629"/>
                <a:ext cx="27720" cy="3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571E210-807C-41F9-B42A-989C6525B2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09179" y="3385629"/>
                  <a:ext cx="45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B1A2654-A8D2-40A8-BA3F-AB51A39361BB}"/>
                    </a:ext>
                  </a:extLst>
                </p14:cNvPr>
                <p14:cNvContentPartPr/>
                <p14:nvPr/>
              </p14:nvContentPartPr>
              <p14:xfrm>
                <a:off x="1362539" y="3349629"/>
                <a:ext cx="87120" cy="94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B1A2654-A8D2-40A8-BA3F-AB51A39361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53539" y="3340629"/>
                  <a:ext cx="104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983C4F8-C33B-47C5-BFCA-FB6A23FC0B4B}"/>
                    </a:ext>
                  </a:extLst>
                </p14:cNvPr>
                <p14:cNvContentPartPr/>
                <p14:nvPr/>
              </p14:nvContentPartPr>
              <p14:xfrm>
                <a:off x="1462979" y="3330549"/>
                <a:ext cx="69480" cy="93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983C4F8-C33B-47C5-BFCA-FB6A23FC0B4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54339" y="3321549"/>
                  <a:ext cx="8712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5DBA844-250F-48E5-BBBE-0DAC7228A326}"/>
              </a:ext>
            </a:extLst>
          </p:cNvPr>
          <p:cNvGrpSpPr/>
          <p:nvPr/>
        </p:nvGrpSpPr>
        <p:grpSpPr>
          <a:xfrm>
            <a:off x="472619" y="4771031"/>
            <a:ext cx="811800" cy="258840"/>
            <a:chOff x="472619" y="4771031"/>
            <a:chExt cx="81180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E7B18A9-BA1C-4AC0-8FC6-A8BC54D9A4CF}"/>
                    </a:ext>
                  </a:extLst>
                </p14:cNvPr>
                <p14:cNvContentPartPr/>
                <p14:nvPr/>
              </p14:nvContentPartPr>
              <p14:xfrm>
                <a:off x="472619" y="4800191"/>
                <a:ext cx="134280" cy="124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E7B18A9-BA1C-4AC0-8FC6-A8BC54D9A4C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3979" y="4791191"/>
                  <a:ext cx="151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12AD136-A5FD-40FD-A77C-6084059F19A9}"/>
                    </a:ext>
                  </a:extLst>
                </p14:cNvPr>
                <p14:cNvContentPartPr/>
                <p14:nvPr/>
              </p14:nvContentPartPr>
              <p14:xfrm>
                <a:off x="533099" y="4859591"/>
                <a:ext cx="29160" cy="113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12AD136-A5FD-40FD-A77C-6084059F19A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4459" y="4850951"/>
                  <a:ext cx="46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85EF27C-8446-4D3D-9ADB-BB05FBC7A45F}"/>
                    </a:ext>
                  </a:extLst>
                </p14:cNvPr>
                <p14:cNvContentPartPr/>
                <p14:nvPr/>
              </p14:nvContentPartPr>
              <p14:xfrm>
                <a:off x="689339" y="4858871"/>
                <a:ext cx="67680" cy="71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85EF27C-8446-4D3D-9ADB-BB05FBC7A4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0339" y="4849871"/>
                  <a:ext cx="85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A31AD24-D173-42C6-B550-38C71ABDB3BB}"/>
                    </a:ext>
                  </a:extLst>
                </p14:cNvPr>
                <p14:cNvContentPartPr/>
                <p14:nvPr/>
              </p14:nvContentPartPr>
              <p14:xfrm>
                <a:off x="700499" y="4861031"/>
                <a:ext cx="61560" cy="60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A31AD24-D173-42C6-B550-38C71ABDB3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1859" y="4852391"/>
                  <a:ext cx="79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9784FE6-B3EE-4B3C-BCC5-DDE9CCB89458}"/>
                    </a:ext>
                  </a:extLst>
                </p14:cNvPr>
                <p14:cNvContentPartPr/>
                <p14:nvPr/>
              </p14:nvContentPartPr>
              <p14:xfrm>
                <a:off x="930539" y="4771031"/>
                <a:ext cx="6120" cy="66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9784FE6-B3EE-4B3C-BCC5-DDE9CCB8945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1539" y="4762031"/>
                  <a:ext cx="23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5E27556-3264-46F2-B8C4-83E7C8BE64A4}"/>
                    </a:ext>
                  </a:extLst>
                </p14:cNvPr>
                <p14:cNvContentPartPr/>
                <p14:nvPr/>
              </p14:nvContentPartPr>
              <p14:xfrm>
                <a:off x="879059" y="4870751"/>
                <a:ext cx="130320" cy="11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5E27556-3264-46F2-B8C4-83E7C8BE64A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0059" y="4862111"/>
                  <a:ext cx="147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B718BB3-6EEB-4CE4-B057-C6F46318BB04}"/>
                    </a:ext>
                  </a:extLst>
                </p14:cNvPr>
                <p14:cNvContentPartPr/>
                <p14:nvPr/>
              </p14:nvContentPartPr>
              <p14:xfrm>
                <a:off x="918299" y="4911431"/>
                <a:ext cx="110520" cy="63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B718BB3-6EEB-4CE4-B057-C6F46318BB0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9299" y="4902431"/>
                  <a:ext cx="128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E784989-09D6-4C1E-9C38-A46FDBC6337E}"/>
                    </a:ext>
                  </a:extLst>
                </p14:cNvPr>
                <p14:cNvContentPartPr/>
                <p14:nvPr/>
              </p14:nvContentPartPr>
              <p14:xfrm>
                <a:off x="978419" y="4929431"/>
                <a:ext cx="6120" cy="100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E784989-09D6-4C1E-9C38-A46FDBC633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9419" y="4920791"/>
                  <a:ext cx="23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C955B4A-63F6-4A1A-AB9B-B2F4CF7631AA}"/>
                    </a:ext>
                  </a:extLst>
                </p14:cNvPr>
                <p14:cNvContentPartPr/>
                <p14:nvPr/>
              </p14:nvContentPartPr>
              <p14:xfrm>
                <a:off x="1093979" y="4891631"/>
                <a:ext cx="47880" cy="1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C955B4A-63F6-4A1A-AB9B-B2F4CF7631A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5339" y="4882991"/>
                  <a:ext cx="65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0286C60-F61D-4847-B31F-B3EAA67E678C}"/>
                    </a:ext>
                  </a:extLst>
                </p14:cNvPr>
                <p14:cNvContentPartPr/>
                <p14:nvPr/>
              </p14:nvContentPartPr>
              <p14:xfrm>
                <a:off x="1087139" y="4931951"/>
                <a:ext cx="75960" cy="6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0286C60-F61D-4847-B31F-B3EAA67E678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78139" y="4923311"/>
                  <a:ext cx="93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EEF97C1-5CEA-4AA6-82E9-75C8870A9813}"/>
                    </a:ext>
                  </a:extLst>
                </p14:cNvPr>
                <p14:cNvContentPartPr/>
                <p14:nvPr/>
              </p14:nvContentPartPr>
              <p14:xfrm>
                <a:off x="1261739" y="4787951"/>
                <a:ext cx="22680" cy="168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EEF97C1-5CEA-4AA6-82E9-75C8870A98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52739" y="4779311"/>
                  <a:ext cx="4032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FD9C60C-4334-4789-820F-E7CEC779603A}"/>
                  </a:ext>
                </a:extLst>
              </p14:cNvPr>
              <p14:cNvContentPartPr/>
              <p14:nvPr/>
            </p14:nvContentPartPr>
            <p14:xfrm>
              <a:off x="713459" y="4773551"/>
              <a:ext cx="253080" cy="133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FD9C60C-4334-4789-820F-E7CEC77960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9819" y="4665911"/>
                <a:ext cx="3607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E6FEAC5-E24C-423D-A125-1F09B9C8840D}"/>
                  </a:ext>
                </a:extLst>
              </p14:cNvPr>
              <p14:cNvContentPartPr/>
              <p14:nvPr/>
            </p14:nvContentPartPr>
            <p14:xfrm>
              <a:off x="737939" y="4871111"/>
              <a:ext cx="262800" cy="446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E6FEAC5-E24C-423D-A125-1F09B9C8840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3939" y="4763471"/>
                <a:ext cx="3704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13B3E95-0A26-41D6-BB34-03A121992004}"/>
                  </a:ext>
                </a:extLst>
              </p14:cNvPr>
              <p14:cNvContentPartPr/>
              <p14:nvPr/>
            </p14:nvContentPartPr>
            <p14:xfrm>
              <a:off x="700859" y="4781111"/>
              <a:ext cx="316800" cy="2386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13B3E95-0A26-41D6-BB34-03A12199200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7219" y="4673471"/>
                <a:ext cx="424440" cy="45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0AF9C62-64EB-434D-A034-0966771905F8}"/>
              </a:ext>
            </a:extLst>
          </p:cNvPr>
          <p:cNvGrpSpPr/>
          <p:nvPr/>
        </p:nvGrpSpPr>
        <p:grpSpPr>
          <a:xfrm>
            <a:off x="442739" y="5956619"/>
            <a:ext cx="425880" cy="277560"/>
            <a:chOff x="442739" y="5956619"/>
            <a:chExt cx="42588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5CFD461-E6E6-4A6B-B478-9F0BC8A81BDA}"/>
                    </a:ext>
                  </a:extLst>
                </p14:cNvPr>
                <p14:cNvContentPartPr/>
                <p14:nvPr/>
              </p14:nvContentPartPr>
              <p14:xfrm>
                <a:off x="489899" y="5956619"/>
                <a:ext cx="5400" cy="90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5CFD461-E6E6-4A6B-B478-9F0BC8A81BD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1259" y="5947979"/>
                  <a:ext cx="23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0EC04DB-5CFF-4830-A2D1-ADF025941655}"/>
                    </a:ext>
                  </a:extLst>
                </p14:cNvPr>
                <p14:cNvContentPartPr/>
                <p14:nvPr/>
              </p14:nvContentPartPr>
              <p14:xfrm>
                <a:off x="442739" y="6082979"/>
                <a:ext cx="109080" cy="11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0EC04DB-5CFF-4830-A2D1-ADF02594165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3739" y="6074339"/>
                  <a:ext cx="126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9749174-94FF-4DFB-9937-99C097A84066}"/>
                    </a:ext>
                  </a:extLst>
                </p14:cNvPr>
                <p14:cNvContentPartPr/>
                <p14:nvPr/>
              </p14:nvContentPartPr>
              <p14:xfrm>
                <a:off x="470459" y="6130859"/>
                <a:ext cx="60840" cy="103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9749174-94FF-4DFB-9937-99C097A8406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1459" y="6121859"/>
                  <a:ext cx="78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DC4FF67-35A2-418C-BBC2-9D51C9D66B37}"/>
                    </a:ext>
                  </a:extLst>
                </p14:cNvPr>
                <p14:cNvContentPartPr/>
                <p14:nvPr/>
              </p14:nvContentPartPr>
              <p14:xfrm>
                <a:off x="615899" y="6052379"/>
                <a:ext cx="70920" cy="57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DC4FF67-35A2-418C-BBC2-9D51C9D66B3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6899" y="6043739"/>
                  <a:ext cx="88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F21AD51-4A06-45ED-8730-4ED290805B65}"/>
                    </a:ext>
                  </a:extLst>
                </p14:cNvPr>
                <p14:cNvContentPartPr/>
                <p14:nvPr/>
              </p14:nvContentPartPr>
              <p14:xfrm>
                <a:off x="610499" y="6069659"/>
                <a:ext cx="86760" cy="68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F21AD51-4A06-45ED-8730-4ED290805B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1499" y="6060659"/>
                  <a:ext cx="104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5543E7E-2061-42A6-A643-0250CF514455}"/>
                    </a:ext>
                  </a:extLst>
                </p14:cNvPr>
                <p14:cNvContentPartPr/>
                <p14:nvPr/>
              </p14:nvContentPartPr>
              <p14:xfrm>
                <a:off x="763139" y="5971019"/>
                <a:ext cx="105480" cy="171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5543E7E-2061-42A6-A643-0250CF5144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4499" y="5962019"/>
                  <a:ext cx="12312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939E274-C709-4BFD-A7DA-0554DFB04032}"/>
              </a:ext>
            </a:extLst>
          </p:cNvPr>
          <p:cNvGrpSpPr/>
          <p:nvPr/>
        </p:nvGrpSpPr>
        <p:grpSpPr>
          <a:xfrm>
            <a:off x="1003259" y="5958779"/>
            <a:ext cx="151200" cy="183960"/>
            <a:chOff x="1003259" y="5958779"/>
            <a:chExt cx="15120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E430682-2CA7-46FA-BE07-D326644B408D}"/>
                    </a:ext>
                  </a:extLst>
                </p14:cNvPr>
                <p14:cNvContentPartPr/>
                <p14:nvPr/>
              </p14:nvContentPartPr>
              <p14:xfrm>
                <a:off x="1008659" y="6044819"/>
                <a:ext cx="41040" cy="3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E430682-2CA7-46FA-BE07-D326644B408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0019" y="6036179"/>
                  <a:ext cx="58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4372EA9-194F-4DDA-A21A-252F7B362713}"/>
                    </a:ext>
                  </a:extLst>
                </p14:cNvPr>
                <p14:cNvContentPartPr/>
                <p14:nvPr/>
              </p14:nvContentPartPr>
              <p14:xfrm>
                <a:off x="1003259" y="6087299"/>
                <a:ext cx="55440" cy="5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4372EA9-194F-4DDA-A21A-252F7B3627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4259" y="6078659"/>
                  <a:ext cx="73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001EFCB-1F14-4CC2-BBF1-BE77912C01EE}"/>
                    </a:ext>
                  </a:extLst>
                </p14:cNvPr>
                <p14:cNvContentPartPr/>
                <p14:nvPr/>
              </p14:nvContentPartPr>
              <p14:xfrm>
                <a:off x="1127099" y="5958779"/>
                <a:ext cx="27360" cy="183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001EFCB-1F14-4CC2-BBF1-BE77912C01E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8099" y="5949779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BD67BC7-2BDD-4485-9961-99222EB44CB3}"/>
                  </a:ext>
                </a:extLst>
              </p14:cNvPr>
              <p14:cNvContentPartPr/>
              <p14:nvPr/>
            </p14:nvContentPartPr>
            <p14:xfrm>
              <a:off x="621659" y="5985059"/>
              <a:ext cx="225000" cy="14904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BD67BC7-2BDD-4485-9961-99222EB44CB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7659" y="5877419"/>
                <a:ext cx="332640" cy="3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9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957856197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Dividing Fractions – Related/Equivalent calculations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1)</a:t>
                          </a:r>
                          <a:r>
                            <a:rPr lang="en-US" sz="1400" baseline="0" dirty="0"/>
                            <a:t> 10 ÷ 5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2)</a:t>
                          </a:r>
                          <a:r>
                            <a:rPr lang="en-US" sz="1400" baseline="0" dirty="0"/>
                            <a:t> 20 ÷ 10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3)</a:t>
                          </a:r>
                          <a:r>
                            <a:rPr lang="en-US" sz="1400" baseline="0" dirty="0"/>
                            <a:t> 60 ÷ 30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4)</a:t>
                          </a:r>
                          <a:r>
                            <a:rPr lang="en-US" sz="1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0" baseline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400" baseline="0" dirty="0"/>
                            <a:t> ÷ 5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5) What do you notice?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1)</a:t>
                          </a:r>
                          <a:r>
                            <a:rPr lang="en-US" sz="1400" baseline="0" dirty="0"/>
                            <a:t> 12 ÷ 3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2)</a:t>
                          </a:r>
                          <a:r>
                            <a:rPr lang="en-US" sz="1400" baseline="0" dirty="0"/>
                            <a:t> 24 ÷ 6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3)</a:t>
                          </a:r>
                          <a:r>
                            <a:rPr lang="en-US" sz="1400" baseline="0" dirty="0"/>
                            <a:t> 240 ÷ 60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4) 120 ÷ 30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1)</a:t>
                          </a:r>
                          <a:r>
                            <a:rPr lang="en-US" sz="1400" baseline="0" dirty="0"/>
                            <a:t> 18 ÷ 3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2) </a:t>
                          </a:r>
                          <a:r>
                            <a:rPr lang="en-US" sz="1400" baseline="0" dirty="0"/>
                            <a:t>36 ÷ 6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182563" marR="0" lvl="0" indent="-182563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3) </a:t>
                          </a:r>
                          <a:r>
                            <a:rPr lang="en-US" sz="1400" baseline="0" dirty="0"/>
                            <a:t>180 ÷ 30</a:t>
                          </a:r>
                        </a:p>
                        <a:p>
                          <a:pPr marL="182563" marR="0" lvl="0" indent="-182563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marR="0" lvl="0" indent="-1778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4)</a:t>
                          </a:r>
                          <a:r>
                            <a:rPr lang="en-US" sz="1400" baseline="0" dirty="0"/>
                            <a:t> 360 ÷ 60</a:t>
                          </a:r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marR="0" lvl="0" indent="-1778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5)</a:t>
                          </a:r>
                          <a:r>
                            <a:rPr lang="en-US" sz="1400" baseline="0" dirty="0"/>
                            <a:t> 1.8 ÷ 0.3</a:t>
                          </a:r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marR="0" lvl="0" indent="-1778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6)</a:t>
                          </a:r>
                          <a:r>
                            <a:rPr lang="en-US" sz="1400" baseline="0" dirty="0"/>
                            <a:t> 9 ÷ 1.5</a:t>
                          </a:r>
                        </a:p>
                        <a:p>
                          <a:pPr marL="177800" marR="0" lvl="0" indent="-1778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957856197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Dividing Fractions – Related/Equivalent calculations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1)</a:t>
                          </a:r>
                          <a:r>
                            <a:rPr lang="en-US" sz="1400" baseline="0" dirty="0"/>
                            <a:t> 12 ÷ 3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2)</a:t>
                          </a:r>
                          <a:r>
                            <a:rPr lang="en-US" sz="1400" baseline="0" dirty="0"/>
                            <a:t> 24 ÷ 6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3)</a:t>
                          </a:r>
                          <a:r>
                            <a:rPr lang="en-US" sz="1400" baseline="0" dirty="0"/>
                            <a:t> 240 ÷ 60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4) 120 ÷ 30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1)</a:t>
                          </a:r>
                          <a:r>
                            <a:rPr lang="en-US" sz="1400" baseline="0" dirty="0"/>
                            <a:t> 18 ÷ 3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2) </a:t>
                          </a:r>
                          <a:r>
                            <a:rPr lang="en-US" sz="1400" baseline="0" dirty="0"/>
                            <a:t>36 ÷ 6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800" baseline="0" dirty="0"/>
                        </a:p>
                        <a:p>
                          <a:pPr marL="182563" marR="0" lvl="0" indent="-182563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3) </a:t>
                          </a:r>
                          <a:r>
                            <a:rPr lang="en-US" sz="1400" baseline="0" dirty="0"/>
                            <a:t>180 ÷ 30</a:t>
                          </a:r>
                        </a:p>
                        <a:p>
                          <a:pPr marL="182563" marR="0" lvl="0" indent="-182563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marR="0" lvl="0" indent="-1778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4)</a:t>
                          </a:r>
                          <a:r>
                            <a:rPr lang="en-US" sz="1400" baseline="0" dirty="0"/>
                            <a:t> 360 ÷ 60</a:t>
                          </a:r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marR="0" lvl="0" indent="-1778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5)</a:t>
                          </a:r>
                          <a:r>
                            <a:rPr lang="en-US" sz="1400" baseline="0" dirty="0"/>
                            <a:t> 1.8 ÷ 0.3</a:t>
                          </a:r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lvl="0" indent="-1778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400" dirty="0"/>
                        </a:p>
                        <a:p>
                          <a:pPr marL="177800" marR="0" lvl="0" indent="-1778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6)</a:t>
                          </a:r>
                          <a:r>
                            <a:rPr lang="en-US" sz="1400" baseline="0" dirty="0"/>
                            <a:t> 9 ÷ 1.5</a:t>
                          </a:r>
                        </a:p>
                        <a:p>
                          <a:pPr marL="177800" marR="0" lvl="0" indent="-1778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148F9F-8CB0-46B4-B52E-B458CCC70270}"/>
              </a:ext>
            </a:extLst>
          </p:cNvPr>
          <p:cNvSpPr/>
          <p:nvPr/>
        </p:nvSpPr>
        <p:spPr>
          <a:xfrm>
            <a:off x="3154680" y="1179575"/>
            <a:ext cx="2724912" cy="3053059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D3DE8A6-D396-4677-A6E7-2AFFEECE5363}"/>
              </a:ext>
            </a:extLst>
          </p:cNvPr>
          <p:cNvSpPr/>
          <p:nvPr/>
        </p:nvSpPr>
        <p:spPr>
          <a:xfrm>
            <a:off x="6154287" y="1179576"/>
            <a:ext cx="2724912" cy="5257800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DF4148-B48D-4A1A-B1C8-AAEE6309E93D}"/>
              </a:ext>
            </a:extLst>
          </p:cNvPr>
          <p:cNvGrpSpPr/>
          <p:nvPr/>
        </p:nvGrpSpPr>
        <p:grpSpPr>
          <a:xfrm>
            <a:off x="1088459" y="1240806"/>
            <a:ext cx="336240" cy="197280"/>
            <a:chOff x="1088459" y="1240806"/>
            <a:chExt cx="33624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FCC054F-ED1D-4184-90C5-3BB5793C5D01}"/>
                    </a:ext>
                  </a:extLst>
                </p14:cNvPr>
                <p14:cNvContentPartPr/>
                <p14:nvPr/>
              </p14:nvContentPartPr>
              <p14:xfrm>
                <a:off x="1090259" y="1331526"/>
                <a:ext cx="63360" cy="129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FCC054F-ED1D-4184-90C5-3BB5793C5D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1259" y="1322886"/>
                  <a:ext cx="81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C0DA030-97F6-4292-A39C-02E3EA490FA1}"/>
                    </a:ext>
                  </a:extLst>
                </p14:cNvPr>
                <p14:cNvContentPartPr/>
                <p14:nvPr/>
              </p14:nvContentPartPr>
              <p14:xfrm>
                <a:off x="1088459" y="1398486"/>
                <a:ext cx="57960" cy="6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C0DA030-97F6-4292-A39C-02E3EA490F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9459" y="1389846"/>
                  <a:ext cx="7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F014DBA-60BE-44C5-A629-B0899B8CD885}"/>
                    </a:ext>
                  </a:extLst>
                </p14:cNvPr>
                <p14:cNvContentPartPr/>
                <p14:nvPr/>
              </p14:nvContentPartPr>
              <p14:xfrm>
                <a:off x="1284299" y="1240806"/>
                <a:ext cx="140400" cy="197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F014DBA-60BE-44C5-A629-B0899B8CD8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75659" y="1232166"/>
                  <a:ext cx="15804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6F06AC-7F39-4FDA-847C-761360529CC3}"/>
              </a:ext>
            </a:extLst>
          </p:cNvPr>
          <p:cNvGrpSpPr/>
          <p:nvPr/>
        </p:nvGrpSpPr>
        <p:grpSpPr>
          <a:xfrm>
            <a:off x="1179899" y="1944966"/>
            <a:ext cx="280080" cy="201960"/>
            <a:chOff x="1179899" y="1944966"/>
            <a:chExt cx="28008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CC8F4CD-20A0-4269-B7F4-CDDBFD5B12A1}"/>
                    </a:ext>
                  </a:extLst>
                </p14:cNvPr>
                <p14:cNvContentPartPr/>
                <p14:nvPr/>
              </p14:nvContentPartPr>
              <p14:xfrm>
                <a:off x="1179899" y="2023446"/>
                <a:ext cx="43920" cy="2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CC8F4CD-20A0-4269-B7F4-CDDBFD5B12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70899" y="2014446"/>
                  <a:ext cx="61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CEF523-ADCF-4F74-B2A7-146733757D8B}"/>
                    </a:ext>
                  </a:extLst>
                </p14:cNvPr>
                <p14:cNvContentPartPr/>
                <p14:nvPr/>
              </p14:nvContentPartPr>
              <p14:xfrm>
                <a:off x="1182419" y="2056926"/>
                <a:ext cx="11160" cy="10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CEF523-ADCF-4F74-B2A7-146733757D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73779" y="2047926"/>
                  <a:ext cx="28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1761189-1555-4D33-A251-B3E222403B5A}"/>
                    </a:ext>
                  </a:extLst>
                </p14:cNvPr>
                <p14:cNvContentPartPr/>
                <p14:nvPr/>
              </p14:nvContentPartPr>
              <p14:xfrm>
                <a:off x="1340099" y="1944966"/>
                <a:ext cx="119880" cy="201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1761189-1555-4D33-A251-B3E222403B5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31459" y="1935966"/>
                  <a:ext cx="13752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43FBED-C8A5-463F-9976-628F46B5E784}"/>
              </a:ext>
            </a:extLst>
          </p:cNvPr>
          <p:cNvGrpSpPr/>
          <p:nvPr/>
        </p:nvGrpSpPr>
        <p:grpSpPr>
          <a:xfrm>
            <a:off x="1223099" y="2697366"/>
            <a:ext cx="57600" cy="47520"/>
            <a:chOff x="1223099" y="2697366"/>
            <a:chExt cx="57600" cy="4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65F5AF8-17CF-4E59-84CE-9EF9D2E93A52}"/>
                    </a:ext>
                  </a:extLst>
                </p14:cNvPr>
                <p14:cNvContentPartPr/>
                <p14:nvPr/>
              </p14:nvContentPartPr>
              <p14:xfrm>
                <a:off x="1223099" y="2697366"/>
                <a:ext cx="57600" cy="7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65F5AF8-17CF-4E59-84CE-9EF9D2E93A5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4459" y="2688366"/>
                  <a:ext cx="75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B223247-1BFC-40F8-B8D1-D7F45F5CC841}"/>
                    </a:ext>
                  </a:extLst>
                </p14:cNvPr>
                <p14:cNvContentPartPr/>
                <p14:nvPr/>
              </p14:nvContentPartPr>
              <p14:xfrm>
                <a:off x="1240739" y="2735166"/>
                <a:ext cx="29880" cy="9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B223247-1BFC-40F8-B8D1-D7F45F5CC84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32099" y="2726526"/>
                  <a:ext cx="4752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33895C-5CDF-4455-86E1-4D6D0B7AB050}"/>
                  </a:ext>
                </a:extLst>
              </p14:cNvPr>
              <p14:cNvContentPartPr/>
              <p14:nvPr/>
            </p14:nvContentPartPr>
            <p14:xfrm>
              <a:off x="1426139" y="2615286"/>
              <a:ext cx="97920" cy="157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33895C-5CDF-4455-86E1-4D6D0B7AB0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17139" y="2606646"/>
                <a:ext cx="1155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2D07021-19D9-443B-8038-5B1C371398DC}"/>
                  </a:ext>
                </a:extLst>
              </p14:cNvPr>
              <p14:cNvContentPartPr/>
              <p14:nvPr/>
            </p14:nvContentPartPr>
            <p14:xfrm>
              <a:off x="1322459" y="3402606"/>
              <a:ext cx="45360" cy="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2D07021-19D9-443B-8038-5B1C371398D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3459" y="3393606"/>
                <a:ext cx="630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B00BF8E-BA71-43B2-94AE-A5500605390B}"/>
                  </a:ext>
                </a:extLst>
              </p14:cNvPr>
              <p14:cNvContentPartPr/>
              <p14:nvPr/>
            </p14:nvContentPartPr>
            <p14:xfrm>
              <a:off x="1320659" y="3465966"/>
              <a:ext cx="29520" cy="7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B00BF8E-BA71-43B2-94AE-A5500605390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11659" y="3457326"/>
                <a:ext cx="471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02AA6F6-CA61-4EC2-B951-3F91B907139A}"/>
                  </a:ext>
                </a:extLst>
              </p14:cNvPr>
              <p14:cNvContentPartPr/>
              <p14:nvPr/>
            </p14:nvContentPartPr>
            <p14:xfrm>
              <a:off x="1518659" y="3306126"/>
              <a:ext cx="183960" cy="206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02AA6F6-CA61-4EC2-B951-3F91B907139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10019" y="3297486"/>
                <a:ext cx="20160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1609762-00D6-4CDC-AF0C-6A93B90DCD22}"/>
              </a:ext>
            </a:extLst>
          </p:cNvPr>
          <p:cNvGrpSpPr/>
          <p:nvPr/>
        </p:nvGrpSpPr>
        <p:grpSpPr>
          <a:xfrm>
            <a:off x="256930" y="1463949"/>
            <a:ext cx="262440" cy="388440"/>
            <a:chOff x="256930" y="1463949"/>
            <a:chExt cx="26244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1D7BDDB-1342-456B-ACB6-7F9EE21E160C}"/>
                    </a:ext>
                  </a:extLst>
                </p14:cNvPr>
                <p14:cNvContentPartPr/>
                <p14:nvPr/>
              </p14:nvContentPartPr>
              <p14:xfrm>
                <a:off x="437650" y="1463949"/>
                <a:ext cx="81720" cy="388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1D7BDDB-1342-456B-ACB6-7F9EE21E16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9010" y="1454949"/>
                  <a:ext cx="993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E95CFB8-4EFB-4934-97BD-036A4674C86E}"/>
                    </a:ext>
                  </a:extLst>
                </p14:cNvPr>
                <p14:cNvContentPartPr/>
                <p14:nvPr/>
              </p14:nvContentPartPr>
              <p14:xfrm>
                <a:off x="262690" y="1633869"/>
                <a:ext cx="33120" cy="61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E95CFB8-4EFB-4934-97BD-036A4674C86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3690" y="1624869"/>
                  <a:ext cx="50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6C08F50-FA5B-4439-9211-332AF3904686}"/>
                    </a:ext>
                  </a:extLst>
                </p14:cNvPr>
                <p14:cNvContentPartPr/>
                <p14:nvPr/>
              </p14:nvContentPartPr>
              <p14:xfrm>
                <a:off x="256930" y="1650069"/>
                <a:ext cx="49320" cy="320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6C08F50-FA5B-4439-9211-332AF39046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8290" y="1641429"/>
                  <a:ext cx="66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22B4040-EBC9-44E1-BBB3-0E398D0F18A8}"/>
                    </a:ext>
                  </a:extLst>
                </p14:cNvPr>
                <p14:cNvContentPartPr/>
                <p14:nvPr/>
              </p14:nvContentPartPr>
              <p14:xfrm>
                <a:off x="307690" y="1591029"/>
                <a:ext cx="88560" cy="73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22B4040-EBC9-44E1-BBB3-0E398D0F18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8690" y="1582389"/>
                  <a:ext cx="1062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023FD34-A86C-4DD7-908C-3D0A388182CA}"/>
              </a:ext>
            </a:extLst>
          </p:cNvPr>
          <p:cNvGrpSpPr/>
          <p:nvPr/>
        </p:nvGrpSpPr>
        <p:grpSpPr>
          <a:xfrm>
            <a:off x="798370" y="1467549"/>
            <a:ext cx="193320" cy="372240"/>
            <a:chOff x="798370" y="1467549"/>
            <a:chExt cx="19332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73BE15D-D60A-49C7-B1CA-07A5FACB5E99}"/>
                    </a:ext>
                  </a:extLst>
                </p14:cNvPr>
                <p14:cNvContentPartPr/>
                <p14:nvPr/>
              </p14:nvContentPartPr>
              <p14:xfrm>
                <a:off x="892690" y="1467549"/>
                <a:ext cx="99000" cy="372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73BE15D-D60A-49C7-B1CA-07A5FACB5E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4050" y="1458549"/>
                  <a:ext cx="1166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CDC4A14-E8AA-40EB-960B-63492FD85FD3}"/>
                    </a:ext>
                  </a:extLst>
                </p14:cNvPr>
                <p14:cNvContentPartPr/>
                <p14:nvPr/>
              </p14:nvContentPartPr>
              <p14:xfrm>
                <a:off x="804490" y="1627029"/>
                <a:ext cx="33840" cy="594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CDC4A14-E8AA-40EB-960B-63492FD85FD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5850" y="1618389"/>
                  <a:ext cx="51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3D9CE27-8006-4645-8A57-8EBE2DAF395A}"/>
                    </a:ext>
                  </a:extLst>
                </p14:cNvPr>
                <p14:cNvContentPartPr/>
                <p14:nvPr/>
              </p14:nvContentPartPr>
              <p14:xfrm>
                <a:off x="798370" y="1637829"/>
                <a:ext cx="41040" cy="42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3D9CE27-8006-4645-8A57-8EBE2DAF395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9730" y="1629189"/>
                  <a:ext cx="58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354819B-D9D5-433C-B03B-E024A86817EC}"/>
                    </a:ext>
                  </a:extLst>
                </p14:cNvPr>
                <p14:cNvContentPartPr/>
                <p14:nvPr/>
              </p14:nvContentPartPr>
              <p14:xfrm>
                <a:off x="833650" y="1577349"/>
                <a:ext cx="62280" cy="864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354819B-D9D5-433C-B03B-E024A86817E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5010" y="1568349"/>
                  <a:ext cx="7992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25EDDE2-84DD-4BAE-ADA3-978008C13B73}"/>
              </a:ext>
            </a:extLst>
          </p:cNvPr>
          <p:cNvGrpSpPr/>
          <p:nvPr/>
        </p:nvGrpSpPr>
        <p:grpSpPr>
          <a:xfrm>
            <a:off x="318490" y="2148669"/>
            <a:ext cx="275040" cy="388800"/>
            <a:chOff x="318490" y="2148669"/>
            <a:chExt cx="27504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4A7E118-D17F-43FC-B0EA-293AFD7BB303}"/>
                    </a:ext>
                  </a:extLst>
                </p14:cNvPr>
                <p14:cNvContentPartPr/>
                <p14:nvPr/>
              </p14:nvContentPartPr>
              <p14:xfrm>
                <a:off x="522970" y="2148669"/>
                <a:ext cx="70560" cy="388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4A7E118-D17F-43FC-B0EA-293AFD7BB3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4330" y="2140029"/>
                  <a:ext cx="882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EFDFD67-DBAD-4396-88D6-B2D1DB11D8D3}"/>
                    </a:ext>
                  </a:extLst>
                </p14:cNvPr>
                <p14:cNvContentPartPr/>
                <p14:nvPr/>
              </p14:nvContentPartPr>
              <p14:xfrm>
                <a:off x="331090" y="2372589"/>
                <a:ext cx="18000" cy="47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EFDFD67-DBAD-4396-88D6-B2D1DB11D8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2450" y="2363949"/>
                  <a:ext cx="35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D96EA4D-1B92-494D-A49C-A41C84BA30F3}"/>
                    </a:ext>
                  </a:extLst>
                </p14:cNvPr>
                <p14:cNvContentPartPr/>
                <p14:nvPr/>
              </p14:nvContentPartPr>
              <p14:xfrm>
                <a:off x="318490" y="2368989"/>
                <a:ext cx="42480" cy="370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D96EA4D-1B92-494D-A49C-A41C84BA30F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9490" y="2359989"/>
                  <a:ext cx="60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8515FAC-6586-4D9B-A398-1BD598301BC6}"/>
                    </a:ext>
                  </a:extLst>
                </p14:cNvPr>
                <p14:cNvContentPartPr/>
                <p14:nvPr/>
              </p14:nvContentPartPr>
              <p14:xfrm>
                <a:off x="384010" y="2303109"/>
                <a:ext cx="48960" cy="90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8515FAC-6586-4D9B-A398-1BD598301B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5010" y="2294109"/>
                  <a:ext cx="666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6B68849-AC1B-4559-AA34-0E3C3C4E76E1}"/>
              </a:ext>
            </a:extLst>
          </p:cNvPr>
          <p:cNvGrpSpPr/>
          <p:nvPr/>
        </p:nvGrpSpPr>
        <p:grpSpPr>
          <a:xfrm>
            <a:off x="818530" y="2184669"/>
            <a:ext cx="177480" cy="369720"/>
            <a:chOff x="818530" y="2184669"/>
            <a:chExt cx="177480" cy="36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EE6EAB6-A5B1-4B3F-A400-A63F9849F2ED}"/>
                    </a:ext>
                  </a:extLst>
                </p14:cNvPr>
                <p14:cNvContentPartPr/>
                <p14:nvPr/>
              </p14:nvContentPartPr>
              <p14:xfrm>
                <a:off x="914650" y="2184669"/>
                <a:ext cx="81360" cy="3697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EE6EAB6-A5B1-4B3F-A400-A63F9849F2E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5650" y="2175669"/>
                  <a:ext cx="990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11D673B-5B3E-4357-A805-B61724066062}"/>
                    </a:ext>
                  </a:extLst>
                </p14:cNvPr>
                <p14:cNvContentPartPr/>
                <p14:nvPr/>
              </p14:nvContentPartPr>
              <p14:xfrm>
                <a:off x="823930" y="2320749"/>
                <a:ext cx="30960" cy="52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11D673B-5B3E-4357-A805-B617240660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4930" y="2312109"/>
                  <a:ext cx="48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35C9C2E-F10A-4AF4-A7E3-652FC4BBCA46}"/>
                    </a:ext>
                  </a:extLst>
                </p14:cNvPr>
                <p14:cNvContentPartPr/>
                <p14:nvPr/>
              </p14:nvContentPartPr>
              <p14:xfrm>
                <a:off x="818530" y="2333349"/>
                <a:ext cx="39960" cy="399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35C9C2E-F10A-4AF4-A7E3-652FC4BBCA4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9530" y="2324709"/>
                  <a:ext cx="57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D6E761A-89E6-4ADF-9E52-CE93AA7B57D0}"/>
                    </a:ext>
                  </a:extLst>
                </p14:cNvPr>
                <p14:cNvContentPartPr/>
                <p14:nvPr/>
              </p14:nvContentPartPr>
              <p14:xfrm>
                <a:off x="850210" y="2276469"/>
                <a:ext cx="54720" cy="99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D6E761A-89E6-4ADF-9E52-CE93AA7B57D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1570" y="2267829"/>
                  <a:ext cx="723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B09B5FC-BDFE-4FAD-A2C7-3E58445105F8}"/>
              </a:ext>
            </a:extLst>
          </p:cNvPr>
          <p:cNvGrpSpPr/>
          <p:nvPr/>
        </p:nvGrpSpPr>
        <p:grpSpPr>
          <a:xfrm>
            <a:off x="89977" y="1420646"/>
            <a:ext cx="443880" cy="1826640"/>
            <a:chOff x="89977" y="1420646"/>
            <a:chExt cx="443880" cy="182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97ADCA6-1C5F-4182-8333-F66682023F4C}"/>
                    </a:ext>
                  </a:extLst>
                </p14:cNvPr>
                <p14:cNvContentPartPr/>
                <p14:nvPr/>
              </p14:nvContentPartPr>
              <p14:xfrm>
                <a:off x="89977" y="1420646"/>
                <a:ext cx="348840" cy="18266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97ADCA6-1C5F-4182-8333-F66682023F4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337" y="1412006"/>
                  <a:ext cx="366480" cy="18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1BDC87F-486B-400C-9FFA-D638ED5DD955}"/>
                    </a:ext>
                  </a:extLst>
                </p14:cNvPr>
                <p14:cNvContentPartPr/>
                <p14:nvPr/>
              </p14:nvContentPartPr>
              <p14:xfrm>
                <a:off x="336937" y="2965406"/>
                <a:ext cx="54360" cy="84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1BDC87F-486B-400C-9FFA-D638ED5DD9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7937" y="2956406"/>
                  <a:ext cx="72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C0066B8-1984-45AA-B7F6-FAC9C55C124C}"/>
                    </a:ext>
                  </a:extLst>
                </p14:cNvPr>
                <p14:cNvContentPartPr/>
                <p14:nvPr/>
              </p14:nvContentPartPr>
              <p14:xfrm>
                <a:off x="332977" y="2967206"/>
                <a:ext cx="57960" cy="417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C0066B8-1984-45AA-B7F6-FAC9C55C124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4337" y="2958206"/>
                  <a:ext cx="75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9AA4ACE-38E7-462C-A110-74787BEAA69D}"/>
                    </a:ext>
                  </a:extLst>
                </p14:cNvPr>
                <p14:cNvContentPartPr/>
                <p14:nvPr/>
              </p14:nvContentPartPr>
              <p14:xfrm>
                <a:off x="443137" y="2943806"/>
                <a:ext cx="34560" cy="63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9AA4ACE-38E7-462C-A110-74787BEAA69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4137" y="2935166"/>
                  <a:ext cx="52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86611B7-32FF-4E57-8E87-72EDF699A351}"/>
                    </a:ext>
                  </a:extLst>
                </p14:cNvPr>
                <p14:cNvContentPartPr/>
                <p14:nvPr/>
              </p14:nvContentPartPr>
              <p14:xfrm>
                <a:off x="490657" y="2936246"/>
                <a:ext cx="43200" cy="51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86611B7-32FF-4E57-8E87-72EDF699A3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2017" y="2927606"/>
                  <a:ext cx="6084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F4832C0-F72B-408B-B2EB-F2E8114A2330}"/>
              </a:ext>
            </a:extLst>
          </p:cNvPr>
          <p:cNvGrpSpPr/>
          <p:nvPr/>
        </p:nvGrpSpPr>
        <p:grpSpPr>
          <a:xfrm>
            <a:off x="891697" y="1422446"/>
            <a:ext cx="274320" cy="1828800"/>
            <a:chOff x="891697" y="1422446"/>
            <a:chExt cx="274320" cy="182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CF50C37-4BB7-40F9-A3C6-49DA640E522D}"/>
                    </a:ext>
                  </a:extLst>
                </p14:cNvPr>
                <p14:cNvContentPartPr/>
                <p14:nvPr/>
              </p14:nvContentPartPr>
              <p14:xfrm>
                <a:off x="929497" y="1422446"/>
                <a:ext cx="236520" cy="1828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CF50C37-4BB7-40F9-A3C6-49DA640E522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0497" y="1413806"/>
                  <a:ext cx="254160" cy="18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279CEE1-D9ED-46C1-9066-431090F89BB3}"/>
                    </a:ext>
                  </a:extLst>
                </p14:cNvPr>
                <p14:cNvContentPartPr/>
                <p14:nvPr/>
              </p14:nvContentPartPr>
              <p14:xfrm>
                <a:off x="901417" y="2945246"/>
                <a:ext cx="24840" cy="56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279CEE1-D9ED-46C1-9066-431090F89BB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2417" y="2936246"/>
                  <a:ext cx="42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2A3D7A4-EEBF-417D-A59B-97D83B45A793}"/>
                    </a:ext>
                  </a:extLst>
                </p14:cNvPr>
                <p14:cNvContentPartPr/>
                <p14:nvPr/>
              </p14:nvContentPartPr>
              <p14:xfrm>
                <a:off x="891697" y="2956406"/>
                <a:ext cx="51840" cy="34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2A3D7A4-EEBF-417D-A59B-97D83B45A79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3057" y="2947766"/>
                  <a:ext cx="69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40C22F3-34AE-4381-9106-E8772740963D}"/>
                    </a:ext>
                  </a:extLst>
                </p14:cNvPr>
                <p14:cNvContentPartPr/>
                <p14:nvPr/>
              </p14:nvContentPartPr>
              <p14:xfrm>
                <a:off x="961897" y="2883326"/>
                <a:ext cx="44280" cy="579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40C22F3-34AE-4381-9106-E8772740963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3257" y="2874326"/>
                  <a:ext cx="61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2A4665A-DCC4-4922-AE4D-015DA6D398B4}"/>
                    </a:ext>
                  </a:extLst>
                </p14:cNvPr>
                <p14:cNvContentPartPr/>
                <p14:nvPr/>
              </p14:nvContentPartPr>
              <p14:xfrm>
                <a:off x="1022737" y="2857406"/>
                <a:ext cx="69120" cy="576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2A4665A-DCC4-4922-AE4D-015DA6D398B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3737" y="2848766"/>
                  <a:ext cx="8676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3D5DB0A-7C1E-43EB-A689-FFAA49A51C4D}"/>
              </a:ext>
            </a:extLst>
          </p:cNvPr>
          <p:cNvGrpSpPr/>
          <p:nvPr/>
        </p:nvGrpSpPr>
        <p:grpSpPr>
          <a:xfrm>
            <a:off x="251977" y="4553601"/>
            <a:ext cx="780840" cy="436680"/>
            <a:chOff x="251977" y="4553601"/>
            <a:chExt cx="78084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6005A8D-32FC-4946-A244-B2BD8ED409EC}"/>
                    </a:ext>
                  </a:extLst>
                </p14:cNvPr>
                <p14:cNvContentPartPr/>
                <p14:nvPr/>
              </p14:nvContentPartPr>
              <p14:xfrm>
                <a:off x="279337" y="4553601"/>
                <a:ext cx="15120" cy="1504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6005A8D-32FC-4946-A244-B2BD8ED409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0697" y="4544961"/>
                  <a:ext cx="32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C77A8D1-2D46-4E3C-BD27-4E9282C37BC1}"/>
                    </a:ext>
                  </a:extLst>
                </p14:cNvPr>
                <p14:cNvContentPartPr/>
                <p14:nvPr/>
              </p14:nvContentPartPr>
              <p14:xfrm>
                <a:off x="325777" y="4567641"/>
                <a:ext cx="130680" cy="1162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C77A8D1-2D46-4E3C-BD27-4E9282C37BC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7137" y="4559001"/>
                  <a:ext cx="148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1E4A504-1CDC-47FA-B2F9-2F52E79AA27E}"/>
                    </a:ext>
                  </a:extLst>
                </p14:cNvPr>
                <p14:cNvContentPartPr/>
                <p14:nvPr/>
              </p14:nvContentPartPr>
              <p14:xfrm>
                <a:off x="251977" y="4753041"/>
                <a:ext cx="213840" cy="13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1E4A504-1CDC-47FA-B2F9-2F52E79AA2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2977" y="4744401"/>
                  <a:ext cx="231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2D49A79-6AA6-400E-B4E9-44FFD275EE7E}"/>
                    </a:ext>
                  </a:extLst>
                </p14:cNvPr>
                <p14:cNvContentPartPr/>
                <p14:nvPr/>
              </p14:nvContentPartPr>
              <p14:xfrm>
                <a:off x="281137" y="4825041"/>
                <a:ext cx="118440" cy="1652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2D49A79-6AA6-400E-B4E9-44FFD275EE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2137" y="4816041"/>
                  <a:ext cx="136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6A93F10-2204-4BA3-9639-97247E7E9CCF}"/>
                    </a:ext>
                  </a:extLst>
                </p14:cNvPr>
                <p14:cNvContentPartPr/>
                <p14:nvPr/>
              </p14:nvContentPartPr>
              <p14:xfrm>
                <a:off x="579937" y="4703361"/>
                <a:ext cx="38160" cy="64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6A93F10-2204-4BA3-9639-97247E7E9C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1297" y="4694361"/>
                  <a:ext cx="55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C72D3DB-5E54-463B-8921-ECE1758596BE}"/>
                    </a:ext>
                  </a:extLst>
                </p14:cNvPr>
                <p14:cNvContentPartPr/>
                <p14:nvPr/>
              </p14:nvContentPartPr>
              <p14:xfrm>
                <a:off x="596137" y="4744041"/>
                <a:ext cx="37440" cy="10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C72D3DB-5E54-463B-8921-ECE1758596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7137" y="4735041"/>
                  <a:ext cx="55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6D29747-471B-48CB-A550-1E5581A7F2A3}"/>
                    </a:ext>
                  </a:extLst>
                </p14:cNvPr>
                <p14:cNvContentPartPr/>
                <p14:nvPr/>
              </p14:nvContentPartPr>
              <p14:xfrm>
                <a:off x="755617" y="4566561"/>
                <a:ext cx="122760" cy="1450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6D29747-471B-48CB-A550-1E5581A7F2A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6617" y="4557921"/>
                  <a:ext cx="140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EC5CCA7-F3A6-49F7-8E84-009C89D4870A}"/>
                    </a:ext>
                  </a:extLst>
                </p14:cNvPr>
                <p14:cNvContentPartPr/>
                <p14:nvPr/>
              </p14:nvContentPartPr>
              <p14:xfrm>
                <a:off x="878737" y="4561881"/>
                <a:ext cx="138960" cy="1198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EC5CCA7-F3A6-49F7-8E84-009C89D4870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9737" y="4553241"/>
                  <a:ext cx="156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470ECAF-6A1F-428A-B0C4-DD51D1760E48}"/>
                    </a:ext>
                  </a:extLst>
                </p14:cNvPr>
                <p14:cNvContentPartPr/>
                <p14:nvPr/>
              </p14:nvContentPartPr>
              <p14:xfrm>
                <a:off x="792337" y="4770321"/>
                <a:ext cx="240480" cy="165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470ECAF-6A1F-428A-B0C4-DD51D1760E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3337" y="4761321"/>
                  <a:ext cx="258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1C7619C-EE40-4E73-B252-EB2AFC67BE74}"/>
                    </a:ext>
                  </a:extLst>
                </p14:cNvPr>
                <p14:cNvContentPartPr/>
                <p14:nvPr/>
              </p14:nvContentPartPr>
              <p14:xfrm>
                <a:off x="870817" y="4877961"/>
                <a:ext cx="5400" cy="950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1C7619C-EE40-4E73-B252-EB2AFC67BE7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2177" y="4869321"/>
                  <a:ext cx="23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C220E0D-82A4-41A0-9E56-D55674D52EF3}"/>
                    </a:ext>
                  </a:extLst>
                </p14:cNvPr>
                <p14:cNvContentPartPr/>
                <p14:nvPr/>
              </p14:nvContentPartPr>
              <p14:xfrm>
                <a:off x="890617" y="4833321"/>
                <a:ext cx="135000" cy="1360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C220E0D-82A4-41A0-9E56-D55674D52EF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1617" y="4824321"/>
                  <a:ext cx="1526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F5FD603-77BE-4EF0-80AB-97B014BC2989}"/>
              </a:ext>
            </a:extLst>
          </p:cNvPr>
          <p:cNvGrpSpPr/>
          <p:nvPr/>
        </p:nvGrpSpPr>
        <p:grpSpPr>
          <a:xfrm>
            <a:off x="1231537" y="4515801"/>
            <a:ext cx="419760" cy="395280"/>
            <a:chOff x="1231537" y="4515801"/>
            <a:chExt cx="41976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2940A22-B6BD-4F3B-9F8A-75A2DE966E8E}"/>
                    </a:ext>
                  </a:extLst>
                </p14:cNvPr>
                <p14:cNvContentPartPr/>
                <p14:nvPr/>
              </p14:nvContentPartPr>
              <p14:xfrm>
                <a:off x="1231537" y="4684281"/>
                <a:ext cx="31680" cy="18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2940A22-B6BD-4F3B-9F8A-75A2DE966E8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22897" y="4675641"/>
                  <a:ext cx="49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451295C-EB98-4679-91E5-8FCF7448A46E}"/>
                    </a:ext>
                  </a:extLst>
                </p14:cNvPr>
                <p14:cNvContentPartPr/>
                <p14:nvPr/>
              </p14:nvContentPartPr>
              <p14:xfrm>
                <a:off x="1246297" y="4727841"/>
                <a:ext cx="52920" cy="6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451295C-EB98-4679-91E5-8FCF7448A46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37297" y="4718841"/>
                  <a:ext cx="70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8B34332-E087-451C-99C4-A3C9158A5C79}"/>
                    </a:ext>
                  </a:extLst>
                </p14:cNvPr>
                <p14:cNvContentPartPr/>
                <p14:nvPr/>
              </p14:nvContentPartPr>
              <p14:xfrm>
                <a:off x="1421617" y="4515801"/>
                <a:ext cx="89280" cy="1454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8B34332-E087-451C-99C4-A3C9158A5C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12977" y="4506801"/>
                  <a:ext cx="106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8F93D9D-3B80-41F2-B896-FC1865DE977F}"/>
                    </a:ext>
                  </a:extLst>
                </p14:cNvPr>
                <p14:cNvContentPartPr/>
                <p14:nvPr/>
              </p14:nvContentPartPr>
              <p14:xfrm>
                <a:off x="1530697" y="4533801"/>
                <a:ext cx="120600" cy="1119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8F93D9D-3B80-41F2-B896-FC1865DE977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2057" y="4524801"/>
                  <a:ext cx="138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36CA9C3-F735-49F4-A842-5414B3C66647}"/>
                    </a:ext>
                  </a:extLst>
                </p14:cNvPr>
                <p14:cNvContentPartPr/>
                <p14:nvPr/>
              </p14:nvContentPartPr>
              <p14:xfrm>
                <a:off x="1420537" y="4713801"/>
                <a:ext cx="212400" cy="126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36CA9C3-F735-49F4-A842-5414B3C6664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11897" y="4705161"/>
                  <a:ext cx="230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A1CF799-2081-4C91-A364-D4A036287498}"/>
                    </a:ext>
                  </a:extLst>
                </p14:cNvPr>
                <p14:cNvContentPartPr/>
                <p14:nvPr/>
              </p14:nvContentPartPr>
              <p14:xfrm>
                <a:off x="1434577" y="4792641"/>
                <a:ext cx="68760" cy="1184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A1CF799-2081-4C91-A364-D4A03628749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25937" y="4783641"/>
                  <a:ext cx="86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3C503E8-CE61-4759-A43F-E702428D6D62}"/>
                    </a:ext>
                  </a:extLst>
                </p14:cNvPr>
                <p14:cNvContentPartPr/>
                <p14:nvPr/>
              </p14:nvContentPartPr>
              <p14:xfrm>
                <a:off x="1528537" y="4798041"/>
                <a:ext cx="91080" cy="1087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3C503E8-CE61-4759-A43F-E702428D6D6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19897" y="4789041"/>
                  <a:ext cx="1087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F6B4CE7-2DEE-4C79-90EE-9827684FE930}"/>
              </a:ext>
            </a:extLst>
          </p:cNvPr>
          <p:cNvGrpSpPr/>
          <p:nvPr/>
        </p:nvGrpSpPr>
        <p:grpSpPr>
          <a:xfrm>
            <a:off x="1793137" y="4690041"/>
            <a:ext cx="57240" cy="51840"/>
            <a:chOff x="1793137" y="4690041"/>
            <a:chExt cx="57240" cy="5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9A8345B-4AAB-4638-BBC0-0BF1171F1FC2}"/>
                    </a:ext>
                  </a:extLst>
                </p14:cNvPr>
                <p14:cNvContentPartPr/>
                <p14:nvPr/>
              </p14:nvContentPartPr>
              <p14:xfrm>
                <a:off x="1793137" y="4690041"/>
                <a:ext cx="32400" cy="14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9A8345B-4AAB-4638-BBC0-0BF1171F1FC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84137" y="4681401"/>
                  <a:ext cx="50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FF7A4B2-BC96-4CC0-95CB-5EE08A5406F6}"/>
                    </a:ext>
                  </a:extLst>
                </p14:cNvPr>
                <p14:cNvContentPartPr/>
                <p14:nvPr/>
              </p14:nvContentPartPr>
              <p14:xfrm>
                <a:off x="1793137" y="4736481"/>
                <a:ext cx="57240" cy="54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FF7A4B2-BC96-4CC0-95CB-5EE08A5406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84137" y="4727481"/>
                  <a:ext cx="748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4564EE1-02C9-4396-B084-02E89CC39AFC}"/>
              </a:ext>
            </a:extLst>
          </p:cNvPr>
          <p:cNvGrpSpPr/>
          <p:nvPr/>
        </p:nvGrpSpPr>
        <p:grpSpPr>
          <a:xfrm>
            <a:off x="2012737" y="4487361"/>
            <a:ext cx="308160" cy="425520"/>
            <a:chOff x="2012737" y="4487361"/>
            <a:chExt cx="308160" cy="42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F95D6E8-591C-4F0B-A083-77D756BCF5CC}"/>
                    </a:ext>
                  </a:extLst>
                </p14:cNvPr>
                <p14:cNvContentPartPr/>
                <p14:nvPr/>
              </p14:nvContentPartPr>
              <p14:xfrm>
                <a:off x="2012737" y="4487361"/>
                <a:ext cx="11880" cy="150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F95D6E8-591C-4F0B-A083-77D756BCF5C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04097" y="4478361"/>
                  <a:ext cx="29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99F0B4A-ED58-4091-A8EF-25D85CCB40F6}"/>
                    </a:ext>
                  </a:extLst>
                </p14:cNvPr>
                <p14:cNvContentPartPr/>
                <p14:nvPr/>
              </p14:nvContentPartPr>
              <p14:xfrm>
                <a:off x="2046577" y="4507161"/>
                <a:ext cx="127800" cy="1238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99F0B4A-ED58-4091-A8EF-25D85CCB40F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37937" y="4498161"/>
                  <a:ext cx="145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EF27017-85B6-4FE0-9348-8C5A6493BA43}"/>
                    </a:ext>
                  </a:extLst>
                </p14:cNvPr>
                <p14:cNvContentPartPr/>
                <p14:nvPr/>
              </p14:nvContentPartPr>
              <p14:xfrm>
                <a:off x="2206417" y="4544241"/>
                <a:ext cx="48240" cy="626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EF27017-85B6-4FE0-9348-8C5A6493BA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97417" y="4535241"/>
                  <a:ext cx="65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2B6FE8F-19D9-4F6B-9275-69DA36417B6C}"/>
                    </a:ext>
                  </a:extLst>
                </p14:cNvPr>
                <p14:cNvContentPartPr/>
                <p14:nvPr/>
              </p14:nvContentPartPr>
              <p14:xfrm>
                <a:off x="2268337" y="4520841"/>
                <a:ext cx="34560" cy="716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2B6FE8F-19D9-4F6B-9275-69DA36417B6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59337" y="4512201"/>
                  <a:ext cx="52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A49BC6D-43CD-4EB7-9F48-6E581E7E2840}"/>
                    </a:ext>
                  </a:extLst>
                </p14:cNvPr>
                <p14:cNvContentPartPr/>
                <p14:nvPr/>
              </p14:nvContentPartPr>
              <p14:xfrm>
                <a:off x="2017777" y="4696161"/>
                <a:ext cx="275760" cy="23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A49BC6D-43CD-4EB7-9F48-6E581E7E284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09137" y="4687521"/>
                  <a:ext cx="293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DF3F53E-E055-47BB-8203-9A382B6C7B08}"/>
                    </a:ext>
                  </a:extLst>
                </p14:cNvPr>
                <p14:cNvContentPartPr/>
                <p14:nvPr/>
              </p14:nvContentPartPr>
              <p14:xfrm>
                <a:off x="2070697" y="4776081"/>
                <a:ext cx="86760" cy="1368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DF3F53E-E055-47BB-8203-9A382B6C7B0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62057" y="4767081"/>
                  <a:ext cx="104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3CA8B99-7D7F-4AB1-BA42-8C7EC9ACEBC0}"/>
                    </a:ext>
                  </a:extLst>
                </p14:cNvPr>
                <p14:cNvContentPartPr/>
                <p14:nvPr/>
              </p14:nvContentPartPr>
              <p14:xfrm>
                <a:off x="2199937" y="4830441"/>
                <a:ext cx="58680" cy="655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3CA8B99-7D7F-4AB1-BA42-8C7EC9ACEBC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90937" y="4821801"/>
                  <a:ext cx="76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3CFE1EF-910A-4168-935D-57ECB368E042}"/>
                    </a:ext>
                  </a:extLst>
                </p14:cNvPr>
                <p14:cNvContentPartPr/>
                <p14:nvPr/>
              </p14:nvContentPartPr>
              <p14:xfrm>
                <a:off x="2282737" y="4792281"/>
                <a:ext cx="38160" cy="774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3CFE1EF-910A-4168-935D-57ECB368E04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74097" y="4783641"/>
                  <a:ext cx="55800" cy="9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934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49678957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Dividing Fractions – Multiply by the reciprocal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1) 8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2) 8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sz="1400" b="0" dirty="0"/>
                            <a:t>1) 8 ÷</a:t>
                          </a:r>
                          <a:r>
                            <a:rPr lang="en-US" sz="1800" b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sz="1400" b="0" dirty="0"/>
                            <a:t>2) 8 ÷</a:t>
                          </a:r>
                          <a:r>
                            <a:rPr lang="en-US" sz="1800" b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1400" b="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r>
                            <a:rPr lang="en-US" sz="1400" b="0" dirty="0"/>
                            <a:t>8 ÷</a:t>
                          </a:r>
                          <a:r>
                            <a:rPr lang="en-US" sz="1800" b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1800" b="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r>
                            <a:rPr lang="en-US" sz="1400" b="0" dirty="0"/>
                            <a:t>8 ÷</a:t>
                          </a:r>
                          <a:r>
                            <a:rPr lang="en-US" sz="1800" b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rabicParenR"/>
                            <a:tabLst/>
                            <a:defRPr/>
                          </a:pPr>
                          <a:r>
                            <a:rPr lang="en-US" sz="1400" b="0" dirty="0"/>
                            <a:t>8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rabicParenR"/>
                            <a:tabLst/>
                            <a:defRPr/>
                          </a:pPr>
                          <a:r>
                            <a:rPr lang="en-US" sz="1400" b="0" dirty="0"/>
                            <a:t>8 ÷</a:t>
                          </a:r>
                          <a:r>
                            <a:rPr lang="en-US" sz="1800" b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rabicParenR"/>
                            <a:tabLst/>
                            <a:defRPr/>
                          </a:pPr>
                          <a:r>
                            <a:rPr lang="en-US" sz="1400" b="0" dirty="0"/>
                            <a:t>8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49678957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Dividing Fractions – Multiply by the reciprocal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26B056-1821-41B9-958D-1A74DA8F0D9E}"/>
              </a:ext>
            </a:extLst>
          </p:cNvPr>
          <p:cNvSpPr/>
          <p:nvPr/>
        </p:nvSpPr>
        <p:spPr>
          <a:xfrm>
            <a:off x="3154680" y="1179576"/>
            <a:ext cx="2724912" cy="1965960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99EF68-084A-4B4E-A884-C384EFAF9B64}"/>
              </a:ext>
            </a:extLst>
          </p:cNvPr>
          <p:cNvSpPr/>
          <p:nvPr/>
        </p:nvSpPr>
        <p:spPr>
          <a:xfrm>
            <a:off x="3154680" y="3389970"/>
            <a:ext cx="2724912" cy="2974254"/>
          </a:xfrm>
          <a:prstGeom prst="roundRect">
            <a:avLst>
              <a:gd name="adj" fmla="val 66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B9A270-167D-4B47-BDA6-8E33B7954A9F}"/>
              </a:ext>
            </a:extLst>
          </p:cNvPr>
          <p:cNvSpPr/>
          <p:nvPr/>
        </p:nvSpPr>
        <p:spPr>
          <a:xfrm>
            <a:off x="6148039" y="1179576"/>
            <a:ext cx="2724912" cy="5524044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ED6170-BADA-4234-AF0B-AF86C7F77CAE}"/>
              </a:ext>
            </a:extLst>
          </p:cNvPr>
          <p:cNvGrpSpPr/>
          <p:nvPr/>
        </p:nvGrpSpPr>
        <p:grpSpPr>
          <a:xfrm>
            <a:off x="377609" y="2114227"/>
            <a:ext cx="391320" cy="155160"/>
            <a:chOff x="377609" y="2114227"/>
            <a:chExt cx="391320" cy="1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0DC4F1-CE86-4439-87B0-9490BBA4A6BE}"/>
                    </a:ext>
                  </a:extLst>
                </p14:cNvPr>
                <p14:cNvContentPartPr/>
                <p14:nvPr/>
              </p14:nvContentPartPr>
              <p14:xfrm>
                <a:off x="377609" y="2114227"/>
                <a:ext cx="92520" cy="155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0DC4F1-CE86-4439-87B0-9490BBA4A6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8609" y="2105227"/>
                  <a:ext cx="110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0BCCCE-5D8D-469C-B49D-63EC0580EB42}"/>
                    </a:ext>
                  </a:extLst>
                </p14:cNvPr>
                <p14:cNvContentPartPr/>
                <p14:nvPr/>
              </p14:nvContentPartPr>
              <p14:xfrm>
                <a:off x="492809" y="2130787"/>
                <a:ext cx="118440" cy="83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0BCCCE-5D8D-469C-B49D-63EC0580EB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4169" y="2121787"/>
                  <a:ext cx="136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0C13D64-B6C1-4382-83E0-6DD4EA41059A}"/>
                    </a:ext>
                  </a:extLst>
                </p14:cNvPr>
                <p14:cNvContentPartPr/>
                <p14:nvPr/>
              </p14:nvContentPartPr>
              <p14:xfrm>
                <a:off x="551849" y="2151667"/>
                <a:ext cx="3960" cy="98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0C13D64-B6C1-4382-83E0-6DD4EA4105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3209" y="2142667"/>
                  <a:ext cx="21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7644DBC-73CD-41A3-80EA-77E6852E4472}"/>
                    </a:ext>
                  </a:extLst>
                </p14:cNvPr>
                <p14:cNvContentPartPr/>
                <p14:nvPr/>
              </p14:nvContentPartPr>
              <p14:xfrm>
                <a:off x="694769" y="2194507"/>
                <a:ext cx="74160" cy="8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7644DBC-73CD-41A3-80EA-77E6852E44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5769" y="2185507"/>
                  <a:ext cx="91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FE46E2D-182D-41FE-AC7C-7CBAA878F20F}"/>
                    </a:ext>
                  </a:extLst>
                </p14:cNvPr>
                <p14:cNvContentPartPr/>
                <p14:nvPr/>
              </p14:nvContentPartPr>
              <p14:xfrm>
                <a:off x="741929" y="2137987"/>
                <a:ext cx="2520" cy="6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FE46E2D-182D-41FE-AC7C-7CBAA878F2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2929" y="2129347"/>
                  <a:ext cx="20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404CB59-8827-4DC4-B809-B578B363196E}"/>
                    </a:ext>
                  </a:extLst>
                </p14:cNvPr>
                <p14:cNvContentPartPr/>
                <p14:nvPr/>
              </p14:nvContentPartPr>
              <p14:xfrm>
                <a:off x="730769" y="2250307"/>
                <a:ext cx="3600" cy="5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404CB59-8827-4DC4-B809-B578B363196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1769" y="2241307"/>
                  <a:ext cx="2124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1A4E093-C9F3-4B11-AAF5-E79F1022C5F3}"/>
                  </a:ext>
                </a:extLst>
              </p14:cNvPr>
              <p14:cNvContentPartPr/>
              <p14:nvPr/>
            </p14:nvContentPartPr>
            <p14:xfrm>
              <a:off x="890969" y="2126467"/>
              <a:ext cx="7200" cy="141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1A4E093-C9F3-4B11-AAF5-E79F1022C5F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1969" y="2117467"/>
                <a:ext cx="2484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51D23DF-CCB3-4D2B-A349-7B94FA865521}"/>
              </a:ext>
            </a:extLst>
          </p:cNvPr>
          <p:cNvGrpSpPr/>
          <p:nvPr/>
        </p:nvGrpSpPr>
        <p:grpSpPr>
          <a:xfrm>
            <a:off x="1097969" y="2179387"/>
            <a:ext cx="51480" cy="39600"/>
            <a:chOff x="1097969" y="2179387"/>
            <a:chExt cx="51480" cy="3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11CF4F-A5AF-472C-A62C-E87CAE0F7027}"/>
                    </a:ext>
                  </a:extLst>
                </p14:cNvPr>
                <p14:cNvContentPartPr/>
                <p14:nvPr/>
              </p14:nvContentPartPr>
              <p14:xfrm>
                <a:off x="1117049" y="2179387"/>
                <a:ext cx="32400" cy="3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11CF4F-A5AF-472C-A62C-E87CAE0F70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08409" y="2170387"/>
                  <a:ext cx="50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56980F9-B63A-4326-9A99-0A429CB8655E}"/>
                    </a:ext>
                  </a:extLst>
                </p14:cNvPr>
                <p14:cNvContentPartPr/>
                <p14:nvPr/>
              </p14:nvContentPartPr>
              <p14:xfrm>
                <a:off x="1097969" y="2216467"/>
                <a:ext cx="44280" cy="2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56980F9-B63A-4326-9A99-0A429CB8655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88969" y="2207467"/>
                  <a:ext cx="6192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747CD8-5B15-47A3-9AC7-9DDB961A44D3}"/>
              </a:ext>
            </a:extLst>
          </p:cNvPr>
          <p:cNvGrpSpPr/>
          <p:nvPr/>
        </p:nvGrpSpPr>
        <p:grpSpPr>
          <a:xfrm>
            <a:off x="1351769" y="2105947"/>
            <a:ext cx="209880" cy="117360"/>
            <a:chOff x="1351769" y="2105947"/>
            <a:chExt cx="209880" cy="1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33AEA28-E706-4B72-B002-A1F3CD3B9F61}"/>
                    </a:ext>
                  </a:extLst>
                </p14:cNvPr>
                <p14:cNvContentPartPr/>
                <p14:nvPr/>
              </p14:nvContentPartPr>
              <p14:xfrm>
                <a:off x="1351769" y="2105947"/>
                <a:ext cx="78120" cy="113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33AEA28-E706-4B72-B002-A1F3CD3B9F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42769" y="2097307"/>
                  <a:ext cx="95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551374-07D8-4E07-A0EA-01EB9735ECA9}"/>
                    </a:ext>
                  </a:extLst>
                </p14:cNvPr>
                <p14:cNvContentPartPr/>
                <p14:nvPr/>
              </p14:nvContentPartPr>
              <p14:xfrm>
                <a:off x="1467689" y="2114227"/>
                <a:ext cx="93960" cy="57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551374-07D8-4E07-A0EA-01EB9735EC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59049" y="2105227"/>
                  <a:ext cx="111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A58EBE-098E-4B3D-9430-E8B55341C1A7}"/>
                    </a:ext>
                  </a:extLst>
                </p14:cNvPr>
                <p14:cNvContentPartPr/>
                <p14:nvPr/>
              </p14:nvContentPartPr>
              <p14:xfrm>
                <a:off x="1514489" y="2122147"/>
                <a:ext cx="16920" cy="101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A58EBE-098E-4B3D-9430-E8B55341C1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05849" y="2113507"/>
                  <a:ext cx="345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E3AA07-9BE8-4603-A1C3-40176D153ADA}"/>
              </a:ext>
            </a:extLst>
          </p:cNvPr>
          <p:cNvGrpSpPr/>
          <p:nvPr/>
        </p:nvGrpSpPr>
        <p:grpSpPr>
          <a:xfrm>
            <a:off x="309929" y="1556227"/>
            <a:ext cx="175680" cy="460440"/>
            <a:chOff x="309929" y="1556227"/>
            <a:chExt cx="17568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E7D4E7-F229-4AAC-9FE0-572912681D84}"/>
                    </a:ext>
                  </a:extLst>
                </p14:cNvPr>
                <p14:cNvContentPartPr/>
                <p14:nvPr/>
              </p14:nvContentPartPr>
              <p14:xfrm>
                <a:off x="405689" y="1556227"/>
                <a:ext cx="79920" cy="460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E7D4E7-F229-4AAC-9FE0-572912681D8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6689" y="1547227"/>
                  <a:ext cx="9756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C60FDF-F712-4149-A652-2003AE3EDEE8}"/>
                    </a:ext>
                  </a:extLst>
                </p14:cNvPr>
                <p14:cNvContentPartPr/>
                <p14:nvPr/>
              </p14:nvContentPartPr>
              <p14:xfrm>
                <a:off x="309929" y="1780147"/>
                <a:ext cx="43200" cy="52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C60FDF-F712-4149-A652-2003AE3EDE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1289" y="1771147"/>
                  <a:ext cx="60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B2955F-B187-4A78-9FA0-81D10EB5FFCA}"/>
                    </a:ext>
                  </a:extLst>
                </p14:cNvPr>
                <p14:cNvContentPartPr/>
                <p14:nvPr/>
              </p14:nvContentPartPr>
              <p14:xfrm>
                <a:off x="311009" y="1785547"/>
                <a:ext cx="48240" cy="43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B2955F-B187-4A78-9FA0-81D10EB5FF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2009" y="1776547"/>
                  <a:ext cx="65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4953E5-FD70-49CC-B7A8-BA0928C22066}"/>
                    </a:ext>
                  </a:extLst>
                </p14:cNvPr>
                <p14:cNvContentPartPr/>
                <p14:nvPr/>
              </p14:nvContentPartPr>
              <p14:xfrm>
                <a:off x="362129" y="1714267"/>
                <a:ext cx="41040" cy="76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4953E5-FD70-49CC-B7A8-BA0928C220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3129" y="1705267"/>
                  <a:ext cx="586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44ADB6-4D3E-4B1C-B3C6-85C24878168D}"/>
              </a:ext>
            </a:extLst>
          </p:cNvPr>
          <p:cNvGrpSpPr/>
          <p:nvPr/>
        </p:nvGrpSpPr>
        <p:grpSpPr>
          <a:xfrm>
            <a:off x="792329" y="1644427"/>
            <a:ext cx="180000" cy="355320"/>
            <a:chOff x="792329" y="1644427"/>
            <a:chExt cx="18000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CFB90DF-76A4-4483-9DF9-CBAE5EB75F8A}"/>
                    </a:ext>
                  </a:extLst>
                </p14:cNvPr>
                <p14:cNvContentPartPr/>
                <p14:nvPr/>
              </p14:nvContentPartPr>
              <p14:xfrm>
                <a:off x="792329" y="1644427"/>
                <a:ext cx="89640" cy="355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CFB90DF-76A4-4483-9DF9-CBAE5EB75F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3689" y="1635427"/>
                  <a:ext cx="1072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9C634AF-AF6D-4836-B1BE-B39AD7878164}"/>
                    </a:ext>
                  </a:extLst>
                </p14:cNvPr>
                <p14:cNvContentPartPr/>
                <p14:nvPr/>
              </p14:nvContentPartPr>
              <p14:xfrm>
                <a:off x="882329" y="1765027"/>
                <a:ext cx="29160" cy="38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9C634AF-AF6D-4836-B1BE-B39AD78781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3329" y="1756027"/>
                  <a:ext cx="46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5601BA-5EC0-4E09-BE82-4C8C5A1D9580}"/>
                    </a:ext>
                  </a:extLst>
                </p14:cNvPr>
                <p14:cNvContentPartPr/>
                <p14:nvPr/>
              </p14:nvContentPartPr>
              <p14:xfrm>
                <a:off x="876929" y="1759987"/>
                <a:ext cx="36000" cy="32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5601BA-5EC0-4E09-BE82-4C8C5A1D958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7929" y="1750987"/>
                  <a:ext cx="53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8803318-6A3D-46E5-B9E5-F86E45E7F0C9}"/>
                    </a:ext>
                  </a:extLst>
                </p14:cNvPr>
                <p14:cNvContentPartPr/>
                <p14:nvPr/>
              </p14:nvContentPartPr>
              <p14:xfrm>
                <a:off x="929849" y="1711747"/>
                <a:ext cx="42480" cy="82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8803318-6A3D-46E5-B9E5-F86E45E7F0C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0849" y="1703107"/>
                  <a:ext cx="6012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C6C38A4-99EC-45CE-A62E-69808767204A}"/>
              </a:ext>
            </a:extLst>
          </p:cNvPr>
          <p:cNvGrpSpPr/>
          <p:nvPr/>
        </p:nvGrpSpPr>
        <p:grpSpPr>
          <a:xfrm>
            <a:off x="379049" y="4920375"/>
            <a:ext cx="392040" cy="213840"/>
            <a:chOff x="379049" y="4920375"/>
            <a:chExt cx="39204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164CB9C-5693-4BDD-A1DD-53C9E02C6AA9}"/>
                    </a:ext>
                  </a:extLst>
                </p14:cNvPr>
                <p14:cNvContentPartPr/>
                <p14:nvPr/>
              </p14:nvContentPartPr>
              <p14:xfrm>
                <a:off x="379049" y="4973295"/>
                <a:ext cx="203760" cy="6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164CB9C-5693-4BDD-A1DD-53C9E02C6AA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0049" y="4964295"/>
                  <a:ext cx="221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8DD390B-E693-41CC-AF6D-C9A78CFD4959}"/>
                    </a:ext>
                  </a:extLst>
                </p14:cNvPr>
                <p14:cNvContentPartPr/>
                <p14:nvPr/>
              </p14:nvContentPartPr>
              <p14:xfrm>
                <a:off x="440969" y="5026935"/>
                <a:ext cx="88560" cy="107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8DD390B-E693-41CC-AF6D-C9A78CFD49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2329" y="5018295"/>
                  <a:ext cx="106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31F2F0C-E4DC-459E-A7F2-597C7A6B89B2}"/>
                    </a:ext>
                  </a:extLst>
                </p14:cNvPr>
                <p14:cNvContentPartPr/>
                <p14:nvPr/>
              </p14:nvContentPartPr>
              <p14:xfrm>
                <a:off x="677849" y="4970055"/>
                <a:ext cx="93240" cy="11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31F2F0C-E4DC-459E-A7F2-597C7A6B89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8849" y="4961055"/>
                  <a:ext cx="110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B3AA62B-F4F3-4C5D-92E6-64811A2D79BD}"/>
                    </a:ext>
                  </a:extLst>
                </p14:cNvPr>
                <p14:cNvContentPartPr/>
                <p14:nvPr/>
              </p14:nvContentPartPr>
              <p14:xfrm>
                <a:off x="730769" y="4920375"/>
                <a:ext cx="2160" cy="1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B3AA62B-F4F3-4C5D-92E6-64811A2D79B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2129" y="4911735"/>
                  <a:ext cx="19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7555CA6-D086-453D-A25C-E59BF1CAEC9C}"/>
                    </a:ext>
                  </a:extLst>
                </p14:cNvPr>
                <p14:cNvContentPartPr/>
                <p14:nvPr/>
              </p14:nvContentPartPr>
              <p14:xfrm>
                <a:off x="716369" y="5049615"/>
                <a:ext cx="7200" cy="9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7555CA6-D086-453D-A25C-E59BF1CAEC9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7729" y="5040615"/>
                  <a:ext cx="248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7D80ABA-FFFC-4969-B5A5-3E9CDCD10B0E}"/>
              </a:ext>
            </a:extLst>
          </p:cNvPr>
          <p:cNvGrpSpPr/>
          <p:nvPr/>
        </p:nvGrpSpPr>
        <p:grpSpPr>
          <a:xfrm>
            <a:off x="380849" y="4834335"/>
            <a:ext cx="189000" cy="100800"/>
            <a:chOff x="380849" y="4834335"/>
            <a:chExt cx="189000" cy="10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9A15F43-79EB-482F-8329-EA18C169B05F}"/>
                    </a:ext>
                  </a:extLst>
                </p14:cNvPr>
                <p14:cNvContentPartPr/>
                <p14:nvPr/>
              </p14:nvContentPartPr>
              <p14:xfrm>
                <a:off x="380849" y="4839735"/>
                <a:ext cx="59040" cy="95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9A15F43-79EB-482F-8329-EA18C169B05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1849" y="4830735"/>
                  <a:ext cx="76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3B7DD06-3BC7-4D8F-8940-FC4B37ADFFA5}"/>
                    </a:ext>
                  </a:extLst>
                </p14:cNvPr>
                <p14:cNvContentPartPr/>
                <p14:nvPr/>
              </p14:nvContentPartPr>
              <p14:xfrm>
                <a:off x="476969" y="4867815"/>
                <a:ext cx="33840" cy="41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3B7DD06-3BC7-4D8F-8940-FC4B37ADFFA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8329" y="4859175"/>
                  <a:ext cx="51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56376B-7E72-4965-B5FF-514F51A1AEA9}"/>
                    </a:ext>
                  </a:extLst>
                </p14:cNvPr>
                <p14:cNvContentPartPr/>
                <p14:nvPr/>
              </p14:nvContentPartPr>
              <p14:xfrm>
                <a:off x="470129" y="4879335"/>
                <a:ext cx="34560" cy="40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56376B-7E72-4965-B5FF-514F51A1AEA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1489" y="4870695"/>
                  <a:ext cx="52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2381703-7EC8-467F-8B75-498348F9C99A}"/>
                    </a:ext>
                  </a:extLst>
                </p14:cNvPr>
                <p14:cNvContentPartPr/>
                <p14:nvPr/>
              </p14:nvContentPartPr>
              <p14:xfrm>
                <a:off x="534929" y="4834335"/>
                <a:ext cx="34920" cy="92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2381703-7EC8-467F-8B75-498348F9C9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5929" y="4825695"/>
                  <a:ext cx="5256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482165F-F0B3-4F3D-83D9-0BFABCB0288F}"/>
              </a:ext>
            </a:extLst>
          </p:cNvPr>
          <p:cNvGrpSpPr/>
          <p:nvPr/>
        </p:nvGrpSpPr>
        <p:grpSpPr>
          <a:xfrm>
            <a:off x="907529" y="4826055"/>
            <a:ext cx="252000" cy="295920"/>
            <a:chOff x="907529" y="4826055"/>
            <a:chExt cx="25200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9D47783-9F4D-47E4-92E9-4A71DDB023AD}"/>
                    </a:ext>
                  </a:extLst>
                </p14:cNvPr>
                <p14:cNvContentPartPr/>
                <p14:nvPr/>
              </p14:nvContentPartPr>
              <p14:xfrm>
                <a:off x="907529" y="4833975"/>
                <a:ext cx="78480" cy="103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9D47783-9F4D-47E4-92E9-4A71DDB023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8889" y="4824975"/>
                  <a:ext cx="96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3AB0F35-7C96-4EC8-A8FB-F519AA1D3FAB}"/>
                    </a:ext>
                  </a:extLst>
                </p14:cNvPr>
                <p14:cNvContentPartPr/>
                <p14:nvPr/>
              </p14:nvContentPartPr>
              <p14:xfrm>
                <a:off x="1021289" y="4877895"/>
                <a:ext cx="39240" cy="51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3AB0F35-7C96-4EC8-A8FB-F519AA1D3FA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2289" y="4868895"/>
                  <a:ext cx="56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51469A0-5B61-4DD1-B0D7-235DE3F969D4}"/>
                    </a:ext>
                  </a:extLst>
                </p14:cNvPr>
                <p14:cNvContentPartPr/>
                <p14:nvPr/>
              </p14:nvContentPartPr>
              <p14:xfrm>
                <a:off x="1031369" y="4894815"/>
                <a:ext cx="22680" cy="38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51469A0-5B61-4DD1-B0D7-235DE3F969D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2729" y="4886175"/>
                  <a:ext cx="40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6D42AB5-AE27-484C-8613-C52764A29422}"/>
                    </a:ext>
                  </a:extLst>
                </p14:cNvPr>
                <p14:cNvContentPartPr/>
                <p14:nvPr/>
              </p14:nvContentPartPr>
              <p14:xfrm>
                <a:off x="1096169" y="4826055"/>
                <a:ext cx="27360" cy="104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6D42AB5-AE27-484C-8613-C52764A294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7169" y="4817415"/>
                  <a:ext cx="45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59F00F9-6373-47AF-A883-FCE9C6F07532}"/>
                    </a:ext>
                  </a:extLst>
                </p14:cNvPr>
                <p14:cNvContentPartPr/>
                <p14:nvPr/>
              </p14:nvContentPartPr>
              <p14:xfrm>
                <a:off x="929849" y="4971495"/>
                <a:ext cx="210240" cy="19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59F00F9-6373-47AF-A883-FCE9C6F075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0849" y="4962495"/>
                  <a:ext cx="227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1E510DD-0757-4769-AA05-0052B6839F61}"/>
                    </a:ext>
                  </a:extLst>
                </p14:cNvPr>
                <p14:cNvContentPartPr/>
                <p14:nvPr/>
              </p14:nvContentPartPr>
              <p14:xfrm>
                <a:off x="954689" y="5015055"/>
                <a:ext cx="40680" cy="100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1E510DD-0757-4769-AA05-0052B6839F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6049" y="5006415"/>
                  <a:ext cx="58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6D33E9B-ED83-48B4-BBC1-A6DA0E0BE994}"/>
                    </a:ext>
                  </a:extLst>
                </p14:cNvPr>
                <p14:cNvContentPartPr/>
                <p14:nvPr/>
              </p14:nvContentPartPr>
              <p14:xfrm>
                <a:off x="1040369" y="5055735"/>
                <a:ext cx="37800" cy="48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6D33E9B-ED83-48B4-BBC1-A6DA0E0BE9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1729" y="5047095"/>
                  <a:ext cx="55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F992E62-8F3D-4FC0-8FC6-456B165F67AE}"/>
                    </a:ext>
                  </a:extLst>
                </p14:cNvPr>
                <p14:cNvContentPartPr/>
                <p14:nvPr/>
              </p14:nvContentPartPr>
              <p14:xfrm>
                <a:off x="1044329" y="5051775"/>
                <a:ext cx="32760" cy="45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F992E62-8F3D-4FC0-8FC6-456B165F67A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5689" y="5042775"/>
                  <a:ext cx="50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B47C1B3-FEE2-45EF-9759-A9148045C994}"/>
                    </a:ext>
                  </a:extLst>
                </p14:cNvPr>
                <p14:cNvContentPartPr/>
                <p14:nvPr/>
              </p14:nvContentPartPr>
              <p14:xfrm>
                <a:off x="1104449" y="5016495"/>
                <a:ext cx="55080" cy="105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B47C1B3-FEE2-45EF-9759-A9148045C9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5449" y="5007495"/>
                  <a:ext cx="7272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7776FAA-64DD-47D5-8FCF-5A9D3555CE81}"/>
              </a:ext>
            </a:extLst>
          </p:cNvPr>
          <p:cNvGrpSpPr/>
          <p:nvPr/>
        </p:nvGrpSpPr>
        <p:grpSpPr>
          <a:xfrm>
            <a:off x="426569" y="5421100"/>
            <a:ext cx="435240" cy="272520"/>
            <a:chOff x="426569" y="5421100"/>
            <a:chExt cx="43524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9FA48A8-B796-4B26-A25A-0519937E1E18}"/>
                    </a:ext>
                  </a:extLst>
                </p14:cNvPr>
                <p14:cNvContentPartPr/>
                <p14:nvPr/>
              </p14:nvContentPartPr>
              <p14:xfrm>
                <a:off x="426569" y="5421100"/>
                <a:ext cx="53640" cy="100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9FA48A8-B796-4B26-A25A-0519937E1E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7929" y="5412460"/>
                  <a:ext cx="71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C628250-B67F-4608-B7C7-240EDBBE93AD}"/>
                    </a:ext>
                  </a:extLst>
                </p14:cNvPr>
                <p14:cNvContentPartPr/>
                <p14:nvPr/>
              </p14:nvContentPartPr>
              <p14:xfrm>
                <a:off x="511529" y="5429020"/>
                <a:ext cx="84960" cy="58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C628250-B67F-4608-B7C7-240EDBBE93A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2529" y="5420380"/>
                  <a:ext cx="102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739D362-0B91-4776-AAD5-64C5EEAF742E}"/>
                    </a:ext>
                  </a:extLst>
                </p14:cNvPr>
                <p14:cNvContentPartPr/>
                <p14:nvPr/>
              </p14:nvContentPartPr>
              <p14:xfrm>
                <a:off x="566969" y="5446660"/>
                <a:ext cx="2160" cy="71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739D362-0B91-4776-AAD5-64C5EEAF742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7969" y="5438020"/>
                  <a:ext cx="19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383C1EB-7C8F-432A-9372-757626F84541}"/>
                    </a:ext>
                  </a:extLst>
                </p14:cNvPr>
                <p14:cNvContentPartPr/>
                <p14:nvPr/>
              </p14:nvContentPartPr>
              <p14:xfrm>
                <a:off x="427289" y="5559340"/>
                <a:ext cx="197280" cy="6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383C1EB-7C8F-432A-9372-757626F8454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8649" y="5550700"/>
                  <a:ext cx="214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81B8659-D8EA-4F74-A8ED-812C622F5CD1}"/>
                    </a:ext>
                  </a:extLst>
                </p14:cNvPr>
                <p14:cNvContentPartPr/>
                <p14:nvPr/>
              </p14:nvContentPartPr>
              <p14:xfrm>
                <a:off x="481649" y="5600740"/>
                <a:ext cx="87480" cy="92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81B8659-D8EA-4F74-A8ED-812C622F5CD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3009" y="5591740"/>
                  <a:ext cx="105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D80656D-61B5-47CD-8D2F-6E243D246702}"/>
                    </a:ext>
                  </a:extLst>
                </p14:cNvPr>
                <p14:cNvContentPartPr/>
                <p14:nvPr/>
              </p14:nvContentPartPr>
              <p14:xfrm>
                <a:off x="728249" y="5544220"/>
                <a:ext cx="66600" cy="5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D80656D-61B5-47CD-8D2F-6E243D24670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9249" y="5535220"/>
                  <a:ext cx="84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068FCB5-89B1-4777-8ADC-7900E6E39EB9}"/>
                    </a:ext>
                  </a:extLst>
                </p14:cNvPr>
                <p14:cNvContentPartPr/>
                <p14:nvPr/>
              </p14:nvContentPartPr>
              <p14:xfrm>
                <a:off x="757769" y="5501740"/>
                <a:ext cx="4320" cy="3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068FCB5-89B1-4777-8ADC-7900E6E39E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9129" y="5492740"/>
                  <a:ext cx="21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908A584-239F-489F-A5FA-7C82B441F090}"/>
                    </a:ext>
                  </a:extLst>
                </p14:cNvPr>
                <p14:cNvContentPartPr/>
                <p14:nvPr/>
              </p14:nvContentPartPr>
              <p14:xfrm>
                <a:off x="761369" y="5589220"/>
                <a:ext cx="9000" cy="3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908A584-239F-489F-A5FA-7C82B441F09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2369" y="5580580"/>
                  <a:ext cx="2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E982E94-E919-4B7E-A1B0-43D98D9E42CF}"/>
                    </a:ext>
                  </a:extLst>
                </p14:cNvPr>
                <p14:cNvContentPartPr/>
                <p14:nvPr/>
              </p14:nvContentPartPr>
              <p14:xfrm>
                <a:off x="857489" y="5465020"/>
                <a:ext cx="4320" cy="164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E982E94-E919-4B7E-A1B0-43D98D9E42C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8849" y="5456380"/>
                  <a:ext cx="219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6E229B0-6500-4DF9-9000-054404B1F3C1}"/>
              </a:ext>
            </a:extLst>
          </p:cNvPr>
          <p:cNvGrpSpPr/>
          <p:nvPr/>
        </p:nvGrpSpPr>
        <p:grpSpPr>
          <a:xfrm>
            <a:off x="1069889" y="5523700"/>
            <a:ext cx="49680" cy="37800"/>
            <a:chOff x="1069889" y="5523700"/>
            <a:chExt cx="49680" cy="3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D35DCCC-E38E-4C69-849D-6263A2725349}"/>
                    </a:ext>
                  </a:extLst>
                </p14:cNvPr>
                <p14:cNvContentPartPr/>
                <p14:nvPr/>
              </p14:nvContentPartPr>
              <p14:xfrm>
                <a:off x="1069889" y="5523700"/>
                <a:ext cx="41040" cy="1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D35DCCC-E38E-4C69-849D-6263A27253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60889" y="5515060"/>
                  <a:ext cx="58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977191B-BD80-4DB9-9407-CB8763CDB8DF}"/>
                    </a:ext>
                  </a:extLst>
                </p14:cNvPr>
                <p14:cNvContentPartPr/>
                <p14:nvPr/>
              </p14:nvContentPartPr>
              <p14:xfrm>
                <a:off x="1079609" y="5558620"/>
                <a:ext cx="39960" cy="28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977191B-BD80-4DB9-9407-CB8763CDB8D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0609" y="5549620"/>
                  <a:ext cx="5760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2D56D05-A634-478D-B343-A05AE71E66D9}"/>
              </a:ext>
            </a:extLst>
          </p:cNvPr>
          <p:cNvGrpSpPr/>
          <p:nvPr/>
        </p:nvGrpSpPr>
        <p:grpSpPr>
          <a:xfrm>
            <a:off x="1318289" y="5436940"/>
            <a:ext cx="187560" cy="269280"/>
            <a:chOff x="1318289" y="5436940"/>
            <a:chExt cx="18756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47FA9F8-94F6-4832-B895-54E4D63EACA8}"/>
                    </a:ext>
                  </a:extLst>
                </p14:cNvPr>
                <p14:cNvContentPartPr/>
                <p14:nvPr/>
              </p14:nvContentPartPr>
              <p14:xfrm>
                <a:off x="1318289" y="5436940"/>
                <a:ext cx="70920" cy="111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47FA9F8-94F6-4832-B895-54E4D63EACA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09289" y="5428300"/>
                  <a:ext cx="88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ACF476E-4A64-4D15-816A-2DAFF434EF7B}"/>
                    </a:ext>
                  </a:extLst>
                </p14:cNvPr>
                <p14:cNvContentPartPr/>
                <p14:nvPr/>
              </p14:nvContentPartPr>
              <p14:xfrm>
                <a:off x="1420169" y="5441260"/>
                <a:ext cx="85680" cy="60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ACF476E-4A64-4D15-816A-2DAFF434EF7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11169" y="5432260"/>
                  <a:ext cx="103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B076730-9516-49A7-B92A-197C5E55FE0D}"/>
                    </a:ext>
                  </a:extLst>
                </p14:cNvPr>
                <p14:cNvContentPartPr/>
                <p14:nvPr/>
              </p14:nvContentPartPr>
              <p14:xfrm>
                <a:off x="1473089" y="5451340"/>
                <a:ext cx="6120" cy="84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B076730-9516-49A7-B92A-197C5E55FE0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64449" y="5442340"/>
                  <a:ext cx="23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61B96BF-234F-404D-9FC4-73CC562CAD00}"/>
                    </a:ext>
                  </a:extLst>
                </p14:cNvPr>
                <p14:cNvContentPartPr/>
                <p14:nvPr/>
              </p14:nvContentPartPr>
              <p14:xfrm>
                <a:off x="1323329" y="5579140"/>
                <a:ext cx="159480" cy="15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61B96BF-234F-404D-9FC4-73CC562CAD0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14689" y="5570500"/>
                  <a:ext cx="177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E10BA3A-8DF5-43EE-BBD0-8F3E29A7A751}"/>
                    </a:ext>
                  </a:extLst>
                </p14:cNvPr>
                <p14:cNvContentPartPr/>
                <p14:nvPr/>
              </p14:nvContentPartPr>
              <p14:xfrm>
                <a:off x="1362569" y="5630260"/>
                <a:ext cx="83880" cy="75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E10BA3A-8DF5-43EE-BBD0-8F3E29A7A75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53569" y="5621620"/>
                  <a:ext cx="10152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BED6088-41B8-44DD-9D25-F0EFAD621DFF}"/>
              </a:ext>
            </a:extLst>
          </p:cNvPr>
          <p:cNvGrpSpPr/>
          <p:nvPr/>
        </p:nvGrpSpPr>
        <p:grpSpPr>
          <a:xfrm>
            <a:off x="1680089" y="5522620"/>
            <a:ext cx="52920" cy="54000"/>
            <a:chOff x="1680089" y="5522620"/>
            <a:chExt cx="52920" cy="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FD9A466-16A1-4D67-984B-BF9E7AACE4B5}"/>
                    </a:ext>
                  </a:extLst>
                </p14:cNvPr>
                <p14:cNvContentPartPr/>
                <p14:nvPr/>
              </p14:nvContentPartPr>
              <p14:xfrm>
                <a:off x="1686209" y="5522620"/>
                <a:ext cx="38880" cy="10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FD9A466-16A1-4D67-984B-BF9E7AACE4B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77209" y="5513620"/>
                  <a:ext cx="56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FF1364B-2A5B-4134-87BC-A69577A54E8B}"/>
                    </a:ext>
                  </a:extLst>
                </p14:cNvPr>
                <p14:cNvContentPartPr/>
                <p14:nvPr/>
              </p14:nvContentPartPr>
              <p14:xfrm>
                <a:off x="1680089" y="5571580"/>
                <a:ext cx="52920" cy="5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FF1364B-2A5B-4134-87BC-A69577A54E8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71449" y="5562940"/>
                  <a:ext cx="705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D8F3009-710A-43A3-AD87-3B29125ABCA5}"/>
              </a:ext>
            </a:extLst>
          </p:cNvPr>
          <p:cNvGrpSpPr/>
          <p:nvPr/>
        </p:nvGrpSpPr>
        <p:grpSpPr>
          <a:xfrm>
            <a:off x="1869089" y="5453500"/>
            <a:ext cx="103320" cy="136800"/>
            <a:chOff x="1869089" y="5453500"/>
            <a:chExt cx="10332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7B3A61E-3C3B-4424-A4C7-7E9001EB2124}"/>
                    </a:ext>
                  </a:extLst>
                </p14:cNvPr>
                <p14:cNvContentPartPr/>
                <p14:nvPr/>
              </p14:nvContentPartPr>
              <p14:xfrm>
                <a:off x="1869089" y="5454580"/>
                <a:ext cx="17280" cy="124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7B3A61E-3C3B-4424-A4C7-7E9001EB21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60449" y="5445580"/>
                  <a:ext cx="34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C5D4226-F5ED-4B5F-AF60-5120257E735C}"/>
                    </a:ext>
                  </a:extLst>
                </p14:cNvPr>
                <p14:cNvContentPartPr/>
                <p14:nvPr/>
              </p14:nvContentPartPr>
              <p14:xfrm>
                <a:off x="1913729" y="5453500"/>
                <a:ext cx="58680" cy="136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C5D4226-F5ED-4B5F-AF60-5120257E735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05089" y="5444860"/>
                  <a:ext cx="7632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C0DAAFEE-6779-4C6C-8C34-120D30EE7468}"/>
                  </a:ext>
                </a:extLst>
              </p14:cNvPr>
              <p14:cNvContentPartPr/>
              <p14:nvPr/>
            </p14:nvContentPartPr>
            <p14:xfrm>
              <a:off x="1665329" y="5475100"/>
              <a:ext cx="321120" cy="10188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C0DAAFEE-6779-4C6C-8C34-120D30EE746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611689" y="5367100"/>
                <a:ext cx="42876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C23FAE1-3248-4739-8235-80AF72487AF6}"/>
              </a:ext>
            </a:extLst>
          </p:cNvPr>
          <p:cNvGrpSpPr/>
          <p:nvPr/>
        </p:nvGrpSpPr>
        <p:grpSpPr>
          <a:xfrm>
            <a:off x="209129" y="4304524"/>
            <a:ext cx="263160" cy="399960"/>
            <a:chOff x="209129" y="4304524"/>
            <a:chExt cx="26316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E7E2077-F1FB-4E08-AEC6-5E29896A78A4}"/>
                    </a:ext>
                  </a:extLst>
                </p14:cNvPr>
                <p14:cNvContentPartPr/>
                <p14:nvPr/>
              </p14:nvContentPartPr>
              <p14:xfrm>
                <a:off x="357449" y="4304524"/>
                <a:ext cx="114840" cy="3999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E7E2077-F1FB-4E08-AEC6-5E29896A78A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8809" y="4295524"/>
                  <a:ext cx="1324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52CCC60-786B-428C-8369-F9FFB3308DF4}"/>
                    </a:ext>
                  </a:extLst>
                </p14:cNvPr>
                <p14:cNvContentPartPr/>
                <p14:nvPr/>
              </p14:nvContentPartPr>
              <p14:xfrm>
                <a:off x="213449" y="4478044"/>
                <a:ext cx="36360" cy="601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52CCC60-786B-428C-8369-F9FFB3308DF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4809" y="4469044"/>
                  <a:ext cx="54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F7D2180-1B6E-4A6B-AAB0-EE0B02EBC4BD}"/>
                    </a:ext>
                  </a:extLst>
                </p14:cNvPr>
                <p14:cNvContentPartPr/>
                <p14:nvPr/>
              </p14:nvContentPartPr>
              <p14:xfrm>
                <a:off x="209129" y="4486684"/>
                <a:ext cx="37080" cy="457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F7D2180-1B6E-4A6B-AAB0-EE0B02EBC4B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0489" y="4478044"/>
                  <a:ext cx="54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0BB63F1-89AC-40A3-A4C0-ED7B95F1019D}"/>
                    </a:ext>
                  </a:extLst>
                </p14:cNvPr>
                <p14:cNvContentPartPr/>
                <p14:nvPr/>
              </p14:nvContentPartPr>
              <p14:xfrm>
                <a:off x="271049" y="4404604"/>
                <a:ext cx="43200" cy="838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0BB63F1-89AC-40A3-A4C0-ED7B95F1019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2049" y="4395604"/>
                  <a:ext cx="60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81408A8-9D85-472F-87F6-F8C5C4D844DE}"/>
                    </a:ext>
                  </a:extLst>
                </p14:cNvPr>
                <p14:cNvContentPartPr/>
                <p14:nvPr/>
              </p14:nvContentPartPr>
              <p14:xfrm>
                <a:off x="266369" y="4514044"/>
                <a:ext cx="69120" cy="2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81408A8-9D85-472F-87F6-F8C5C4D844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7729" y="4505404"/>
                  <a:ext cx="86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3C4B4E2-25F6-452C-B49F-29C0F2E7CE82}"/>
                    </a:ext>
                  </a:extLst>
                </p14:cNvPr>
                <p14:cNvContentPartPr/>
                <p14:nvPr/>
              </p14:nvContentPartPr>
              <p14:xfrm>
                <a:off x="289049" y="4535284"/>
                <a:ext cx="39960" cy="51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3C4B4E2-25F6-452C-B49F-29C0F2E7CE8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0409" y="4526644"/>
                  <a:ext cx="5760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C7DD558-9B0C-46B4-A257-7A91DCDD8ED5}"/>
              </a:ext>
            </a:extLst>
          </p:cNvPr>
          <p:cNvGrpSpPr/>
          <p:nvPr/>
        </p:nvGrpSpPr>
        <p:grpSpPr>
          <a:xfrm>
            <a:off x="821849" y="4355284"/>
            <a:ext cx="291600" cy="384480"/>
            <a:chOff x="821849" y="4355284"/>
            <a:chExt cx="291600" cy="38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F850083-A43B-4654-A1A1-4BA7464A7865}"/>
                    </a:ext>
                  </a:extLst>
                </p14:cNvPr>
                <p14:cNvContentPartPr/>
                <p14:nvPr/>
              </p14:nvContentPartPr>
              <p14:xfrm>
                <a:off x="821849" y="4371484"/>
                <a:ext cx="160200" cy="368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F850083-A43B-4654-A1A1-4BA7464A786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3209" y="4362484"/>
                  <a:ext cx="1778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67E3F4B-ACE6-47F2-8DFC-8B528D684D15}"/>
                    </a:ext>
                  </a:extLst>
                </p14:cNvPr>
                <p14:cNvContentPartPr/>
                <p14:nvPr/>
              </p14:nvContentPartPr>
              <p14:xfrm>
                <a:off x="977729" y="4450684"/>
                <a:ext cx="20880" cy="489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67E3F4B-ACE6-47F2-8DFC-8B528D684D1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8729" y="4442044"/>
                  <a:ext cx="38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B3AD803-5019-4090-AF84-E79A861979A9}"/>
                    </a:ext>
                  </a:extLst>
                </p14:cNvPr>
                <p14:cNvContentPartPr/>
                <p14:nvPr/>
              </p14:nvContentPartPr>
              <p14:xfrm>
                <a:off x="969809" y="4461484"/>
                <a:ext cx="39600" cy="417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B3AD803-5019-4090-AF84-E79A861979A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0809" y="4452484"/>
                  <a:ext cx="57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28BD5CE-8D6D-40A1-BC2A-A6CFAC8C93CA}"/>
                    </a:ext>
                  </a:extLst>
                </p14:cNvPr>
                <p14:cNvContentPartPr/>
                <p14:nvPr/>
              </p14:nvContentPartPr>
              <p14:xfrm>
                <a:off x="1033889" y="4355284"/>
                <a:ext cx="39960" cy="72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28BD5CE-8D6D-40A1-BC2A-A6CFAC8C93C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25249" y="4346644"/>
                  <a:ext cx="57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305B529-8B2C-459C-B12E-441815396EED}"/>
                    </a:ext>
                  </a:extLst>
                </p14:cNvPr>
                <p14:cNvContentPartPr/>
                <p14:nvPr/>
              </p14:nvContentPartPr>
              <p14:xfrm>
                <a:off x="1010129" y="4449604"/>
                <a:ext cx="84960" cy="3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305B529-8B2C-459C-B12E-441815396EE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1129" y="4440964"/>
                  <a:ext cx="102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060A6F5-B1C2-4F16-AD3D-B1D5783DECAB}"/>
                    </a:ext>
                  </a:extLst>
                </p14:cNvPr>
                <p14:cNvContentPartPr/>
                <p14:nvPr/>
              </p14:nvContentPartPr>
              <p14:xfrm>
                <a:off x="1047929" y="4480204"/>
                <a:ext cx="65520" cy="76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060A6F5-B1C2-4F16-AD3D-B1D5783DECA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38929" y="4471564"/>
                  <a:ext cx="83160" cy="9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926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4021218695"/>
                  </p:ext>
                </p:extLst>
              </p:nvPr>
            </p:nvGraphicFramePr>
            <p:xfrm>
              <a:off x="130629" y="154380"/>
              <a:ext cx="8882742" cy="6719734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Dividing Fractions – Multiply by the reciprocal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I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18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18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sz="1400" b="0" dirty="0"/>
                            <a:t>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18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sz="1400" b="0" dirty="0"/>
                            <a:t>2)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1800" b="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r>
                            <a:rPr lang="en-US" sz="1800" b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1800" b="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rabicParenR"/>
                            <a:tabLst/>
                            <a:defRPr/>
                          </a:pPr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rabicParenR"/>
                            <a:tabLst/>
                            <a:defRPr/>
                          </a:pPr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rabicParenR"/>
                            <a:tabLst/>
                            <a:defRPr/>
                          </a:pPr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4021218695"/>
                  </p:ext>
                </p:extLst>
              </p:nvPr>
            </p:nvGraphicFramePr>
            <p:xfrm>
              <a:off x="130629" y="154380"/>
              <a:ext cx="8882742" cy="6719734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Dividing Fractions – Multiply by the reciprocal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I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578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6825" r="-200412" b="-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6825" r="-100412" b="-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6825" r="-412" b="-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26A5F2-A4CE-440D-927B-5278000A00F7}"/>
              </a:ext>
            </a:extLst>
          </p:cNvPr>
          <p:cNvSpPr/>
          <p:nvPr/>
        </p:nvSpPr>
        <p:spPr>
          <a:xfrm>
            <a:off x="3154680" y="1179576"/>
            <a:ext cx="2724912" cy="1965960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45CC85-9476-422E-9777-17438EED87FD}"/>
              </a:ext>
            </a:extLst>
          </p:cNvPr>
          <p:cNvSpPr/>
          <p:nvPr/>
        </p:nvSpPr>
        <p:spPr>
          <a:xfrm>
            <a:off x="3154680" y="3389970"/>
            <a:ext cx="2724912" cy="2974254"/>
          </a:xfrm>
          <a:prstGeom prst="roundRect">
            <a:avLst>
              <a:gd name="adj" fmla="val 66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DE6DBF-8437-445D-8C6B-1271B989CC93}"/>
              </a:ext>
            </a:extLst>
          </p:cNvPr>
          <p:cNvSpPr/>
          <p:nvPr/>
        </p:nvSpPr>
        <p:spPr>
          <a:xfrm>
            <a:off x="6154287" y="1179576"/>
            <a:ext cx="2724912" cy="5524044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B0A023-CE4C-4CE7-BBFC-772DAAAC05CA}"/>
              </a:ext>
            </a:extLst>
          </p:cNvPr>
          <p:cNvSpPr/>
          <p:nvPr/>
        </p:nvSpPr>
        <p:spPr>
          <a:xfrm>
            <a:off x="3179124" y="1179576"/>
            <a:ext cx="2724912" cy="1965960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AD26CA-89A2-4BE2-96EB-27D46E310631}"/>
              </a:ext>
            </a:extLst>
          </p:cNvPr>
          <p:cNvSpPr/>
          <p:nvPr/>
        </p:nvSpPr>
        <p:spPr>
          <a:xfrm>
            <a:off x="3179124" y="3389970"/>
            <a:ext cx="2724912" cy="2974254"/>
          </a:xfrm>
          <a:prstGeom prst="roundRect">
            <a:avLst>
              <a:gd name="adj" fmla="val 66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8DC722-664F-4501-9D6F-96DC2EBDFDB3}"/>
              </a:ext>
            </a:extLst>
          </p:cNvPr>
          <p:cNvSpPr/>
          <p:nvPr/>
        </p:nvSpPr>
        <p:spPr>
          <a:xfrm>
            <a:off x="6178731" y="1179576"/>
            <a:ext cx="2724912" cy="5524044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5C5309-FA0A-4B65-86E4-B034C20D438A}"/>
              </a:ext>
            </a:extLst>
          </p:cNvPr>
          <p:cNvGrpSpPr/>
          <p:nvPr/>
        </p:nvGrpSpPr>
        <p:grpSpPr>
          <a:xfrm>
            <a:off x="317068" y="1686368"/>
            <a:ext cx="222840" cy="305640"/>
            <a:chOff x="317068" y="1686368"/>
            <a:chExt cx="22284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4C80B6D-E973-47C7-AE08-6EC487C91002}"/>
                    </a:ext>
                  </a:extLst>
                </p14:cNvPr>
                <p14:cNvContentPartPr/>
                <p14:nvPr/>
              </p14:nvContentPartPr>
              <p14:xfrm>
                <a:off x="317068" y="1686368"/>
                <a:ext cx="86400" cy="305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4C80B6D-E973-47C7-AE08-6EC487C910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8428" y="1677728"/>
                  <a:ext cx="1040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421FC6A-3418-4811-9F3E-D13DB7DE01AB}"/>
                    </a:ext>
                  </a:extLst>
                </p14:cNvPr>
                <p14:cNvContentPartPr/>
                <p14:nvPr/>
              </p14:nvContentPartPr>
              <p14:xfrm>
                <a:off x="420748" y="1833248"/>
                <a:ext cx="38520" cy="45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421FC6A-3418-4811-9F3E-D13DB7DE01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2108" y="1824608"/>
                  <a:ext cx="56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63F0778-5F79-4B1F-9CCC-DCF343D2815D}"/>
                    </a:ext>
                  </a:extLst>
                </p14:cNvPr>
                <p14:cNvContentPartPr/>
                <p14:nvPr/>
              </p14:nvContentPartPr>
              <p14:xfrm>
                <a:off x="409948" y="1846208"/>
                <a:ext cx="55440" cy="34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63F0778-5F79-4B1F-9CCC-DCF343D2815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1308" y="1837208"/>
                  <a:ext cx="73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03BD706-AFAA-41B1-895B-4FECC131987B}"/>
                    </a:ext>
                  </a:extLst>
                </p14:cNvPr>
                <p14:cNvContentPartPr/>
                <p14:nvPr/>
              </p14:nvContentPartPr>
              <p14:xfrm>
                <a:off x="486268" y="1784648"/>
                <a:ext cx="53640" cy="88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03BD706-AFAA-41B1-895B-4FECC13198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7628" y="1775648"/>
                  <a:ext cx="712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E187AB-6139-4332-9572-61BCF8D70C60}"/>
              </a:ext>
            </a:extLst>
          </p:cNvPr>
          <p:cNvGrpSpPr/>
          <p:nvPr/>
        </p:nvGrpSpPr>
        <p:grpSpPr>
          <a:xfrm>
            <a:off x="926188" y="1614728"/>
            <a:ext cx="266760" cy="318960"/>
            <a:chOff x="926188" y="1614728"/>
            <a:chExt cx="26676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C33251B-8BA2-4681-A365-639181951031}"/>
                    </a:ext>
                  </a:extLst>
                </p14:cNvPr>
                <p14:cNvContentPartPr/>
                <p14:nvPr/>
              </p14:nvContentPartPr>
              <p14:xfrm>
                <a:off x="926188" y="1614728"/>
                <a:ext cx="157680" cy="318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C33251B-8BA2-4681-A365-6391819510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7548" y="1606088"/>
                  <a:ext cx="1753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6E5965-E2CE-433C-A206-7FDA3FD2CF92}"/>
                    </a:ext>
                  </a:extLst>
                </p14:cNvPr>
                <p14:cNvContentPartPr/>
                <p14:nvPr/>
              </p14:nvContentPartPr>
              <p14:xfrm>
                <a:off x="1084228" y="1723808"/>
                <a:ext cx="30960" cy="71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6E5965-E2CE-433C-A206-7FDA3FD2CF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5588" y="1715168"/>
                  <a:ext cx="48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1052363-E747-449B-9F64-AFCBD6CD7D4E}"/>
                    </a:ext>
                  </a:extLst>
                </p14:cNvPr>
                <p14:cNvContentPartPr/>
                <p14:nvPr/>
              </p14:nvContentPartPr>
              <p14:xfrm>
                <a:off x="1069108" y="1731728"/>
                <a:ext cx="42840" cy="60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1052363-E747-449B-9F64-AFCBD6CD7D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0468" y="1723088"/>
                  <a:ext cx="60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E3D7970-F1E9-40A3-B952-9F10E04DCE80}"/>
                    </a:ext>
                  </a:extLst>
                </p14:cNvPr>
                <p14:cNvContentPartPr/>
                <p14:nvPr/>
              </p14:nvContentPartPr>
              <p14:xfrm>
                <a:off x="1127068" y="1661888"/>
                <a:ext cx="65880" cy="112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E3D7970-F1E9-40A3-B952-9F10E04DCE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18428" y="1653248"/>
                  <a:ext cx="835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358C13-DD3E-413A-A440-AB8A27825B3E}"/>
              </a:ext>
            </a:extLst>
          </p:cNvPr>
          <p:cNvGrpSpPr/>
          <p:nvPr/>
        </p:nvGrpSpPr>
        <p:grpSpPr>
          <a:xfrm>
            <a:off x="300508" y="2239688"/>
            <a:ext cx="322920" cy="226800"/>
            <a:chOff x="300508" y="2239688"/>
            <a:chExt cx="32292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5F843BD-A376-47D2-A37C-AE3705D6091A}"/>
                    </a:ext>
                  </a:extLst>
                </p14:cNvPr>
                <p14:cNvContentPartPr/>
                <p14:nvPr/>
              </p14:nvContentPartPr>
              <p14:xfrm>
                <a:off x="313468" y="2275688"/>
                <a:ext cx="81720" cy="113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5F843BD-A376-47D2-A37C-AE3705D6091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4468" y="2267048"/>
                  <a:ext cx="99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249FCB-1C0A-48A9-B4A3-6F0AF6CF1D60}"/>
                    </a:ext>
                  </a:extLst>
                </p14:cNvPr>
                <p14:cNvContentPartPr/>
                <p14:nvPr/>
              </p14:nvContentPartPr>
              <p14:xfrm>
                <a:off x="443788" y="2306288"/>
                <a:ext cx="59760" cy="69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249FCB-1C0A-48A9-B4A3-6F0AF6CF1D6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4788" y="2297288"/>
                  <a:ext cx="77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6A4217-8E94-4238-8891-BAD3CA9E51F8}"/>
                    </a:ext>
                  </a:extLst>
                </p14:cNvPr>
                <p14:cNvContentPartPr/>
                <p14:nvPr/>
              </p14:nvContentPartPr>
              <p14:xfrm>
                <a:off x="450988" y="2301248"/>
                <a:ext cx="52560" cy="66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6A4217-8E94-4238-8891-BAD3CA9E51F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1988" y="2292248"/>
                  <a:ext cx="70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478DD7F-52BA-443E-87EE-68E06C85352C}"/>
                    </a:ext>
                  </a:extLst>
                </p14:cNvPr>
                <p14:cNvContentPartPr/>
                <p14:nvPr/>
              </p14:nvContentPartPr>
              <p14:xfrm>
                <a:off x="531988" y="2239688"/>
                <a:ext cx="79560" cy="129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478DD7F-52BA-443E-87EE-68E06C85352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2988" y="2231048"/>
                  <a:ext cx="97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CC8BAF0-B8CA-4546-B677-CD69386A9AA9}"/>
                    </a:ext>
                  </a:extLst>
                </p14:cNvPr>
                <p14:cNvContentPartPr/>
                <p14:nvPr/>
              </p14:nvContentPartPr>
              <p14:xfrm>
                <a:off x="300508" y="2446688"/>
                <a:ext cx="322920" cy="19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CC8BAF0-B8CA-4546-B677-CD69386A9A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868" y="2438048"/>
                  <a:ext cx="34056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AA5DE36-E1C8-4067-8612-82F2C56E1576}"/>
                  </a:ext>
                </a:extLst>
              </p14:cNvPr>
              <p14:cNvContentPartPr/>
              <p14:nvPr/>
            </p14:nvContentPartPr>
            <p14:xfrm>
              <a:off x="328948" y="2491688"/>
              <a:ext cx="63000" cy="131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AA5DE36-E1C8-4067-8612-82F2C56E157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0308" y="2483048"/>
                <a:ext cx="8064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95DB0A1-4C64-4AAE-8718-3689E9811F58}"/>
              </a:ext>
            </a:extLst>
          </p:cNvPr>
          <p:cNvGrpSpPr/>
          <p:nvPr/>
        </p:nvGrpSpPr>
        <p:grpSpPr>
          <a:xfrm>
            <a:off x="755188" y="2357768"/>
            <a:ext cx="112680" cy="66960"/>
            <a:chOff x="755188" y="2357768"/>
            <a:chExt cx="112680" cy="6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E202AB-A985-492E-B3CD-2BE9C6031C9A}"/>
                    </a:ext>
                  </a:extLst>
                </p14:cNvPr>
                <p14:cNvContentPartPr/>
                <p14:nvPr/>
              </p14:nvContentPartPr>
              <p14:xfrm>
                <a:off x="755188" y="2413568"/>
                <a:ext cx="112680" cy="11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E202AB-A985-492E-B3CD-2BE9C6031C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6548" y="2404568"/>
                  <a:ext cx="130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77E771C-2112-4523-A016-D1DB831A06A2}"/>
                    </a:ext>
                  </a:extLst>
                </p14:cNvPr>
                <p14:cNvContentPartPr/>
                <p14:nvPr/>
              </p14:nvContentPartPr>
              <p14:xfrm>
                <a:off x="819988" y="2357768"/>
                <a:ext cx="1080" cy="5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77E771C-2112-4523-A016-D1DB831A06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0988" y="2348768"/>
                  <a:ext cx="1872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1C4B76-AB2D-43F3-9A42-5F027AFA9605}"/>
                  </a:ext>
                </a:extLst>
              </p14:cNvPr>
              <p14:cNvContentPartPr/>
              <p14:nvPr/>
            </p14:nvContentPartPr>
            <p14:xfrm>
              <a:off x="806308" y="2514008"/>
              <a:ext cx="2160" cy="4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1C4B76-AB2D-43F3-9A42-5F027AFA960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7308" y="2505368"/>
                <a:ext cx="198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54FBB6E-D079-4A16-9886-7DD4F750656A}"/>
                  </a:ext>
                </a:extLst>
              </p14:cNvPr>
              <p14:cNvContentPartPr/>
              <p14:nvPr/>
            </p14:nvContentPartPr>
            <p14:xfrm>
              <a:off x="985228" y="2336888"/>
              <a:ext cx="14760" cy="2026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54FBB6E-D079-4A16-9886-7DD4F750656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6228" y="2328248"/>
                <a:ext cx="32400" cy="2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AF05249-501B-4FE8-B034-4BDBE8D47E52}"/>
              </a:ext>
            </a:extLst>
          </p:cNvPr>
          <p:cNvGrpSpPr/>
          <p:nvPr/>
        </p:nvGrpSpPr>
        <p:grpSpPr>
          <a:xfrm>
            <a:off x="355228" y="2864648"/>
            <a:ext cx="288000" cy="301320"/>
            <a:chOff x="355228" y="2864648"/>
            <a:chExt cx="28800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DB245C6-512A-444A-B0FF-8ADB2F831B41}"/>
                    </a:ext>
                  </a:extLst>
                </p14:cNvPr>
                <p14:cNvContentPartPr/>
                <p14:nvPr/>
              </p14:nvContentPartPr>
              <p14:xfrm>
                <a:off x="355228" y="2970128"/>
                <a:ext cx="43560" cy="10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DB245C6-512A-444A-B0FF-8ADB2F831B4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6588" y="2961488"/>
                  <a:ext cx="61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F9E310A-4C0D-4BFC-BE5C-2EDC92304814}"/>
                    </a:ext>
                  </a:extLst>
                </p14:cNvPr>
                <p14:cNvContentPartPr/>
                <p14:nvPr/>
              </p14:nvContentPartPr>
              <p14:xfrm>
                <a:off x="380788" y="3004328"/>
                <a:ext cx="41760" cy="8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F9E310A-4C0D-4BFC-BE5C-2EDC923048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1788" y="2995688"/>
                  <a:ext cx="59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39375B8-4497-4448-B49F-A6903DE81472}"/>
                    </a:ext>
                  </a:extLst>
                </p14:cNvPr>
                <p14:cNvContentPartPr/>
                <p14:nvPr/>
              </p14:nvContentPartPr>
              <p14:xfrm>
                <a:off x="548188" y="2864648"/>
                <a:ext cx="78480" cy="118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39375B8-4497-4448-B49F-A6903DE814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9188" y="2855648"/>
                  <a:ext cx="96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ED52845-12E5-48D9-A6E6-E96131AB78E4}"/>
                    </a:ext>
                  </a:extLst>
                </p14:cNvPr>
                <p14:cNvContentPartPr/>
                <p14:nvPr/>
              </p14:nvContentPartPr>
              <p14:xfrm>
                <a:off x="503548" y="3015848"/>
                <a:ext cx="139680" cy="12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ED52845-12E5-48D9-A6E6-E96131AB78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4908" y="3007208"/>
                  <a:ext cx="157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FB67561-2AD2-49E3-82D9-C58A26AF18D4}"/>
                    </a:ext>
                  </a:extLst>
                </p14:cNvPr>
                <p14:cNvContentPartPr/>
                <p14:nvPr/>
              </p14:nvContentPartPr>
              <p14:xfrm>
                <a:off x="558988" y="3073448"/>
                <a:ext cx="68040" cy="925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FB67561-2AD2-49E3-82D9-C58A26AF18D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9988" y="3064448"/>
                  <a:ext cx="8568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58A22B5-DA41-4A34-891B-152ABC6D838C}"/>
              </a:ext>
            </a:extLst>
          </p:cNvPr>
          <p:cNvGrpSpPr/>
          <p:nvPr/>
        </p:nvGrpSpPr>
        <p:grpSpPr>
          <a:xfrm>
            <a:off x="765268" y="2949608"/>
            <a:ext cx="89640" cy="113040"/>
            <a:chOff x="765268" y="2949608"/>
            <a:chExt cx="89640" cy="1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A0B605E-6C94-4563-8B20-AEFF1632254D}"/>
                    </a:ext>
                  </a:extLst>
                </p14:cNvPr>
                <p14:cNvContentPartPr/>
                <p14:nvPr/>
              </p14:nvContentPartPr>
              <p14:xfrm>
                <a:off x="765268" y="3006128"/>
                <a:ext cx="89640" cy="5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A0B605E-6C94-4563-8B20-AEFF163225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6268" y="2997488"/>
                  <a:ext cx="107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FB36EA8-ACA1-41D8-AE0D-AF1EEA011084}"/>
                    </a:ext>
                  </a:extLst>
                </p14:cNvPr>
                <p14:cNvContentPartPr/>
                <p14:nvPr/>
              </p14:nvContentPartPr>
              <p14:xfrm>
                <a:off x="814228" y="2952128"/>
                <a:ext cx="1800" cy="2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FB36EA8-ACA1-41D8-AE0D-AF1EEA0110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5228" y="2943488"/>
                  <a:ext cx="19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5653443-657B-439A-8BC1-AD29D1B55230}"/>
                    </a:ext>
                  </a:extLst>
                </p14:cNvPr>
                <p14:cNvContentPartPr/>
                <p14:nvPr/>
              </p14:nvContentPartPr>
              <p14:xfrm>
                <a:off x="819268" y="3058328"/>
                <a:ext cx="2520" cy="4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5653443-657B-439A-8BC1-AD29D1B5523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0268" y="3049328"/>
                  <a:ext cx="20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C3E2CFC-047A-4760-A94A-1325D013FDD1}"/>
                    </a:ext>
                  </a:extLst>
                </p14:cNvPr>
                <p14:cNvContentPartPr/>
                <p14:nvPr/>
              </p14:nvContentPartPr>
              <p14:xfrm>
                <a:off x="811708" y="2949608"/>
                <a:ext cx="10440" cy="3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C3E2CFC-047A-4760-A94A-1325D013FD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2708" y="2940608"/>
                  <a:ext cx="2808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095DB5A-19EE-406D-9CAC-EEBE70577989}"/>
                  </a:ext>
                </a:extLst>
              </p14:cNvPr>
              <p14:cNvContentPartPr/>
              <p14:nvPr/>
            </p14:nvContentPartPr>
            <p14:xfrm>
              <a:off x="980188" y="2917568"/>
              <a:ext cx="40680" cy="1803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095DB5A-19EE-406D-9CAC-EEBE705779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71548" y="2908568"/>
                <a:ext cx="5832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B686092-1051-4125-ACF0-0C1C6D020CDD}"/>
              </a:ext>
            </a:extLst>
          </p:cNvPr>
          <p:cNvGrpSpPr/>
          <p:nvPr/>
        </p:nvGrpSpPr>
        <p:grpSpPr>
          <a:xfrm>
            <a:off x="1235788" y="2980208"/>
            <a:ext cx="48600" cy="43200"/>
            <a:chOff x="1235788" y="2980208"/>
            <a:chExt cx="48600" cy="4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3A2B7D0-F098-405A-ABF9-DE7BF67C6ABC}"/>
                    </a:ext>
                  </a:extLst>
                </p14:cNvPr>
                <p14:cNvContentPartPr/>
                <p14:nvPr/>
              </p14:nvContentPartPr>
              <p14:xfrm>
                <a:off x="1235788" y="2980208"/>
                <a:ext cx="47160" cy="2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3A2B7D0-F098-405A-ABF9-DE7BF67C6AB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26788" y="2971208"/>
                  <a:ext cx="64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2221B9B-031F-4827-8702-34568FF4FF1B}"/>
                    </a:ext>
                  </a:extLst>
                </p14:cNvPr>
                <p14:cNvContentPartPr/>
                <p14:nvPr/>
              </p14:nvContentPartPr>
              <p14:xfrm>
                <a:off x="1253068" y="3019448"/>
                <a:ext cx="31320" cy="39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2221B9B-031F-4827-8702-34568FF4FF1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44428" y="3010808"/>
                  <a:ext cx="4896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5616FB0-B325-4FFF-AFA7-0E8A91C55781}"/>
              </a:ext>
            </a:extLst>
          </p:cNvPr>
          <p:cNvGrpSpPr/>
          <p:nvPr/>
        </p:nvGrpSpPr>
        <p:grpSpPr>
          <a:xfrm>
            <a:off x="1484548" y="2843408"/>
            <a:ext cx="140400" cy="365400"/>
            <a:chOff x="1484548" y="2843408"/>
            <a:chExt cx="14040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8D59B12-0F9A-422D-8D5C-4183B71B971D}"/>
                    </a:ext>
                  </a:extLst>
                </p14:cNvPr>
                <p14:cNvContentPartPr/>
                <p14:nvPr/>
              </p14:nvContentPartPr>
              <p14:xfrm>
                <a:off x="1530988" y="2843408"/>
                <a:ext cx="93960" cy="145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8D59B12-0F9A-422D-8D5C-4183B71B97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22348" y="2834408"/>
                  <a:ext cx="111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B8BDE48-D8DF-475B-926A-6D83807F117E}"/>
                    </a:ext>
                  </a:extLst>
                </p14:cNvPr>
                <p14:cNvContentPartPr/>
                <p14:nvPr/>
              </p14:nvContentPartPr>
              <p14:xfrm>
                <a:off x="1484548" y="3030608"/>
                <a:ext cx="139680" cy="15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B8BDE48-D8DF-475B-926A-6D83807F11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75908" y="3021968"/>
                  <a:ext cx="157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0A43148-4755-46CC-A45B-E8E97D06CC7C}"/>
                    </a:ext>
                  </a:extLst>
                </p14:cNvPr>
                <p14:cNvContentPartPr/>
                <p14:nvPr/>
              </p14:nvContentPartPr>
              <p14:xfrm>
                <a:off x="1536388" y="3080648"/>
                <a:ext cx="57600" cy="128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0A43148-4755-46CC-A45B-E8E97D06CC7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27388" y="3071648"/>
                  <a:ext cx="752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6876075-D9E5-4179-AB34-F90CCAC80517}"/>
              </a:ext>
            </a:extLst>
          </p:cNvPr>
          <p:cNvGrpSpPr/>
          <p:nvPr/>
        </p:nvGrpSpPr>
        <p:grpSpPr>
          <a:xfrm>
            <a:off x="1991788" y="3003968"/>
            <a:ext cx="50400" cy="52920"/>
            <a:chOff x="1991788" y="3003968"/>
            <a:chExt cx="50400" cy="5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61C668B-264F-4EA3-B50C-5A338B158590}"/>
                    </a:ext>
                  </a:extLst>
                </p14:cNvPr>
                <p14:cNvContentPartPr/>
                <p14:nvPr/>
              </p14:nvContentPartPr>
              <p14:xfrm>
                <a:off x="1991788" y="3003968"/>
                <a:ext cx="50400" cy="13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61C668B-264F-4EA3-B50C-5A338B1585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82788" y="2994968"/>
                  <a:ext cx="68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99EE6A8-1DAE-4536-9542-857C84CCA47B}"/>
                    </a:ext>
                  </a:extLst>
                </p14:cNvPr>
                <p14:cNvContentPartPr/>
                <p14:nvPr/>
              </p14:nvContentPartPr>
              <p14:xfrm>
                <a:off x="1996108" y="3052208"/>
                <a:ext cx="45360" cy="4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99EE6A8-1DAE-4536-9542-857C84CCA4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87108" y="3043208"/>
                  <a:ext cx="6300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56E85FE-CFEB-48F7-9347-4EB9E95B1D45}"/>
                  </a:ext>
                </a:extLst>
              </p14:cNvPr>
              <p14:cNvContentPartPr/>
              <p14:nvPr/>
            </p14:nvContentPartPr>
            <p14:xfrm>
              <a:off x="2203828" y="2873288"/>
              <a:ext cx="129240" cy="1951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56E85FE-CFEB-48F7-9347-4EB9E95B1D4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94828" y="2864648"/>
                <a:ext cx="1468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154B76E-1D3C-4A35-8989-F3E86BD7143A}"/>
                  </a:ext>
                </a:extLst>
              </p14:cNvPr>
              <p14:cNvContentPartPr/>
              <p14:nvPr/>
            </p14:nvContentPartPr>
            <p14:xfrm>
              <a:off x="2002228" y="2876888"/>
              <a:ext cx="365760" cy="20988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154B76E-1D3C-4A35-8989-F3E86BD7143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8228" y="2769248"/>
                <a:ext cx="473400" cy="42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30AEAFE-1BEC-4DF6-81F8-85CEBFF70A9C}"/>
              </a:ext>
            </a:extLst>
          </p:cNvPr>
          <p:cNvGrpSpPr/>
          <p:nvPr/>
        </p:nvGrpSpPr>
        <p:grpSpPr>
          <a:xfrm>
            <a:off x="303748" y="4907374"/>
            <a:ext cx="337320" cy="367200"/>
            <a:chOff x="303748" y="4907374"/>
            <a:chExt cx="337320" cy="3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3F34F18-4327-4D94-9E37-F60B5E5E067C}"/>
                    </a:ext>
                  </a:extLst>
                </p14:cNvPr>
                <p14:cNvContentPartPr/>
                <p14:nvPr/>
              </p14:nvContentPartPr>
              <p14:xfrm>
                <a:off x="321388" y="4910614"/>
                <a:ext cx="70200" cy="135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3F34F18-4327-4D94-9E37-F60B5E5E06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2748" y="4901974"/>
                  <a:ext cx="87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C883971-092A-42FE-BB28-D8D3C2AD3DF5}"/>
                    </a:ext>
                  </a:extLst>
                </p14:cNvPr>
                <p14:cNvContentPartPr/>
                <p14:nvPr/>
              </p14:nvContentPartPr>
              <p14:xfrm>
                <a:off x="461788" y="4969294"/>
                <a:ext cx="43200" cy="51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C883971-092A-42FE-BB28-D8D3C2AD3DF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3148" y="4960294"/>
                  <a:ext cx="60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12353E6-4D40-41DE-8A37-FAED9E1330AB}"/>
                    </a:ext>
                  </a:extLst>
                </p14:cNvPr>
                <p14:cNvContentPartPr/>
                <p14:nvPr/>
              </p14:nvContentPartPr>
              <p14:xfrm>
                <a:off x="462868" y="4968214"/>
                <a:ext cx="42480" cy="43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12353E6-4D40-41DE-8A37-FAED9E1330A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3868" y="4959574"/>
                  <a:ext cx="60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0668115-B2E9-48ED-A270-2E37198D2AFC}"/>
                    </a:ext>
                  </a:extLst>
                </p14:cNvPr>
                <p14:cNvContentPartPr/>
                <p14:nvPr/>
              </p14:nvContentPartPr>
              <p14:xfrm>
                <a:off x="549988" y="4907374"/>
                <a:ext cx="61560" cy="104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0668115-B2E9-48ED-A270-2E37198D2AF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1348" y="4898374"/>
                  <a:ext cx="79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D53E020-938F-41D7-9D60-73DC8FC7306D}"/>
                    </a:ext>
                  </a:extLst>
                </p14:cNvPr>
                <p14:cNvContentPartPr/>
                <p14:nvPr/>
              </p14:nvContentPartPr>
              <p14:xfrm>
                <a:off x="303748" y="5078014"/>
                <a:ext cx="337320" cy="32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D53E020-938F-41D7-9D60-73DC8FC730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4748" y="5069374"/>
                  <a:ext cx="354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797F8B1-4992-4B49-BFDE-CCAEDA57124B}"/>
                    </a:ext>
                  </a:extLst>
                </p14:cNvPr>
                <p14:cNvContentPartPr/>
                <p14:nvPr/>
              </p14:nvContentPartPr>
              <p14:xfrm>
                <a:off x="331828" y="5165854"/>
                <a:ext cx="72720" cy="1087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797F8B1-4992-4B49-BFDE-CCAEDA5712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3188" y="5157214"/>
                  <a:ext cx="90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E0F6B24-C30A-4119-A4A2-C4DD63257095}"/>
                    </a:ext>
                  </a:extLst>
                </p14:cNvPr>
                <p14:cNvContentPartPr/>
                <p14:nvPr/>
              </p14:nvContentPartPr>
              <p14:xfrm>
                <a:off x="483028" y="5180974"/>
                <a:ext cx="45000" cy="71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E0F6B24-C30A-4119-A4A2-C4DD6325709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4388" y="5171974"/>
                  <a:ext cx="62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817DDDB-2C9D-48CE-BDC0-ADB8F46D22BA}"/>
                    </a:ext>
                  </a:extLst>
                </p14:cNvPr>
                <p14:cNvContentPartPr/>
                <p14:nvPr/>
              </p14:nvContentPartPr>
              <p14:xfrm>
                <a:off x="490588" y="5182774"/>
                <a:ext cx="41040" cy="56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817DDDB-2C9D-48CE-BDC0-ADB8F46D22B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1948" y="5173774"/>
                  <a:ext cx="58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BA3210F-FF3E-4261-9326-EB527285CCC3}"/>
                    </a:ext>
                  </a:extLst>
                </p14:cNvPr>
                <p14:cNvContentPartPr/>
                <p14:nvPr/>
              </p14:nvContentPartPr>
              <p14:xfrm>
                <a:off x="560428" y="5157214"/>
                <a:ext cx="74880" cy="100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BA3210F-FF3E-4261-9326-EB527285CCC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1788" y="5148574"/>
                  <a:ext cx="9252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E33F95D-D0F6-4393-9589-59840AC535EA}"/>
              </a:ext>
            </a:extLst>
          </p:cNvPr>
          <p:cNvGrpSpPr/>
          <p:nvPr/>
        </p:nvGrpSpPr>
        <p:grpSpPr>
          <a:xfrm>
            <a:off x="761668" y="4992334"/>
            <a:ext cx="118440" cy="118080"/>
            <a:chOff x="761668" y="4992334"/>
            <a:chExt cx="11844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5216081-AB26-4E5F-8034-00D8F3EF426B}"/>
                    </a:ext>
                  </a:extLst>
                </p14:cNvPr>
                <p14:cNvContentPartPr/>
                <p14:nvPr/>
              </p14:nvContentPartPr>
              <p14:xfrm>
                <a:off x="761668" y="5050654"/>
                <a:ext cx="118440" cy="4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5216081-AB26-4E5F-8034-00D8F3EF426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2668" y="5041654"/>
                  <a:ext cx="136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3C6F970-D518-4F28-8684-E8FBEE91312D}"/>
                    </a:ext>
                  </a:extLst>
                </p14:cNvPr>
                <p14:cNvContentPartPr/>
                <p14:nvPr/>
              </p14:nvContentPartPr>
              <p14:xfrm>
                <a:off x="835108" y="4992334"/>
                <a:ext cx="360" cy="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3C6F970-D518-4F28-8684-E8FBEE9131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6108" y="49836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98B0167-B8AE-401F-9C02-6DE835D0E6BC}"/>
                    </a:ext>
                  </a:extLst>
                </p14:cNvPr>
                <p14:cNvContentPartPr/>
                <p14:nvPr/>
              </p14:nvContentPartPr>
              <p14:xfrm>
                <a:off x="838348" y="5107894"/>
                <a:ext cx="720" cy="2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98B0167-B8AE-401F-9C02-6DE835D0E6B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9708" y="5099254"/>
                  <a:ext cx="1836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9F78210-CA86-4B75-98B3-239B1E1D0749}"/>
              </a:ext>
            </a:extLst>
          </p:cNvPr>
          <p:cNvGrpSpPr/>
          <p:nvPr/>
        </p:nvGrpSpPr>
        <p:grpSpPr>
          <a:xfrm>
            <a:off x="1058668" y="4858414"/>
            <a:ext cx="366120" cy="348480"/>
            <a:chOff x="1058668" y="4858414"/>
            <a:chExt cx="36612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65E2D6D-06E7-46C9-A4B2-B5EB64A386D3}"/>
                    </a:ext>
                  </a:extLst>
                </p14:cNvPr>
                <p14:cNvContentPartPr/>
                <p14:nvPr/>
              </p14:nvContentPartPr>
              <p14:xfrm>
                <a:off x="1058668" y="4875694"/>
                <a:ext cx="110160" cy="103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65E2D6D-06E7-46C9-A4B2-B5EB64A386D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0028" y="4867054"/>
                  <a:ext cx="127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B66E81A-6384-4E61-959A-DA4BB5438445}"/>
                    </a:ext>
                  </a:extLst>
                </p14:cNvPr>
                <p14:cNvContentPartPr/>
                <p14:nvPr/>
              </p14:nvContentPartPr>
              <p14:xfrm>
                <a:off x="1080988" y="5029414"/>
                <a:ext cx="343800" cy="13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B66E81A-6384-4E61-959A-DA4BB54384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72348" y="5020414"/>
                  <a:ext cx="361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C8EC120-0A07-4B7C-83D3-C23725595A1F}"/>
                    </a:ext>
                  </a:extLst>
                </p14:cNvPr>
                <p14:cNvContentPartPr/>
                <p14:nvPr/>
              </p14:nvContentPartPr>
              <p14:xfrm>
                <a:off x="1119148" y="5094934"/>
                <a:ext cx="81000" cy="111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C8EC120-0A07-4B7C-83D3-C23725595A1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0508" y="5085934"/>
                  <a:ext cx="98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1D43479-BC66-4EAA-89E3-C2E9E79C7D6B}"/>
                    </a:ext>
                  </a:extLst>
                </p14:cNvPr>
                <p14:cNvContentPartPr/>
                <p14:nvPr/>
              </p14:nvContentPartPr>
              <p14:xfrm>
                <a:off x="1226428" y="4913494"/>
                <a:ext cx="37080" cy="493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1D43479-BC66-4EAA-89E3-C2E9E79C7D6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17788" y="4904494"/>
                  <a:ext cx="54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50A3B1F-A683-40CC-87E7-0F7C1324C1B6}"/>
                    </a:ext>
                  </a:extLst>
                </p14:cNvPr>
                <p14:cNvContentPartPr/>
                <p14:nvPr/>
              </p14:nvContentPartPr>
              <p14:xfrm>
                <a:off x="1218148" y="4924294"/>
                <a:ext cx="54360" cy="37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50A3B1F-A683-40CC-87E7-0F7C1324C1B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09508" y="4915294"/>
                  <a:ext cx="72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04EA7DF-1EE0-48AC-A6AB-8764248B7487}"/>
                    </a:ext>
                  </a:extLst>
                </p14:cNvPr>
                <p14:cNvContentPartPr/>
                <p14:nvPr/>
              </p14:nvContentPartPr>
              <p14:xfrm>
                <a:off x="1298428" y="4858414"/>
                <a:ext cx="75600" cy="885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04EA7DF-1EE0-48AC-A6AB-8764248B748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89428" y="4849414"/>
                  <a:ext cx="93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AB851BB-BE40-4EBD-AF74-9C7D3EBCF73C}"/>
                    </a:ext>
                  </a:extLst>
                </p14:cNvPr>
                <p14:cNvContentPartPr/>
                <p14:nvPr/>
              </p14:nvContentPartPr>
              <p14:xfrm>
                <a:off x="1262788" y="5128774"/>
                <a:ext cx="47520" cy="579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AB851BB-BE40-4EBD-AF74-9C7D3EBCF7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53788" y="5119774"/>
                  <a:ext cx="65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DF59B42-DA66-4B68-9C2F-443E7E7F8948}"/>
                    </a:ext>
                  </a:extLst>
                </p14:cNvPr>
                <p14:cNvContentPartPr/>
                <p14:nvPr/>
              </p14:nvContentPartPr>
              <p14:xfrm>
                <a:off x="1255588" y="5130574"/>
                <a:ext cx="46440" cy="471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DF59B42-DA66-4B68-9C2F-443E7E7F89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46948" y="5121934"/>
                  <a:ext cx="64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AA1E17A-E26C-413C-8EAD-A5088288D01E}"/>
                    </a:ext>
                  </a:extLst>
                </p14:cNvPr>
                <p14:cNvContentPartPr/>
                <p14:nvPr/>
              </p14:nvContentPartPr>
              <p14:xfrm>
                <a:off x="1347748" y="5078734"/>
                <a:ext cx="62280" cy="1249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AA1E17A-E26C-413C-8EAD-A5088288D01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38748" y="5070094"/>
                  <a:ext cx="799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C2A2EBF-2AF1-4CF7-886D-ABE08F9B92A0}"/>
              </a:ext>
            </a:extLst>
          </p:cNvPr>
          <p:cNvGrpSpPr/>
          <p:nvPr/>
        </p:nvGrpSpPr>
        <p:grpSpPr>
          <a:xfrm>
            <a:off x="199708" y="4467814"/>
            <a:ext cx="260640" cy="287640"/>
            <a:chOff x="199708" y="4467814"/>
            <a:chExt cx="26064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24885F6-E0AD-4C8D-8123-1D5AD4DA9896}"/>
                    </a:ext>
                  </a:extLst>
                </p14:cNvPr>
                <p14:cNvContentPartPr/>
                <p14:nvPr/>
              </p14:nvContentPartPr>
              <p14:xfrm>
                <a:off x="380068" y="4482214"/>
                <a:ext cx="80280" cy="273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24885F6-E0AD-4C8D-8123-1D5AD4DA989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1068" y="4473214"/>
                  <a:ext cx="979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C37720A-DCB8-4693-A5B1-D41254AE8368}"/>
                    </a:ext>
                  </a:extLst>
                </p14:cNvPr>
                <p14:cNvContentPartPr/>
                <p14:nvPr/>
              </p14:nvContentPartPr>
              <p14:xfrm>
                <a:off x="214828" y="4576894"/>
                <a:ext cx="27000" cy="67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C37720A-DCB8-4693-A5B1-D41254AE836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6188" y="4568254"/>
                  <a:ext cx="44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9D1D848-E1E5-48B9-AC12-09F064668837}"/>
                    </a:ext>
                  </a:extLst>
                </p14:cNvPr>
                <p14:cNvContentPartPr/>
                <p14:nvPr/>
              </p14:nvContentPartPr>
              <p14:xfrm>
                <a:off x="199708" y="4596694"/>
                <a:ext cx="52200" cy="31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9D1D848-E1E5-48B9-AC12-09F06466883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0708" y="4587694"/>
                  <a:ext cx="69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8C9E786-19E0-4F6D-A7D2-6E2C660B526E}"/>
                    </a:ext>
                  </a:extLst>
                </p14:cNvPr>
                <p14:cNvContentPartPr/>
                <p14:nvPr/>
              </p14:nvContentPartPr>
              <p14:xfrm>
                <a:off x="265588" y="4467814"/>
                <a:ext cx="56520" cy="910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8C9E786-19E0-4F6D-A7D2-6E2C660B526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6948" y="4458814"/>
                  <a:ext cx="74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DBF1172-A62B-45B2-B7A8-B0076B9C0786}"/>
                    </a:ext>
                  </a:extLst>
                </p14:cNvPr>
                <p14:cNvContentPartPr/>
                <p14:nvPr/>
              </p14:nvContentPartPr>
              <p14:xfrm>
                <a:off x="258748" y="4566814"/>
                <a:ext cx="97920" cy="30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DBF1172-A62B-45B2-B7A8-B0076B9C078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9748" y="4558174"/>
                  <a:ext cx="115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5B14D22-D9CD-4F5D-9C07-2599D365E08C}"/>
                    </a:ext>
                  </a:extLst>
                </p14:cNvPr>
                <p14:cNvContentPartPr/>
                <p14:nvPr/>
              </p14:nvContentPartPr>
              <p14:xfrm>
                <a:off x="293308" y="4604614"/>
                <a:ext cx="59760" cy="73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5B14D22-D9CD-4F5D-9C07-2599D365E08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4668" y="4595614"/>
                  <a:ext cx="774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1D41A52-28CA-4721-B3FC-1346892A2D09}"/>
              </a:ext>
            </a:extLst>
          </p:cNvPr>
          <p:cNvGrpSpPr/>
          <p:nvPr/>
        </p:nvGrpSpPr>
        <p:grpSpPr>
          <a:xfrm>
            <a:off x="900988" y="4360894"/>
            <a:ext cx="347400" cy="392040"/>
            <a:chOff x="900988" y="4360894"/>
            <a:chExt cx="34740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B551CAE-DB7B-4AE5-A022-0E30C012D2D2}"/>
                    </a:ext>
                  </a:extLst>
                </p14:cNvPr>
                <p14:cNvContentPartPr/>
                <p14:nvPr/>
              </p14:nvContentPartPr>
              <p14:xfrm>
                <a:off x="900988" y="4424254"/>
                <a:ext cx="246600" cy="328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B551CAE-DB7B-4AE5-A022-0E30C012D2D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2348" y="4415614"/>
                  <a:ext cx="2642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4FE9D39-CF82-4A6F-9838-8DD71C0A63F4}"/>
                    </a:ext>
                  </a:extLst>
                </p14:cNvPr>
                <p14:cNvContentPartPr/>
                <p14:nvPr/>
              </p14:nvContentPartPr>
              <p14:xfrm>
                <a:off x="1081708" y="4494454"/>
                <a:ext cx="18000" cy="63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4FE9D39-CF82-4A6F-9838-8DD71C0A63F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2708" y="4485454"/>
                  <a:ext cx="35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35E3047-9433-4132-9E4F-9B41F927A03E}"/>
                    </a:ext>
                  </a:extLst>
                </p14:cNvPr>
                <p14:cNvContentPartPr/>
                <p14:nvPr/>
              </p14:nvContentPartPr>
              <p14:xfrm>
                <a:off x="1056508" y="4516054"/>
                <a:ext cx="60120" cy="298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35E3047-9433-4132-9E4F-9B41F927A03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7868" y="4507414"/>
                  <a:ext cx="77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FDAA821-A9EC-44DB-B626-A8842A010AE4}"/>
                    </a:ext>
                  </a:extLst>
                </p14:cNvPr>
                <p14:cNvContentPartPr/>
                <p14:nvPr/>
              </p14:nvContentPartPr>
              <p14:xfrm>
                <a:off x="1136788" y="4360894"/>
                <a:ext cx="51120" cy="87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FDAA821-A9EC-44DB-B626-A8842A010AE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7788" y="4351894"/>
                  <a:ext cx="68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CEC595A-2FF3-408E-A978-3A73155292F9}"/>
                    </a:ext>
                  </a:extLst>
                </p14:cNvPr>
                <p14:cNvContentPartPr/>
                <p14:nvPr/>
              </p14:nvContentPartPr>
              <p14:xfrm>
                <a:off x="1130308" y="4471054"/>
                <a:ext cx="98280" cy="219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CEC595A-2FF3-408E-A978-3A73155292F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21308" y="4462054"/>
                  <a:ext cx="115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5946E90-3F12-4910-B6C2-DFF9D1B0BCD8}"/>
                    </a:ext>
                  </a:extLst>
                </p14:cNvPr>
                <p14:cNvContentPartPr/>
                <p14:nvPr/>
              </p14:nvContentPartPr>
              <p14:xfrm>
                <a:off x="1178188" y="4506334"/>
                <a:ext cx="70200" cy="62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5946E90-3F12-4910-B6C2-DFF9D1B0BCD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9188" y="4497694"/>
                  <a:ext cx="8784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EFD19CD-9DB6-4F54-924D-D921997B0420}"/>
              </a:ext>
            </a:extLst>
          </p:cNvPr>
          <p:cNvGrpSpPr/>
          <p:nvPr/>
        </p:nvGrpSpPr>
        <p:grpSpPr>
          <a:xfrm>
            <a:off x="391948" y="5625336"/>
            <a:ext cx="219960" cy="380160"/>
            <a:chOff x="391948" y="5625336"/>
            <a:chExt cx="21996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B2B0F3F-1453-4F06-9FED-84973D3F315A}"/>
                    </a:ext>
                  </a:extLst>
                </p14:cNvPr>
                <p14:cNvContentPartPr/>
                <p14:nvPr/>
              </p14:nvContentPartPr>
              <p14:xfrm>
                <a:off x="436588" y="5625336"/>
                <a:ext cx="12600" cy="1224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B2B0F3F-1453-4F06-9FED-84973D3F315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7588" y="5616696"/>
                  <a:ext cx="30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6DE4450-7AF0-434B-89E9-A1CB9B963884}"/>
                    </a:ext>
                  </a:extLst>
                </p14:cNvPr>
                <p14:cNvContentPartPr/>
                <p14:nvPr/>
              </p14:nvContentPartPr>
              <p14:xfrm>
                <a:off x="490228" y="5626776"/>
                <a:ext cx="86040" cy="1108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6DE4450-7AF0-434B-89E9-A1CB9B96388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1588" y="5617776"/>
                  <a:ext cx="103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178B732-CCA1-4890-85D0-840CCA84F7FC}"/>
                    </a:ext>
                  </a:extLst>
                </p14:cNvPr>
                <p14:cNvContentPartPr/>
                <p14:nvPr/>
              </p14:nvContentPartPr>
              <p14:xfrm>
                <a:off x="391948" y="5808576"/>
                <a:ext cx="219960" cy="6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178B732-CCA1-4890-85D0-840CCA84F7F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3308" y="5799576"/>
                  <a:ext cx="237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529AA81-8E5D-4BC8-8C8C-2777B24C0738}"/>
                    </a:ext>
                  </a:extLst>
                </p14:cNvPr>
                <p14:cNvContentPartPr/>
                <p14:nvPr/>
              </p14:nvContentPartPr>
              <p14:xfrm>
                <a:off x="443788" y="5876616"/>
                <a:ext cx="6120" cy="128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529AA81-8E5D-4BC8-8C8C-2777B24C073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4788" y="5867616"/>
                  <a:ext cx="23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EDE8F3F-2B65-47E9-9C8A-050E5BFC8F3F}"/>
                    </a:ext>
                  </a:extLst>
                </p14:cNvPr>
                <p14:cNvContentPartPr/>
                <p14:nvPr/>
              </p14:nvContentPartPr>
              <p14:xfrm>
                <a:off x="504268" y="5878416"/>
                <a:ext cx="79560" cy="1141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EDE8F3F-2B65-47E9-9C8A-050E5BFC8F3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5268" y="5869416"/>
                  <a:ext cx="972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5D0DBB8-5018-4135-B514-AAB8CC1B1C4E}"/>
              </a:ext>
            </a:extLst>
          </p:cNvPr>
          <p:cNvGrpSpPr/>
          <p:nvPr/>
        </p:nvGrpSpPr>
        <p:grpSpPr>
          <a:xfrm>
            <a:off x="754828" y="5706336"/>
            <a:ext cx="88920" cy="134640"/>
            <a:chOff x="754828" y="5706336"/>
            <a:chExt cx="8892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1E51FFA-DCD6-4202-B863-82F7625FDE22}"/>
                    </a:ext>
                  </a:extLst>
                </p14:cNvPr>
                <p14:cNvContentPartPr/>
                <p14:nvPr/>
              </p14:nvContentPartPr>
              <p14:xfrm>
                <a:off x="754828" y="5770416"/>
                <a:ext cx="88920" cy="43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1E51FFA-DCD6-4202-B863-82F7625FDE2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6188" y="5761776"/>
                  <a:ext cx="106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3688B57-2FFF-4A4B-AC33-55EF496376C0}"/>
                    </a:ext>
                  </a:extLst>
                </p14:cNvPr>
                <p14:cNvContentPartPr/>
                <p14:nvPr/>
              </p14:nvContentPartPr>
              <p14:xfrm>
                <a:off x="805228" y="5706336"/>
                <a:ext cx="2520" cy="1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3688B57-2FFF-4A4B-AC33-55EF496376C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6588" y="5697696"/>
                  <a:ext cx="20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26DC1FF-AF73-45EE-8416-8240FFE3DC5F}"/>
                    </a:ext>
                  </a:extLst>
                </p14:cNvPr>
                <p14:cNvContentPartPr/>
                <p14:nvPr/>
              </p14:nvContentPartPr>
              <p14:xfrm>
                <a:off x="817468" y="5834856"/>
                <a:ext cx="4320" cy="6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26DC1FF-AF73-45EE-8416-8240FFE3DC5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8828" y="5825856"/>
                  <a:ext cx="219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382E2EF-B1EF-4229-942D-18E49431F28C}"/>
              </a:ext>
            </a:extLst>
          </p:cNvPr>
          <p:cNvGrpSpPr/>
          <p:nvPr/>
        </p:nvGrpSpPr>
        <p:grpSpPr>
          <a:xfrm>
            <a:off x="1042468" y="5598336"/>
            <a:ext cx="168840" cy="362520"/>
            <a:chOff x="1042468" y="5598336"/>
            <a:chExt cx="16884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04DD56A-7031-48AE-86C6-D039C78A4FD1}"/>
                    </a:ext>
                  </a:extLst>
                </p14:cNvPr>
                <p14:cNvContentPartPr/>
                <p14:nvPr/>
              </p14:nvContentPartPr>
              <p14:xfrm>
                <a:off x="1095028" y="5598336"/>
                <a:ext cx="70920" cy="1299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04DD56A-7031-48AE-86C6-D039C78A4FD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6028" y="5589696"/>
                  <a:ext cx="88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B3AAE67-7A72-418D-8A71-580418A3FE61}"/>
                    </a:ext>
                  </a:extLst>
                </p14:cNvPr>
                <p14:cNvContentPartPr/>
                <p14:nvPr/>
              </p14:nvContentPartPr>
              <p14:xfrm>
                <a:off x="1042468" y="5792736"/>
                <a:ext cx="168840" cy="21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B3AAE67-7A72-418D-8A71-580418A3FE6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33828" y="5784096"/>
                  <a:ext cx="186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32EB6F3-EB17-479B-AFD5-ED9F16D9E5AF}"/>
                    </a:ext>
                  </a:extLst>
                </p14:cNvPr>
                <p14:cNvContentPartPr/>
                <p14:nvPr/>
              </p14:nvContentPartPr>
              <p14:xfrm>
                <a:off x="1100428" y="5850336"/>
                <a:ext cx="81000" cy="110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32EB6F3-EB17-479B-AFD5-ED9F16D9E5A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91788" y="5841336"/>
                  <a:ext cx="9864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05623BF-8472-437A-BD2D-0E4FBA879E91}"/>
              </a:ext>
            </a:extLst>
          </p:cNvPr>
          <p:cNvGrpSpPr/>
          <p:nvPr/>
        </p:nvGrpSpPr>
        <p:grpSpPr>
          <a:xfrm>
            <a:off x="440548" y="6209256"/>
            <a:ext cx="208440" cy="333000"/>
            <a:chOff x="440548" y="6209256"/>
            <a:chExt cx="208440" cy="3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3D5AE69-85F7-4CED-A93A-9633782A0B12}"/>
                    </a:ext>
                  </a:extLst>
                </p14:cNvPr>
                <p14:cNvContentPartPr/>
                <p14:nvPr/>
              </p14:nvContentPartPr>
              <p14:xfrm>
                <a:off x="469708" y="6222936"/>
                <a:ext cx="25920" cy="921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3D5AE69-85F7-4CED-A93A-9633782A0B1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1068" y="6214296"/>
                  <a:ext cx="43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3A5BECD-60E0-4A39-9AF1-FA62D3B53D91}"/>
                    </a:ext>
                  </a:extLst>
                </p14:cNvPr>
                <p14:cNvContentPartPr/>
                <p14:nvPr/>
              </p14:nvContentPartPr>
              <p14:xfrm>
                <a:off x="537028" y="6209256"/>
                <a:ext cx="77040" cy="1022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3A5BECD-60E0-4A39-9AF1-FA62D3B53D9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8028" y="6200256"/>
                  <a:ext cx="94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BAC6D56-3144-4100-B672-D4C106AE7ED2}"/>
                    </a:ext>
                  </a:extLst>
                </p14:cNvPr>
                <p14:cNvContentPartPr/>
                <p14:nvPr/>
              </p14:nvContentPartPr>
              <p14:xfrm>
                <a:off x="440548" y="6380256"/>
                <a:ext cx="208440" cy="43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BAC6D56-3144-4100-B672-D4C106AE7E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1548" y="6371616"/>
                  <a:ext cx="226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FE0A3CC-4B52-484E-B3A5-58B86DA8ADB7}"/>
                    </a:ext>
                  </a:extLst>
                </p14:cNvPr>
                <p14:cNvContentPartPr/>
                <p14:nvPr/>
              </p14:nvContentPartPr>
              <p14:xfrm>
                <a:off x="504628" y="6435696"/>
                <a:ext cx="5040" cy="1065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FE0A3CC-4B52-484E-B3A5-58B86DA8ADB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5988" y="6426696"/>
                  <a:ext cx="22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9B62AC0-7B47-4A28-A0A8-102D18953579}"/>
                    </a:ext>
                  </a:extLst>
                </p14:cNvPr>
                <p14:cNvContentPartPr/>
                <p14:nvPr/>
              </p14:nvContentPartPr>
              <p14:xfrm>
                <a:off x="556468" y="6446136"/>
                <a:ext cx="68040" cy="961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9B62AC0-7B47-4A28-A0A8-102D1895357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7468" y="6437136"/>
                  <a:ext cx="8568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4E5871A-B380-43C7-A56B-21F90664274F}"/>
              </a:ext>
            </a:extLst>
          </p:cNvPr>
          <p:cNvGrpSpPr/>
          <p:nvPr/>
        </p:nvGrpSpPr>
        <p:grpSpPr>
          <a:xfrm>
            <a:off x="827908" y="6251736"/>
            <a:ext cx="219600" cy="174600"/>
            <a:chOff x="827908" y="6251736"/>
            <a:chExt cx="21960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5464A9A-99FE-4A07-A4CA-4DA7620169CE}"/>
                    </a:ext>
                  </a:extLst>
                </p14:cNvPr>
                <p14:cNvContentPartPr/>
                <p14:nvPr/>
              </p14:nvContentPartPr>
              <p14:xfrm>
                <a:off x="827908" y="6352536"/>
                <a:ext cx="92520" cy="15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5464A9A-99FE-4A07-A4CA-4DA7620169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8908" y="6343896"/>
                  <a:ext cx="110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A2DA321-0002-4F75-9EB9-36D054CFA0EB}"/>
                    </a:ext>
                  </a:extLst>
                </p14:cNvPr>
                <p14:cNvContentPartPr/>
                <p14:nvPr/>
              </p14:nvContentPartPr>
              <p14:xfrm>
                <a:off x="886588" y="6289176"/>
                <a:ext cx="2160" cy="61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A2DA321-0002-4F75-9EB9-36D054CFA0E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7588" y="6280536"/>
                  <a:ext cx="19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C519569-BB00-4999-9D81-B83843332638}"/>
                    </a:ext>
                  </a:extLst>
                </p14:cNvPr>
                <p14:cNvContentPartPr/>
                <p14:nvPr/>
              </p14:nvContentPartPr>
              <p14:xfrm>
                <a:off x="888028" y="6409776"/>
                <a:ext cx="3240" cy="46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C519569-BB00-4999-9D81-B838433326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79388" y="6400776"/>
                  <a:ext cx="20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312C9F0-F700-4829-8018-5AAE771F8764}"/>
                    </a:ext>
                  </a:extLst>
                </p14:cNvPr>
                <p14:cNvContentPartPr/>
                <p14:nvPr/>
              </p14:nvContentPartPr>
              <p14:xfrm>
                <a:off x="1035628" y="6251736"/>
                <a:ext cx="11880" cy="174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312C9F0-F700-4829-8018-5AAE771F876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6628" y="6243096"/>
                  <a:ext cx="29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A114A62-9CAA-4F32-B371-E2F2AF37989D}"/>
              </a:ext>
            </a:extLst>
          </p:cNvPr>
          <p:cNvGrpSpPr/>
          <p:nvPr/>
        </p:nvGrpSpPr>
        <p:grpSpPr>
          <a:xfrm>
            <a:off x="1448188" y="6294216"/>
            <a:ext cx="58680" cy="72000"/>
            <a:chOff x="1448188" y="6294216"/>
            <a:chExt cx="58680" cy="7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55494A5-D7CB-4813-B405-5C1CC5E63DF0}"/>
                    </a:ext>
                  </a:extLst>
                </p14:cNvPr>
                <p14:cNvContentPartPr/>
                <p14:nvPr/>
              </p14:nvContentPartPr>
              <p14:xfrm>
                <a:off x="1458268" y="6294216"/>
                <a:ext cx="48600" cy="97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55494A5-D7CB-4813-B405-5C1CC5E63DF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49268" y="6285576"/>
                  <a:ext cx="66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914DB66-D52A-48CB-ADFB-115A9CE3A4CE}"/>
                    </a:ext>
                  </a:extLst>
                </p14:cNvPr>
                <p14:cNvContentPartPr/>
                <p14:nvPr/>
              </p14:nvContentPartPr>
              <p14:xfrm>
                <a:off x="1448188" y="6362256"/>
                <a:ext cx="48240" cy="39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914DB66-D52A-48CB-ADFB-115A9CE3A4C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439548" y="6353256"/>
                  <a:ext cx="6588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9A8012A-1407-47BE-AA49-0E34C233D387}"/>
              </a:ext>
            </a:extLst>
          </p:cNvPr>
          <p:cNvGrpSpPr/>
          <p:nvPr/>
        </p:nvGrpSpPr>
        <p:grpSpPr>
          <a:xfrm>
            <a:off x="1750228" y="6148776"/>
            <a:ext cx="182880" cy="324000"/>
            <a:chOff x="1750228" y="6148776"/>
            <a:chExt cx="18288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3544A7A-1FAC-459A-ACD1-D7547833C09F}"/>
                    </a:ext>
                  </a:extLst>
                </p14:cNvPr>
                <p14:cNvContentPartPr/>
                <p14:nvPr/>
              </p14:nvContentPartPr>
              <p14:xfrm>
                <a:off x="1761028" y="6170736"/>
                <a:ext cx="19440" cy="961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3544A7A-1FAC-459A-ACD1-D7547833C09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52028" y="6162096"/>
                  <a:ext cx="37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0C54D19-C64E-4D7E-986F-74A8B38E39C7}"/>
                    </a:ext>
                  </a:extLst>
                </p14:cNvPr>
                <p14:cNvContentPartPr/>
                <p14:nvPr/>
              </p14:nvContentPartPr>
              <p14:xfrm>
                <a:off x="1817548" y="6148776"/>
                <a:ext cx="49320" cy="13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0C54D19-C64E-4D7E-986F-74A8B38E39C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08908" y="6140136"/>
                  <a:ext cx="66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EC6E45F-6F52-4D10-A19C-07F1DC3B62EF}"/>
                    </a:ext>
                  </a:extLst>
                </p14:cNvPr>
                <p14:cNvContentPartPr/>
                <p14:nvPr/>
              </p14:nvContentPartPr>
              <p14:xfrm>
                <a:off x="1832308" y="6167136"/>
                <a:ext cx="89640" cy="946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EC6E45F-6F52-4D10-A19C-07F1DC3B62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23308" y="6158496"/>
                  <a:ext cx="107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678AF63-12F2-4E6E-9509-078B61104064}"/>
                    </a:ext>
                  </a:extLst>
                </p14:cNvPr>
                <p14:cNvContentPartPr/>
                <p14:nvPr/>
              </p14:nvContentPartPr>
              <p14:xfrm>
                <a:off x="1750228" y="6303936"/>
                <a:ext cx="175320" cy="306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678AF63-12F2-4E6E-9509-078B6110406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41228" y="6295296"/>
                  <a:ext cx="192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87DE8FB-4FFD-43DE-A054-D46193B8EA4F}"/>
                    </a:ext>
                  </a:extLst>
                </p14:cNvPr>
                <p14:cNvContentPartPr/>
                <p14:nvPr/>
              </p14:nvContentPartPr>
              <p14:xfrm>
                <a:off x="1798828" y="6383496"/>
                <a:ext cx="16560" cy="853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87DE8FB-4FFD-43DE-A054-D46193B8EA4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89828" y="6374496"/>
                  <a:ext cx="34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B7A3970-7781-411E-96A9-134B8CBAA674}"/>
                    </a:ext>
                  </a:extLst>
                </p14:cNvPr>
                <p14:cNvContentPartPr/>
                <p14:nvPr/>
              </p14:nvContentPartPr>
              <p14:xfrm>
                <a:off x="1869748" y="6350736"/>
                <a:ext cx="63360" cy="1220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B7A3970-7781-411E-96A9-134B8CBAA67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861108" y="6342096"/>
                  <a:ext cx="8100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8771FD23-5B0E-4779-A1EF-1B34D06720EE}"/>
                  </a:ext>
                </a:extLst>
              </p14:cNvPr>
              <p14:cNvContentPartPr/>
              <p14:nvPr/>
            </p14:nvContentPartPr>
            <p14:xfrm>
              <a:off x="1399228" y="6149856"/>
              <a:ext cx="570960" cy="31356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8771FD23-5B0E-4779-A1EF-1B34D06720E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345588" y="6041856"/>
                <a:ext cx="678600" cy="52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50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911052159"/>
                  </p:ext>
                </p:extLst>
              </p:nvPr>
            </p:nvGraphicFramePr>
            <p:xfrm>
              <a:off x="130629" y="154380"/>
              <a:ext cx="8882742" cy="6719734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Dividing Fractions – Mixed numbers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I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18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400" dirty="0"/>
                            <a:t>2)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18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3)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18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sz="1400" b="0" dirty="0"/>
                            <a:t>1) 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18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b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r>
                            <a:rPr lang="en-US" sz="1400" b="0" dirty="0"/>
                            <a:t>2) 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1800" b="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r>
                            <a:rPr lang="en-US" sz="18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1800" b="0" dirty="0"/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0" dirty="0"/>
                            <a:t> 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rabicParenR"/>
                            <a:tabLst/>
                            <a:defRPr/>
                          </a:pPr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0" dirty="0"/>
                            <a:t> ÷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rabicParenR"/>
                            <a:tabLst/>
                            <a:defRPr/>
                          </a:pPr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0" dirty="0"/>
                            <a:t> ÷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AutoNum type="arabicParenR"/>
                            <a:tabLst/>
                            <a:defRPr/>
                          </a:pPr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b="0" dirty="0"/>
                            <a:t> ÷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342900" lvl="0" indent="-34290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AutoNum type="arabicParenR"/>
                          </a:pPr>
                          <a:endParaRPr lang="en-US" sz="14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911052159"/>
                  </p:ext>
                </p:extLst>
              </p:nvPr>
            </p:nvGraphicFramePr>
            <p:xfrm>
              <a:off x="130629" y="154380"/>
              <a:ext cx="8882742" cy="6719734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Dividing Fractions – Mixed numbers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I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578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6825" r="-200412" b="-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6825" r="-100412" b="-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6825" r="-412" b="-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C5A2B9-3259-4981-AEF4-6AC48866935E}"/>
              </a:ext>
            </a:extLst>
          </p:cNvPr>
          <p:cNvSpPr/>
          <p:nvPr/>
        </p:nvSpPr>
        <p:spPr>
          <a:xfrm>
            <a:off x="3179124" y="1179576"/>
            <a:ext cx="2724912" cy="1965960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F0BDFF-D9AD-4B9D-AFDC-0DB6784129FA}"/>
              </a:ext>
            </a:extLst>
          </p:cNvPr>
          <p:cNvSpPr/>
          <p:nvPr/>
        </p:nvSpPr>
        <p:spPr>
          <a:xfrm>
            <a:off x="3179124" y="3389970"/>
            <a:ext cx="2724912" cy="2974254"/>
          </a:xfrm>
          <a:prstGeom prst="roundRect">
            <a:avLst>
              <a:gd name="adj" fmla="val 66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E0CFE9-2693-4698-98FA-F3BAC911A3D4}"/>
              </a:ext>
            </a:extLst>
          </p:cNvPr>
          <p:cNvSpPr/>
          <p:nvPr/>
        </p:nvSpPr>
        <p:spPr>
          <a:xfrm>
            <a:off x="6178731" y="1179576"/>
            <a:ext cx="2724912" cy="5524044"/>
          </a:xfrm>
          <a:prstGeom prst="roundRect">
            <a:avLst>
              <a:gd name="adj" fmla="val 492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?</a:t>
            </a:r>
            <a:endParaRPr lang="en-GB" sz="4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CC2087-DB6E-436A-94BA-BAAFA52D15F3}"/>
              </a:ext>
            </a:extLst>
          </p:cNvPr>
          <p:cNvGrpSpPr/>
          <p:nvPr/>
        </p:nvGrpSpPr>
        <p:grpSpPr>
          <a:xfrm>
            <a:off x="327508" y="1962506"/>
            <a:ext cx="820080" cy="392400"/>
            <a:chOff x="327508" y="1962506"/>
            <a:chExt cx="82008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7030299-192C-4B46-975C-7C6E37E2E178}"/>
                    </a:ext>
                  </a:extLst>
                </p14:cNvPr>
                <p14:cNvContentPartPr/>
                <p14:nvPr/>
              </p14:nvContentPartPr>
              <p14:xfrm>
                <a:off x="403108" y="1984466"/>
                <a:ext cx="5400" cy="137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7030299-192C-4B46-975C-7C6E37E2E1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4468" y="1975826"/>
                  <a:ext cx="23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6BB9EB2-9C6B-4E49-A620-4EA339553EC4}"/>
                    </a:ext>
                  </a:extLst>
                </p14:cNvPr>
                <p14:cNvContentPartPr/>
                <p14:nvPr/>
              </p14:nvContentPartPr>
              <p14:xfrm>
                <a:off x="458188" y="1985546"/>
                <a:ext cx="126000" cy="125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6BB9EB2-9C6B-4E49-A620-4EA339553E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9188" y="1976546"/>
                  <a:ext cx="143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24BECC3-899C-4B27-B4D5-DAA036ECAE81}"/>
                    </a:ext>
                  </a:extLst>
                </p14:cNvPr>
                <p14:cNvContentPartPr/>
                <p14:nvPr/>
              </p14:nvContentPartPr>
              <p14:xfrm>
                <a:off x="327508" y="2165186"/>
                <a:ext cx="293400" cy="25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24BECC3-899C-4B27-B4D5-DAA036ECAE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8868" y="2156186"/>
                  <a:ext cx="311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9196B85-B923-46E1-98A2-12693B859A8F}"/>
                    </a:ext>
                  </a:extLst>
                </p14:cNvPr>
                <p14:cNvContentPartPr/>
                <p14:nvPr/>
              </p14:nvContentPartPr>
              <p14:xfrm>
                <a:off x="454588" y="2226026"/>
                <a:ext cx="98280" cy="128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9196B85-B923-46E1-98A2-12693B859A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5588" y="2217026"/>
                  <a:ext cx="115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720DEA-9016-4746-B237-B3FE2487EA89}"/>
                    </a:ext>
                  </a:extLst>
                </p14:cNvPr>
                <p14:cNvContentPartPr/>
                <p14:nvPr/>
              </p14:nvContentPartPr>
              <p14:xfrm>
                <a:off x="741508" y="2120546"/>
                <a:ext cx="98640" cy="7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720DEA-9016-4746-B237-B3FE2487EA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2508" y="2111546"/>
                  <a:ext cx="116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0A54A3-7F89-45CB-A277-CD84C89B3647}"/>
                    </a:ext>
                  </a:extLst>
                </p14:cNvPr>
                <p14:cNvContentPartPr/>
                <p14:nvPr/>
              </p14:nvContentPartPr>
              <p14:xfrm>
                <a:off x="797308" y="2059346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0A54A3-7F89-45CB-A277-CD84C89B36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8308" y="20503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5D7D335-7754-431B-82D2-E21822940668}"/>
                    </a:ext>
                  </a:extLst>
                </p14:cNvPr>
                <p14:cNvContentPartPr/>
                <p14:nvPr/>
              </p14:nvContentPartPr>
              <p14:xfrm>
                <a:off x="801628" y="2169866"/>
                <a:ext cx="6480" cy="7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5D7D335-7754-431B-82D2-E218229406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2628" y="2161226"/>
                  <a:ext cx="24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044B969-6AC6-4956-A284-FC5A8C9D18C9}"/>
                    </a:ext>
                  </a:extLst>
                </p14:cNvPr>
                <p14:cNvContentPartPr/>
                <p14:nvPr/>
              </p14:nvContentPartPr>
              <p14:xfrm>
                <a:off x="1026628" y="1962506"/>
                <a:ext cx="23040" cy="95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044B969-6AC6-4956-A284-FC5A8C9D18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7988" y="1953506"/>
                  <a:ext cx="40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27285E9-828C-4CAC-BD33-01F100D97E98}"/>
                    </a:ext>
                  </a:extLst>
                </p14:cNvPr>
                <p14:cNvContentPartPr/>
                <p14:nvPr/>
              </p14:nvContentPartPr>
              <p14:xfrm>
                <a:off x="967948" y="2115506"/>
                <a:ext cx="179640" cy="5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27285E9-828C-4CAC-BD33-01F100D97E9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8948" y="2106866"/>
                  <a:ext cx="197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582C1A3-2840-458F-B6E9-A780D7428FED}"/>
                    </a:ext>
                  </a:extLst>
                </p14:cNvPr>
                <p14:cNvContentPartPr/>
                <p14:nvPr/>
              </p14:nvContentPartPr>
              <p14:xfrm>
                <a:off x="1041388" y="2157986"/>
                <a:ext cx="81360" cy="132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582C1A3-2840-458F-B6E9-A780D7428F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2748" y="2148986"/>
                  <a:ext cx="990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48D3EFF-3B14-46C7-96D3-C3BEAFECCC9F}"/>
              </a:ext>
            </a:extLst>
          </p:cNvPr>
          <p:cNvGrpSpPr/>
          <p:nvPr/>
        </p:nvGrpSpPr>
        <p:grpSpPr>
          <a:xfrm>
            <a:off x="1373668" y="1929746"/>
            <a:ext cx="721800" cy="410040"/>
            <a:chOff x="1373668" y="1929746"/>
            <a:chExt cx="72180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0FB158-0C7A-44AD-8F13-8A1A2B8DCA5C}"/>
                    </a:ext>
                  </a:extLst>
                </p14:cNvPr>
                <p14:cNvContentPartPr/>
                <p14:nvPr/>
              </p14:nvContentPartPr>
              <p14:xfrm>
                <a:off x="1373668" y="2079866"/>
                <a:ext cx="43560" cy="3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0FB158-0C7A-44AD-8F13-8A1A2B8DCA5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65028" y="2071226"/>
                  <a:ext cx="61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8F81A84-390B-4FD4-A1A0-CE3E0BCFBCC2}"/>
                    </a:ext>
                  </a:extLst>
                </p14:cNvPr>
                <p14:cNvContentPartPr/>
                <p14:nvPr/>
              </p14:nvContentPartPr>
              <p14:xfrm>
                <a:off x="1382668" y="2119106"/>
                <a:ext cx="52200" cy="3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8F81A84-390B-4FD4-A1A0-CE3E0BCFBC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73668" y="2110106"/>
                  <a:ext cx="69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FD4EAC-04DE-4020-B1EF-28BD5F342830}"/>
                    </a:ext>
                  </a:extLst>
                </p14:cNvPr>
                <p14:cNvContentPartPr/>
                <p14:nvPr/>
              </p14:nvContentPartPr>
              <p14:xfrm>
                <a:off x="1587508" y="1958906"/>
                <a:ext cx="23400" cy="127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FD4EAC-04DE-4020-B1EF-28BD5F34283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78868" y="1950266"/>
                  <a:ext cx="41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65DE471-26B4-4705-9455-A79AF81857AC}"/>
                    </a:ext>
                  </a:extLst>
                </p14:cNvPr>
                <p14:cNvContentPartPr/>
                <p14:nvPr/>
              </p14:nvContentPartPr>
              <p14:xfrm>
                <a:off x="1659148" y="1967906"/>
                <a:ext cx="104760" cy="103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65DE471-26B4-4705-9455-A79AF81857A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50148" y="1959266"/>
                  <a:ext cx="122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500F0EF-BA78-4D19-99C4-64FA429ACA11}"/>
                    </a:ext>
                  </a:extLst>
                </p14:cNvPr>
                <p14:cNvContentPartPr/>
                <p14:nvPr/>
              </p14:nvContentPartPr>
              <p14:xfrm>
                <a:off x="1845628" y="2013986"/>
                <a:ext cx="100440" cy="7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500F0EF-BA78-4D19-99C4-64FA429ACA1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36988" y="2005346"/>
                  <a:ext cx="118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6170947-F1C2-429C-BCC8-8D93E1294105}"/>
                    </a:ext>
                  </a:extLst>
                </p14:cNvPr>
                <p14:cNvContentPartPr/>
                <p14:nvPr/>
              </p14:nvContentPartPr>
              <p14:xfrm>
                <a:off x="1902508" y="1959266"/>
                <a:ext cx="2520" cy="1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6170947-F1C2-429C-BCC8-8D93E129410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93868" y="1950266"/>
                  <a:ext cx="20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EB4BD7-4468-4CB5-947F-012976FDEFBB}"/>
                    </a:ext>
                  </a:extLst>
                </p14:cNvPr>
                <p14:cNvContentPartPr/>
                <p14:nvPr/>
              </p14:nvContentPartPr>
              <p14:xfrm>
                <a:off x="1899628" y="2058266"/>
                <a:ext cx="6840" cy="9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EB4BD7-4468-4CB5-947F-012976FDEFB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90628" y="2049266"/>
                  <a:ext cx="24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A332CC-A01F-4CD2-AFE4-D4645223CD91}"/>
                    </a:ext>
                  </a:extLst>
                </p14:cNvPr>
                <p14:cNvContentPartPr/>
                <p14:nvPr/>
              </p14:nvContentPartPr>
              <p14:xfrm>
                <a:off x="2060908" y="1929746"/>
                <a:ext cx="19080" cy="117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A332CC-A01F-4CD2-AFE4-D4645223CD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52268" y="1920746"/>
                  <a:ext cx="36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BACE33F-C9D6-46C4-BB6C-4DB332E08689}"/>
                    </a:ext>
                  </a:extLst>
                </p14:cNvPr>
                <p14:cNvContentPartPr/>
                <p14:nvPr/>
              </p14:nvContentPartPr>
              <p14:xfrm>
                <a:off x="1567348" y="2110826"/>
                <a:ext cx="520920" cy="46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BACE33F-C9D6-46C4-BB6C-4DB332E086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58348" y="2101826"/>
                  <a:ext cx="5385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C63210B-78FF-4C54-BEB7-EC8A4DAE19A5}"/>
                    </a:ext>
                  </a:extLst>
                </p14:cNvPr>
                <p14:cNvContentPartPr/>
                <p14:nvPr/>
              </p14:nvContentPartPr>
              <p14:xfrm>
                <a:off x="1687228" y="2200826"/>
                <a:ext cx="97920" cy="138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C63210B-78FF-4C54-BEB7-EC8A4DAE19A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78588" y="2192186"/>
                  <a:ext cx="115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762934-DE88-40D6-A289-456849825F60}"/>
                    </a:ext>
                  </a:extLst>
                </p14:cNvPr>
                <p14:cNvContentPartPr/>
                <p14:nvPr/>
              </p14:nvContentPartPr>
              <p14:xfrm>
                <a:off x="1877668" y="2263466"/>
                <a:ext cx="68400" cy="7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762934-DE88-40D6-A289-456849825F6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68668" y="2254466"/>
                  <a:ext cx="86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EF15E3B-A615-4272-ABF5-43D6781343B9}"/>
                    </a:ext>
                  </a:extLst>
                </p14:cNvPr>
                <p14:cNvContentPartPr/>
                <p14:nvPr/>
              </p14:nvContentPartPr>
              <p14:xfrm>
                <a:off x="1912228" y="2200466"/>
                <a:ext cx="4320" cy="3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EF15E3B-A615-4272-ABF5-43D6781343B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03588" y="2191826"/>
                  <a:ext cx="21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8E1CF0B-04DB-4237-AC2A-C1E3C3FB4BC5}"/>
                    </a:ext>
                  </a:extLst>
                </p14:cNvPr>
                <p14:cNvContentPartPr/>
                <p14:nvPr/>
              </p14:nvContentPartPr>
              <p14:xfrm>
                <a:off x="1915828" y="2323226"/>
                <a:ext cx="9720" cy="9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8E1CF0B-04DB-4237-AC2A-C1E3C3FB4B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07188" y="2314586"/>
                  <a:ext cx="27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20ABC6D-7A72-45D5-B26C-2FE4D2E14C4B}"/>
                    </a:ext>
                  </a:extLst>
                </p14:cNvPr>
                <p14:cNvContentPartPr/>
                <p14:nvPr/>
              </p14:nvContentPartPr>
              <p14:xfrm>
                <a:off x="2019148" y="2182466"/>
                <a:ext cx="76320" cy="131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20ABC6D-7A72-45D5-B26C-2FE4D2E14C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10148" y="2173826"/>
                  <a:ext cx="9396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6A016F7-9574-4385-BB15-F2721215B460}"/>
              </a:ext>
            </a:extLst>
          </p:cNvPr>
          <p:cNvGrpSpPr/>
          <p:nvPr/>
        </p:nvGrpSpPr>
        <p:grpSpPr>
          <a:xfrm>
            <a:off x="1437028" y="2635346"/>
            <a:ext cx="328320" cy="133920"/>
            <a:chOff x="1437028" y="2635346"/>
            <a:chExt cx="32832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3D424FB-722F-430D-A40A-E895A228CC8D}"/>
                    </a:ext>
                  </a:extLst>
                </p14:cNvPr>
                <p14:cNvContentPartPr/>
                <p14:nvPr/>
              </p14:nvContentPartPr>
              <p14:xfrm>
                <a:off x="1444588" y="2656586"/>
                <a:ext cx="57600" cy="10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3D424FB-722F-430D-A40A-E895A228CC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35948" y="2647946"/>
                  <a:ext cx="75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09F80A3-2AE7-4C5F-89BE-3AC643A24A42}"/>
                    </a:ext>
                  </a:extLst>
                </p14:cNvPr>
                <p14:cNvContentPartPr/>
                <p14:nvPr/>
              </p14:nvContentPartPr>
              <p14:xfrm>
                <a:off x="1437028" y="2710226"/>
                <a:ext cx="71280" cy="3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09F80A3-2AE7-4C5F-89BE-3AC643A24A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28028" y="2701226"/>
                  <a:ext cx="88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BC9F90F-969C-472E-B6BA-687FF2B01297}"/>
                    </a:ext>
                  </a:extLst>
                </p14:cNvPr>
                <p14:cNvContentPartPr/>
                <p14:nvPr/>
              </p14:nvContentPartPr>
              <p14:xfrm>
                <a:off x="1617028" y="2635346"/>
                <a:ext cx="16200" cy="91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BC9F90F-969C-472E-B6BA-687FF2B012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08388" y="2626706"/>
                  <a:ext cx="33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02A6E97-FBC6-45AD-9D94-C98DF0EF536C}"/>
                    </a:ext>
                  </a:extLst>
                </p14:cNvPr>
                <p14:cNvContentPartPr/>
                <p14:nvPr/>
              </p14:nvContentPartPr>
              <p14:xfrm>
                <a:off x="1674988" y="2642906"/>
                <a:ext cx="90360" cy="75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02A6E97-FBC6-45AD-9D94-C98DF0EF53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66348" y="2633906"/>
                  <a:ext cx="108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26F877F-0D42-40B5-9EF7-6E0FBD93B8CA}"/>
                    </a:ext>
                  </a:extLst>
                </p14:cNvPr>
                <p14:cNvContentPartPr/>
                <p14:nvPr/>
              </p14:nvContentPartPr>
              <p14:xfrm>
                <a:off x="1597228" y="2760626"/>
                <a:ext cx="153000" cy="8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26F877F-0D42-40B5-9EF7-6E0FBD93B8C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88588" y="2751986"/>
                  <a:ext cx="17064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2DAFE3D-5672-4857-AF10-53257486D93F}"/>
                  </a:ext>
                </a:extLst>
              </p14:cNvPr>
              <p14:cNvContentPartPr/>
              <p14:nvPr/>
            </p14:nvContentPartPr>
            <p14:xfrm>
              <a:off x="1678948" y="2832626"/>
              <a:ext cx="1440" cy="590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2DAFE3D-5672-4857-AF10-53257486D93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670308" y="2823626"/>
                <a:ext cx="1908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4E8055D-0772-49A9-B719-BA97AD3330B9}"/>
              </a:ext>
            </a:extLst>
          </p:cNvPr>
          <p:cNvGrpSpPr/>
          <p:nvPr/>
        </p:nvGrpSpPr>
        <p:grpSpPr>
          <a:xfrm>
            <a:off x="2036788" y="2635706"/>
            <a:ext cx="338760" cy="120240"/>
            <a:chOff x="2036788" y="2635706"/>
            <a:chExt cx="338760" cy="1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246781D-2F1E-48A8-8E41-9468D423DDB4}"/>
                    </a:ext>
                  </a:extLst>
                </p14:cNvPr>
                <p14:cNvContentPartPr/>
                <p14:nvPr/>
              </p14:nvContentPartPr>
              <p14:xfrm>
                <a:off x="2036788" y="2702666"/>
                <a:ext cx="41400" cy="2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246781D-2F1E-48A8-8E41-9468D423DDB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27788" y="2693666"/>
                  <a:ext cx="59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779BA9D-E23A-464E-8487-17467F2DC6F0}"/>
                    </a:ext>
                  </a:extLst>
                </p14:cNvPr>
                <p14:cNvContentPartPr/>
                <p14:nvPr/>
              </p14:nvContentPartPr>
              <p14:xfrm>
                <a:off x="2041108" y="2752706"/>
                <a:ext cx="37440" cy="3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779BA9D-E23A-464E-8487-17467F2DC6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32108" y="2743706"/>
                  <a:ext cx="55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CB7D4D7-04FB-41FD-BA82-9B59E1710C01}"/>
                    </a:ext>
                  </a:extLst>
                </p14:cNvPr>
                <p14:cNvContentPartPr/>
                <p14:nvPr/>
              </p14:nvContentPartPr>
              <p14:xfrm>
                <a:off x="2202748" y="2635706"/>
                <a:ext cx="21960" cy="113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CB7D4D7-04FB-41FD-BA82-9B59E1710C0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94108" y="2626706"/>
                  <a:ext cx="39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721057C-10B8-46BC-9252-E027D099B4D5}"/>
                    </a:ext>
                  </a:extLst>
                </p14:cNvPr>
                <p14:cNvContentPartPr/>
                <p14:nvPr/>
              </p14:nvContentPartPr>
              <p14:xfrm>
                <a:off x="2280508" y="2645066"/>
                <a:ext cx="95040" cy="102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721057C-10B8-46BC-9252-E027D099B4D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71508" y="2636066"/>
                  <a:ext cx="11268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762A4F6-15F8-4BB7-92B0-EC8564115495}"/>
                  </a:ext>
                </a:extLst>
              </p14:cNvPr>
              <p14:cNvContentPartPr/>
              <p14:nvPr/>
            </p14:nvContentPartPr>
            <p14:xfrm>
              <a:off x="1986388" y="2600786"/>
              <a:ext cx="399240" cy="18468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762A4F6-15F8-4BB7-92B0-EC856411549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32748" y="2492786"/>
                <a:ext cx="50688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BDF510E-8373-40D1-AADA-081FB8B40F16}"/>
                  </a:ext>
                </a:extLst>
              </p14:cNvPr>
              <p14:cNvContentPartPr/>
              <p14:nvPr/>
            </p14:nvContentPartPr>
            <p14:xfrm>
              <a:off x="419308" y="3065064"/>
              <a:ext cx="315360" cy="4590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BDF510E-8373-40D1-AADA-081FB8B40F1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10668" y="3056064"/>
                <a:ext cx="3330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04AA8AE-5B97-4547-8993-2C4D9D201B0A}"/>
                  </a:ext>
                </a:extLst>
              </p14:cNvPr>
              <p14:cNvContentPartPr/>
              <p14:nvPr/>
            </p14:nvContentPartPr>
            <p14:xfrm>
              <a:off x="483748" y="3519744"/>
              <a:ext cx="98640" cy="1584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04AA8AE-5B97-4547-8993-2C4D9D201B0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5108" y="3510744"/>
                <a:ext cx="116280" cy="17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7DEFB6B-1CF8-4337-A64B-526304A32CBE}"/>
              </a:ext>
            </a:extLst>
          </p:cNvPr>
          <p:cNvGrpSpPr/>
          <p:nvPr/>
        </p:nvGrpSpPr>
        <p:grpSpPr>
          <a:xfrm>
            <a:off x="456388" y="3744384"/>
            <a:ext cx="687960" cy="366480"/>
            <a:chOff x="456388" y="3744384"/>
            <a:chExt cx="68796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DBC9AF3-89D8-4DC4-B2F7-1D557706C46A}"/>
                    </a:ext>
                  </a:extLst>
                </p14:cNvPr>
                <p14:cNvContentPartPr/>
                <p14:nvPr/>
              </p14:nvContentPartPr>
              <p14:xfrm>
                <a:off x="501388" y="3774624"/>
                <a:ext cx="105120" cy="128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DBC9AF3-89D8-4DC4-B2F7-1D557706C46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2388" y="3765984"/>
                  <a:ext cx="122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272C246-43F5-4CFA-8002-74380F8EDA69}"/>
                    </a:ext>
                  </a:extLst>
                </p14:cNvPr>
                <p14:cNvContentPartPr/>
                <p14:nvPr/>
              </p14:nvContentPartPr>
              <p14:xfrm>
                <a:off x="456388" y="3936984"/>
                <a:ext cx="204480" cy="42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272C246-43F5-4CFA-8002-74380F8EDA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7748" y="3928344"/>
                  <a:ext cx="222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D540666-652A-45FA-B196-63BA0BC897AD}"/>
                    </a:ext>
                  </a:extLst>
                </p14:cNvPr>
                <p14:cNvContentPartPr/>
                <p14:nvPr/>
              </p14:nvContentPartPr>
              <p14:xfrm>
                <a:off x="785428" y="3902784"/>
                <a:ext cx="102600" cy="22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D540666-652A-45FA-B196-63BA0BC897A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6428" y="3893784"/>
                  <a:ext cx="120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C4AC2E-BBBA-4BDD-A917-3FA04238EDD7}"/>
                    </a:ext>
                  </a:extLst>
                </p14:cNvPr>
                <p14:cNvContentPartPr/>
                <p14:nvPr/>
              </p14:nvContentPartPr>
              <p14:xfrm>
                <a:off x="836188" y="3825744"/>
                <a:ext cx="2160" cy="4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C4AC2E-BBBA-4BDD-A917-3FA04238ED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7548" y="3816744"/>
                  <a:ext cx="19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3B7D0ED-3DAD-46B6-BCB2-B22FDB7C3247}"/>
                    </a:ext>
                  </a:extLst>
                </p14:cNvPr>
                <p14:cNvContentPartPr/>
                <p14:nvPr/>
              </p14:nvContentPartPr>
              <p14:xfrm>
                <a:off x="856708" y="3960744"/>
                <a:ext cx="11520" cy="15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3B7D0ED-3DAD-46B6-BCB2-B22FDB7C32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8068" y="3952104"/>
                  <a:ext cx="29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A9A4EE6-6E66-40DF-A0C2-F4A08DA33D12}"/>
                    </a:ext>
                  </a:extLst>
                </p14:cNvPr>
                <p14:cNvContentPartPr/>
                <p14:nvPr/>
              </p14:nvContentPartPr>
              <p14:xfrm>
                <a:off x="1007548" y="3744384"/>
                <a:ext cx="17280" cy="100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A9A4EE6-6E66-40DF-A0C2-F4A08DA33D1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8548" y="3735384"/>
                  <a:ext cx="34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BC869C6-4E51-4FE1-B6DC-395144D23BCB}"/>
                    </a:ext>
                  </a:extLst>
                </p14:cNvPr>
                <p14:cNvContentPartPr/>
                <p14:nvPr/>
              </p14:nvContentPartPr>
              <p14:xfrm>
                <a:off x="970828" y="3893064"/>
                <a:ext cx="144720" cy="158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BC869C6-4E51-4FE1-B6DC-395144D23BC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2188" y="3884424"/>
                  <a:ext cx="162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617D306-34A0-4D06-8055-51338BB1DA13}"/>
                    </a:ext>
                  </a:extLst>
                </p14:cNvPr>
                <p14:cNvContentPartPr/>
                <p14:nvPr/>
              </p14:nvContentPartPr>
              <p14:xfrm>
                <a:off x="1035988" y="3943104"/>
                <a:ext cx="108360" cy="1677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617D306-34A0-4D06-8055-51338BB1DA1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7348" y="3934104"/>
                  <a:ext cx="12600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9DBD67D-6A6B-4DB5-AF08-7202F61CE9AD}"/>
                  </a:ext>
                </a:extLst>
              </p14:cNvPr>
              <p14:cNvContentPartPr/>
              <p14:nvPr/>
            </p14:nvContentPartPr>
            <p14:xfrm>
              <a:off x="538108" y="4014220"/>
              <a:ext cx="79920" cy="13248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9DBD67D-6A6B-4DB5-AF08-7202F61CE9A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9108" y="4005580"/>
                <a:ext cx="9756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50FEB18-C1C6-4D89-9A56-432E0213797F}"/>
              </a:ext>
            </a:extLst>
          </p:cNvPr>
          <p:cNvGrpSpPr/>
          <p:nvPr/>
        </p:nvGrpSpPr>
        <p:grpSpPr>
          <a:xfrm>
            <a:off x="1303468" y="3436780"/>
            <a:ext cx="1418040" cy="780840"/>
            <a:chOff x="1303468" y="3436780"/>
            <a:chExt cx="1418040" cy="78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EDCB37A-5559-4B31-98F4-41C2034B42FB}"/>
                    </a:ext>
                  </a:extLst>
                </p14:cNvPr>
                <p14:cNvContentPartPr/>
                <p14:nvPr/>
              </p14:nvContentPartPr>
              <p14:xfrm>
                <a:off x="1303468" y="3498340"/>
                <a:ext cx="274680" cy="393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EDCB37A-5559-4B31-98F4-41C2034B42F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94468" y="3489340"/>
                  <a:ext cx="2923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583B461-CF0D-4B31-BA45-1A2A11FE8543}"/>
                    </a:ext>
                  </a:extLst>
                </p14:cNvPr>
                <p14:cNvContentPartPr/>
                <p14:nvPr/>
              </p14:nvContentPartPr>
              <p14:xfrm>
                <a:off x="1619548" y="3588340"/>
                <a:ext cx="156240" cy="128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583B461-CF0D-4B31-BA45-1A2A11FE85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10908" y="3579340"/>
                  <a:ext cx="173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EF4A642-5E9D-44B5-927E-78684433034B}"/>
                    </a:ext>
                  </a:extLst>
                </p14:cNvPr>
                <p14:cNvContentPartPr/>
                <p14:nvPr/>
              </p14:nvContentPartPr>
              <p14:xfrm>
                <a:off x="1804228" y="3608500"/>
                <a:ext cx="49320" cy="62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EF4A642-5E9D-44B5-927E-78684433034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95588" y="3599500"/>
                  <a:ext cx="66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DD76C00-CF01-49CB-8DD6-769D94786217}"/>
                    </a:ext>
                  </a:extLst>
                </p14:cNvPr>
                <p14:cNvContentPartPr/>
                <p14:nvPr/>
              </p14:nvContentPartPr>
              <p14:xfrm>
                <a:off x="1879108" y="3559180"/>
                <a:ext cx="156600" cy="75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DD76C00-CF01-49CB-8DD6-769D9478621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70108" y="3550540"/>
                  <a:ext cx="174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2C0F873-8441-4B33-A3A9-A68E32A694CC}"/>
                    </a:ext>
                  </a:extLst>
                </p14:cNvPr>
                <p14:cNvContentPartPr/>
                <p14:nvPr/>
              </p14:nvContentPartPr>
              <p14:xfrm>
                <a:off x="2162428" y="3455860"/>
                <a:ext cx="74520" cy="1339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2C0F873-8441-4B33-A3A9-A68E32A694C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53788" y="3446860"/>
                  <a:ext cx="92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C4ABE0F-C585-4667-8E90-229D3867A414}"/>
                    </a:ext>
                  </a:extLst>
                </p14:cNvPr>
                <p14:cNvContentPartPr/>
                <p14:nvPr/>
              </p14:nvContentPartPr>
              <p14:xfrm>
                <a:off x="2199148" y="3518860"/>
                <a:ext cx="58320" cy="37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C4ABE0F-C585-4667-8E90-229D3867A4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90148" y="3510220"/>
                  <a:ext cx="75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ADDBCAA-52EA-446A-8C6C-97460E6DE229}"/>
                    </a:ext>
                  </a:extLst>
                </p14:cNvPr>
                <p14:cNvContentPartPr/>
                <p14:nvPr/>
              </p14:nvContentPartPr>
              <p14:xfrm>
                <a:off x="2207788" y="3436780"/>
                <a:ext cx="212040" cy="119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ADDBCAA-52EA-446A-8C6C-97460E6DE22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99148" y="3428140"/>
                  <a:ext cx="229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D4F26A4-E520-4D4A-B8C0-5721C0E584CF}"/>
                    </a:ext>
                  </a:extLst>
                </p14:cNvPr>
                <p14:cNvContentPartPr/>
                <p14:nvPr/>
              </p14:nvContentPartPr>
              <p14:xfrm>
                <a:off x="1741948" y="3833140"/>
                <a:ext cx="84600" cy="98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D4F26A4-E520-4D4A-B8C0-5721C0E584C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33308" y="3824140"/>
                  <a:ext cx="102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8753AA7-5AED-46A4-B9C0-BA28A7F368D6}"/>
                    </a:ext>
                  </a:extLst>
                </p14:cNvPr>
                <p14:cNvContentPartPr/>
                <p14:nvPr/>
              </p14:nvContentPartPr>
              <p14:xfrm>
                <a:off x="1835548" y="3846100"/>
                <a:ext cx="87840" cy="52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8753AA7-5AED-46A4-B9C0-BA28A7F368D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26908" y="3837100"/>
                  <a:ext cx="105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4F91CF6-CD4B-4989-98C2-436EC4C8B825}"/>
                    </a:ext>
                  </a:extLst>
                </p14:cNvPr>
                <p14:cNvContentPartPr/>
                <p14:nvPr/>
              </p14:nvContentPartPr>
              <p14:xfrm>
                <a:off x="1950028" y="3765100"/>
                <a:ext cx="202320" cy="102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4F91CF6-CD4B-4989-98C2-436EC4C8B82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41388" y="3756460"/>
                  <a:ext cx="219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A2A83CC-586C-4606-9483-197ABB036AA4}"/>
                    </a:ext>
                  </a:extLst>
                </p14:cNvPr>
                <p14:cNvContentPartPr/>
                <p14:nvPr/>
              </p14:nvContentPartPr>
              <p14:xfrm>
                <a:off x="2221108" y="3698140"/>
                <a:ext cx="142920" cy="74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A2A83CC-586C-4606-9483-197ABB036A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12468" y="3689500"/>
                  <a:ext cx="160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311F3F8-7A76-4703-86F1-AF90BBE73BC6}"/>
                    </a:ext>
                  </a:extLst>
                </p14:cNvPr>
                <p14:cNvContentPartPr/>
                <p14:nvPr/>
              </p14:nvContentPartPr>
              <p14:xfrm>
                <a:off x="1896028" y="4093780"/>
                <a:ext cx="176400" cy="123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311F3F8-7A76-4703-86F1-AF90BBE73B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87388" y="4084780"/>
                  <a:ext cx="194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10785A5-20FB-46CB-86F1-A4F27FC1925B}"/>
                    </a:ext>
                  </a:extLst>
                </p14:cNvPr>
                <p14:cNvContentPartPr/>
                <p14:nvPr/>
              </p14:nvContentPartPr>
              <p14:xfrm>
                <a:off x="2045068" y="4031140"/>
                <a:ext cx="86400" cy="77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10785A5-20FB-46CB-86F1-A4F27FC1925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36428" y="4022500"/>
                  <a:ext cx="104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5BA9BC5-9FD8-4818-ADC6-6AC0E011417D}"/>
                    </a:ext>
                  </a:extLst>
                </p14:cNvPr>
                <p14:cNvContentPartPr/>
                <p14:nvPr/>
              </p14:nvContentPartPr>
              <p14:xfrm>
                <a:off x="2155228" y="3993340"/>
                <a:ext cx="83520" cy="712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5BA9BC5-9FD8-4818-ADC6-6AC0E011417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46588" y="3984340"/>
                  <a:ext cx="101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A1FC5F9-8826-421C-BF93-4E365C1141A0}"/>
                    </a:ext>
                  </a:extLst>
                </p14:cNvPr>
                <p14:cNvContentPartPr/>
                <p14:nvPr/>
              </p14:nvContentPartPr>
              <p14:xfrm>
                <a:off x="2245588" y="3951220"/>
                <a:ext cx="43560" cy="738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A1FC5F9-8826-421C-BF93-4E365C1141A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36588" y="3942580"/>
                  <a:ext cx="61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091E078-DF69-4D77-9E9D-D41D0ADFB8FD}"/>
                    </a:ext>
                  </a:extLst>
                </p14:cNvPr>
                <p14:cNvContentPartPr/>
                <p14:nvPr/>
              </p14:nvContentPartPr>
              <p14:xfrm>
                <a:off x="2298148" y="3879580"/>
                <a:ext cx="52560" cy="104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091E078-DF69-4D77-9E9D-D41D0ADFB8F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89148" y="3870580"/>
                  <a:ext cx="70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678CB8C-A9EC-40E1-82BB-CB5AD60336CB}"/>
                    </a:ext>
                  </a:extLst>
                </p14:cNvPr>
                <p14:cNvContentPartPr/>
                <p14:nvPr/>
              </p14:nvContentPartPr>
              <p14:xfrm>
                <a:off x="2330908" y="3917020"/>
                <a:ext cx="63360" cy="30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678CB8C-A9EC-40E1-82BB-CB5AD60336C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22268" y="3908020"/>
                  <a:ext cx="81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B47C509-64F5-4751-9A31-B46F36AB4AE1}"/>
                    </a:ext>
                  </a:extLst>
                </p14:cNvPr>
                <p14:cNvContentPartPr/>
                <p14:nvPr/>
              </p14:nvContentPartPr>
              <p14:xfrm>
                <a:off x="2420908" y="3891100"/>
                <a:ext cx="38160" cy="532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B47C509-64F5-4751-9A31-B46F36AB4AE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11908" y="3882460"/>
                  <a:ext cx="55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4B59FE9-BCBA-4D05-94F5-041D6662080E}"/>
                    </a:ext>
                  </a:extLst>
                </p14:cNvPr>
                <p14:cNvContentPartPr/>
                <p14:nvPr/>
              </p14:nvContentPartPr>
              <p14:xfrm>
                <a:off x="2465908" y="3883900"/>
                <a:ext cx="48600" cy="32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4B59FE9-BCBA-4D05-94F5-041D6662080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57268" y="3875260"/>
                  <a:ext cx="66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283720E-3C8D-4252-8F2B-5D06686302A9}"/>
                    </a:ext>
                  </a:extLst>
                </p14:cNvPr>
                <p14:cNvContentPartPr/>
                <p14:nvPr/>
              </p14:nvContentPartPr>
              <p14:xfrm>
                <a:off x="2379148" y="3891100"/>
                <a:ext cx="720" cy="2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283720E-3C8D-4252-8F2B-5D06686302A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70148" y="3882460"/>
                  <a:ext cx="18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FE9EFBE-1D05-4D5C-B51B-AD722A1AFDD1}"/>
                    </a:ext>
                  </a:extLst>
                </p14:cNvPr>
                <p14:cNvContentPartPr/>
                <p14:nvPr/>
              </p14:nvContentPartPr>
              <p14:xfrm>
                <a:off x="2569228" y="3724420"/>
                <a:ext cx="152280" cy="1591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FE9EFBE-1D05-4D5C-B51B-AD722A1AFDD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60588" y="3715780"/>
                  <a:ext cx="1699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4F84B79-FFFF-4204-A998-0A36147D1C06}"/>
              </a:ext>
            </a:extLst>
          </p:cNvPr>
          <p:cNvGrpSpPr/>
          <p:nvPr/>
        </p:nvGrpSpPr>
        <p:grpSpPr>
          <a:xfrm>
            <a:off x="1136068" y="5152778"/>
            <a:ext cx="754920" cy="316800"/>
            <a:chOff x="1136068" y="5152778"/>
            <a:chExt cx="75492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5261883-CA5F-4151-99F3-B9E673F915AA}"/>
                    </a:ext>
                  </a:extLst>
                </p14:cNvPr>
                <p14:cNvContentPartPr/>
                <p14:nvPr/>
              </p14:nvContentPartPr>
              <p14:xfrm>
                <a:off x="1150828" y="5308658"/>
                <a:ext cx="37440" cy="12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5261883-CA5F-4151-99F3-B9E673F915A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2188" y="5299658"/>
                  <a:ext cx="55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5622E41-FB7D-4B80-A33B-82EC3351F390}"/>
                    </a:ext>
                  </a:extLst>
                </p14:cNvPr>
                <p14:cNvContentPartPr/>
                <p14:nvPr/>
              </p14:nvContentPartPr>
              <p14:xfrm>
                <a:off x="1136068" y="5352578"/>
                <a:ext cx="39600" cy="18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5622E41-FB7D-4B80-A33B-82EC3351F3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27428" y="5343938"/>
                  <a:ext cx="57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5D6EC6-4238-487D-9E83-8C93472791F8}"/>
                    </a:ext>
                  </a:extLst>
                </p14:cNvPr>
                <p14:cNvContentPartPr/>
                <p14:nvPr/>
              </p14:nvContentPartPr>
              <p14:xfrm>
                <a:off x="1296628" y="5175818"/>
                <a:ext cx="66960" cy="36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5D6EC6-4238-487D-9E83-8C93472791F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87988" y="5167178"/>
                  <a:ext cx="84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733692B-9ADC-44C1-8CA9-7C3CC1A7148C}"/>
                    </a:ext>
                  </a:extLst>
                </p14:cNvPr>
                <p14:cNvContentPartPr/>
                <p14:nvPr/>
              </p14:nvContentPartPr>
              <p14:xfrm>
                <a:off x="1276468" y="5182298"/>
                <a:ext cx="79920" cy="1044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733692B-9ADC-44C1-8CA9-7C3CC1A7148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67828" y="5173298"/>
                  <a:ext cx="97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C5AF4BB-D142-4A82-B909-992254E4E2F8}"/>
                    </a:ext>
                  </a:extLst>
                </p14:cNvPr>
                <p14:cNvContentPartPr/>
                <p14:nvPr/>
              </p14:nvContentPartPr>
              <p14:xfrm>
                <a:off x="1250548" y="5311538"/>
                <a:ext cx="154440" cy="126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C5AF4BB-D142-4A82-B909-992254E4E2F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41548" y="5302538"/>
                  <a:ext cx="172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1EB763B-67D8-4936-B1BB-8841BB99F109}"/>
                    </a:ext>
                  </a:extLst>
                </p14:cNvPr>
                <p14:cNvContentPartPr/>
                <p14:nvPr/>
              </p14:nvContentPartPr>
              <p14:xfrm>
                <a:off x="1287988" y="5361578"/>
                <a:ext cx="71280" cy="1080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1EB763B-67D8-4936-B1BB-8841BB99F10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78988" y="5352578"/>
                  <a:ext cx="88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4A937CE-6D5D-4759-9B85-FD33473092BD}"/>
                    </a:ext>
                  </a:extLst>
                </p14:cNvPr>
                <p14:cNvContentPartPr/>
                <p14:nvPr/>
              </p14:nvContentPartPr>
              <p14:xfrm>
                <a:off x="1496428" y="5317298"/>
                <a:ext cx="124920" cy="16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4A937CE-6D5D-4759-9B85-FD33473092B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87428" y="5308658"/>
                  <a:ext cx="142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CE58F31-47B7-4875-AB75-7390E0A9E284}"/>
                    </a:ext>
                  </a:extLst>
                </p14:cNvPr>
                <p14:cNvContentPartPr/>
                <p14:nvPr/>
              </p14:nvContentPartPr>
              <p14:xfrm>
                <a:off x="1555108" y="5259698"/>
                <a:ext cx="2160" cy="2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CE58F31-47B7-4875-AB75-7390E0A9E28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46108" y="5250698"/>
                  <a:ext cx="1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9D11928-8ED1-42FE-A1E1-EC5D7C09099D}"/>
                    </a:ext>
                  </a:extLst>
                </p14:cNvPr>
                <p14:cNvContentPartPr/>
                <p14:nvPr/>
              </p14:nvContentPartPr>
              <p14:xfrm>
                <a:off x="1559788" y="5377778"/>
                <a:ext cx="720" cy="36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9D11928-8ED1-42FE-A1E1-EC5D7C09099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51148" y="5368778"/>
                  <a:ext cx="18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D57F167-68A4-476E-B845-16109A46983B}"/>
                    </a:ext>
                  </a:extLst>
                </p14:cNvPr>
                <p14:cNvContentPartPr/>
                <p14:nvPr/>
              </p14:nvContentPartPr>
              <p14:xfrm>
                <a:off x="1794508" y="5152778"/>
                <a:ext cx="7200" cy="114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D57F167-68A4-476E-B845-16109A4698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85868" y="5144138"/>
                  <a:ext cx="24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3529AD4-97C6-4162-8597-A2042F423B57}"/>
                    </a:ext>
                  </a:extLst>
                </p14:cNvPr>
                <p14:cNvContentPartPr/>
                <p14:nvPr/>
              </p14:nvContentPartPr>
              <p14:xfrm>
                <a:off x="1726828" y="5305058"/>
                <a:ext cx="164160" cy="86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3529AD4-97C6-4162-8597-A2042F423B5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18188" y="5296418"/>
                  <a:ext cx="181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F45DD19-76C9-4758-8F9C-15BE42281906}"/>
                    </a:ext>
                  </a:extLst>
                </p14:cNvPr>
                <p14:cNvContentPartPr/>
                <p14:nvPr/>
              </p14:nvContentPartPr>
              <p14:xfrm>
                <a:off x="1795948" y="5347898"/>
                <a:ext cx="81720" cy="1188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F45DD19-76C9-4758-8F9C-15BE4228190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87308" y="5338898"/>
                  <a:ext cx="9936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2AAF519A-9379-42C4-828B-0FF78A6C0E68}"/>
                  </a:ext>
                </a:extLst>
              </p14:cNvPr>
              <p14:cNvContentPartPr/>
              <p14:nvPr/>
            </p14:nvContentPartPr>
            <p14:xfrm>
              <a:off x="1281508" y="5578298"/>
              <a:ext cx="81000" cy="14148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2AAF519A-9379-42C4-828B-0FF78A6C0E6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272508" y="5569658"/>
                <a:ext cx="986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CEEB2EA-EBFA-4916-B696-E383AF90CEB2}"/>
                  </a:ext>
                </a:extLst>
              </p14:cNvPr>
              <p14:cNvContentPartPr/>
              <p14:nvPr/>
            </p14:nvContentPartPr>
            <p14:xfrm>
              <a:off x="1885948" y="5516738"/>
              <a:ext cx="69120" cy="19260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CEEB2EA-EBFA-4916-B696-E383AF90CEB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877308" y="5508098"/>
                <a:ext cx="8676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F9D48F4-3D93-4627-BF59-EAC8026DB14D}"/>
              </a:ext>
            </a:extLst>
          </p:cNvPr>
          <p:cNvGrpSpPr/>
          <p:nvPr/>
        </p:nvGrpSpPr>
        <p:grpSpPr>
          <a:xfrm>
            <a:off x="977308" y="5627978"/>
            <a:ext cx="182880" cy="133200"/>
            <a:chOff x="977308" y="5627978"/>
            <a:chExt cx="18288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AA8D6F8-C3BD-421A-AFD3-A4881163DF6A}"/>
                    </a:ext>
                  </a:extLst>
                </p14:cNvPr>
                <p14:cNvContentPartPr/>
                <p14:nvPr/>
              </p14:nvContentPartPr>
              <p14:xfrm>
                <a:off x="987388" y="5678378"/>
                <a:ext cx="56520" cy="828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AA8D6F8-C3BD-421A-AFD3-A4881163DF6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8388" y="5669378"/>
                  <a:ext cx="74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7CD8650-B004-4316-9E53-4B8F97C1B8A2}"/>
                    </a:ext>
                  </a:extLst>
                </p14:cNvPr>
                <p14:cNvContentPartPr/>
                <p14:nvPr/>
              </p14:nvContentPartPr>
              <p14:xfrm>
                <a:off x="977308" y="5697098"/>
                <a:ext cx="68400" cy="460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7CD8650-B004-4316-9E53-4B8F97C1B8A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8668" y="5688458"/>
                  <a:ext cx="86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91E40F4-EC86-4914-96C9-89BE152813E4}"/>
                    </a:ext>
                  </a:extLst>
                </p14:cNvPr>
                <p14:cNvContentPartPr/>
                <p14:nvPr/>
              </p14:nvContentPartPr>
              <p14:xfrm>
                <a:off x="1082068" y="5627978"/>
                <a:ext cx="78120" cy="1220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91E40F4-EC86-4914-96C9-89BE152813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3068" y="5618978"/>
                  <a:ext cx="9576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CE05FEC-FF0F-41CE-8287-ED0593D97662}"/>
              </a:ext>
            </a:extLst>
          </p:cNvPr>
          <p:cNvGrpSpPr/>
          <p:nvPr/>
        </p:nvGrpSpPr>
        <p:grpSpPr>
          <a:xfrm>
            <a:off x="2010508" y="5523218"/>
            <a:ext cx="181800" cy="137520"/>
            <a:chOff x="2010508" y="5523218"/>
            <a:chExt cx="18180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D73F736-F04D-469C-8C9D-0C27E051C785}"/>
                    </a:ext>
                  </a:extLst>
                </p14:cNvPr>
                <p14:cNvContentPartPr/>
                <p14:nvPr/>
              </p14:nvContentPartPr>
              <p14:xfrm>
                <a:off x="2010508" y="5597018"/>
                <a:ext cx="43200" cy="554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D73F736-F04D-469C-8C9D-0C27E051C7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001508" y="5588018"/>
                  <a:ext cx="60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F29EBCE-E13D-484E-A505-70DC76AFD253}"/>
                    </a:ext>
                  </a:extLst>
                </p14:cNvPr>
                <p14:cNvContentPartPr/>
                <p14:nvPr/>
              </p14:nvContentPartPr>
              <p14:xfrm>
                <a:off x="2012668" y="5598458"/>
                <a:ext cx="59040" cy="435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F29EBCE-E13D-484E-A505-70DC76AFD25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04028" y="5589458"/>
                  <a:ext cx="76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7238C7C-3884-417B-86BB-6265072C8A7D}"/>
                    </a:ext>
                  </a:extLst>
                </p14:cNvPr>
                <p14:cNvContentPartPr/>
                <p14:nvPr/>
              </p14:nvContentPartPr>
              <p14:xfrm>
                <a:off x="2115268" y="5523218"/>
                <a:ext cx="77040" cy="1375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7238C7C-3884-417B-86BB-6265072C8A7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06268" y="5514218"/>
                  <a:ext cx="9468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743AE77E-8EF5-4A76-B9C4-96A0444F0E8E}"/>
              </a:ext>
            </a:extLst>
          </p:cNvPr>
          <p:cNvGrpSpPr/>
          <p:nvPr/>
        </p:nvGrpSpPr>
        <p:grpSpPr>
          <a:xfrm>
            <a:off x="1050388" y="5803658"/>
            <a:ext cx="882360" cy="327240"/>
            <a:chOff x="1050388" y="5803658"/>
            <a:chExt cx="88236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2F7B183-2E1A-40B8-B231-DDD2CCD373BC}"/>
                    </a:ext>
                  </a:extLst>
                </p14:cNvPr>
                <p14:cNvContentPartPr/>
                <p14:nvPr/>
              </p14:nvContentPartPr>
              <p14:xfrm>
                <a:off x="1207708" y="5814458"/>
                <a:ext cx="76680" cy="1209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2F7B183-2E1A-40B8-B231-DDD2CCD373B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98708" y="5805818"/>
                  <a:ext cx="94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941860F-4D83-48B1-A575-D99071CA2313}"/>
                    </a:ext>
                  </a:extLst>
                </p14:cNvPr>
                <p14:cNvContentPartPr/>
                <p14:nvPr/>
              </p14:nvContentPartPr>
              <p14:xfrm>
                <a:off x="1338748" y="5841458"/>
                <a:ext cx="55800" cy="662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941860F-4D83-48B1-A575-D99071CA231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30108" y="5832818"/>
                  <a:ext cx="73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914A6C3-3E2B-41C1-87A1-E0B06467C179}"/>
                    </a:ext>
                  </a:extLst>
                </p14:cNvPr>
                <p14:cNvContentPartPr/>
                <p14:nvPr/>
              </p14:nvContentPartPr>
              <p14:xfrm>
                <a:off x="1339828" y="5845418"/>
                <a:ext cx="51120" cy="61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914A6C3-3E2B-41C1-87A1-E0B06467C17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30828" y="5836418"/>
                  <a:ext cx="68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A710CBF-673E-4FD1-B4D9-E79C16B62ADB}"/>
                    </a:ext>
                  </a:extLst>
                </p14:cNvPr>
                <p14:cNvContentPartPr/>
                <p14:nvPr/>
              </p14:nvContentPartPr>
              <p14:xfrm>
                <a:off x="1444228" y="5803658"/>
                <a:ext cx="70920" cy="124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A710CBF-673E-4FD1-B4D9-E79C16B62AD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35228" y="5794658"/>
                  <a:ext cx="88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3BA6A67-CF8F-4CB2-A4F3-6D7DC3E2D547}"/>
                    </a:ext>
                  </a:extLst>
                </p14:cNvPr>
                <p14:cNvContentPartPr/>
                <p14:nvPr/>
              </p14:nvContentPartPr>
              <p14:xfrm>
                <a:off x="1182508" y="5959538"/>
                <a:ext cx="353160" cy="309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3BA6A67-CF8F-4CB2-A4F3-6D7DC3E2D54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73868" y="5950538"/>
                  <a:ext cx="370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20C245D-8105-486E-92C1-5A66702981AB}"/>
                    </a:ext>
                  </a:extLst>
                </p14:cNvPr>
                <p14:cNvContentPartPr/>
                <p14:nvPr/>
              </p14:nvContentPartPr>
              <p14:xfrm>
                <a:off x="1244428" y="6042698"/>
                <a:ext cx="72360" cy="882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20C245D-8105-486E-92C1-5A66702981A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35788" y="6034058"/>
                  <a:ext cx="90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1DCB298-BD1A-4BDD-915B-27802748F5B2}"/>
                    </a:ext>
                  </a:extLst>
                </p14:cNvPr>
                <p14:cNvContentPartPr/>
                <p14:nvPr/>
              </p14:nvContentPartPr>
              <p14:xfrm>
                <a:off x="1668148" y="5921738"/>
                <a:ext cx="94680" cy="140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1DCB298-BD1A-4BDD-915B-27802748F5B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59148" y="5912738"/>
                  <a:ext cx="112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9316F73-E8D8-4C4F-8F8A-C27EAC065ED1}"/>
                    </a:ext>
                  </a:extLst>
                </p14:cNvPr>
                <p14:cNvContentPartPr/>
                <p14:nvPr/>
              </p14:nvContentPartPr>
              <p14:xfrm>
                <a:off x="1721068" y="5871698"/>
                <a:ext cx="2880" cy="36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9316F73-E8D8-4C4F-8F8A-C27EAC065ED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12428" y="5863058"/>
                  <a:ext cx="20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94D3FB8-C320-45E5-B2E5-68FE0FC3E09B}"/>
                    </a:ext>
                  </a:extLst>
                </p14:cNvPr>
                <p14:cNvContentPartPr/>
                <p14:nvPr/>
              </p14:nvContentPartPr>
              <p14:xfrm>
                <a:off x="1711708" y="5989058"/>
                <a:ext cx="8280" cy="46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94D3FB8-C320-45E5-B2E5-68FE0FC3E09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03068" y="5980058"/>
                  <a:ext cx="25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8106849-9EF6-49B0-B0AB-387833BCAF91}"/>
                    </a:ext>
                  </a:extLst>
                </p14:cNvPr>
                <p14:cNvContentPartPr/>
                <p14:nvPr/>
              </p14:nvContentPartPr>
              <p14:xfrm>
                <a:off x="1903588" y="5852258"/>
                <a:ext cx="29160" cy="192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8106849-9EF6-49B0-B0AB-387833BCAF9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94588" y="5843618"/>
                  <a:ext cx="46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A0391C0-29EF-45A9-9B2D-796D38C857A6}"/>
                    </a:ext>
                  </a:extLst>
                </p14:cNvPr>
                <p14:cNvContentPartPr/>
                <p14:nvPr/>
              </p14:nvContentPartPr>
              <p14:xfrm>
                <a:off x="1050748" y="5948378"/>
                <a:ext cx="26640" cy="90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A0391C0-29EF-45A9-9B2D-796D38C857A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2108" y="5939378"/>
                  <a:ext cx="44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E8C4002-F4AB-4511-8DBE-628823CD8C67}"/>
                    </a:ext>
                  </a:extLst>
                </p14:cNvPr>
                <p14:cNvContentPartPr/>
                <p14:nvPr/>
              </p14:nvContentPartPr>
              <p14:xfrm>
                <a:off x="1050388" y="6011378"/>
                <a:ext cx="22320" cy="97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E8C4002-F4AB-4511-8DBE-628823CD8C6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1748" y="6002738"/>
                  <a:ext cx="3996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B4C7DB1-689A-4E2E-AF80-451D47FEA5CA}"/>
              </a:ext>
            </a:extLst>
          </p:cNvPr>
          <p:cNvGrpSpPr/>
          <p:nvPr/>
        </p:nvGrpSpPr>
        <p:grpSpPr>
          <a:xfrm>
            <a:off x="1108708" y="6375338"/>
            <a:ext cx="685080" cy="311400"/>
            <a:chOff x="1108708" y="6375338"/>
            <a:chExt cx="68508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B48CFD0-131A-4A8E-BA98-B065735718AF}"/>
                    </a:ext>
                  </a:extLst>
                </p14:cNvPr>
                <p14:cNvContentPartPr/>
                <p14:nvPr/>
              </p14:nvContentPartPr>
              <p14:xfrm>
                <a:off x="1108708" y="6450578"/>
                <a:ext cx="68400" cy="136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B48CFD0-131A-4A8E-BA98-B065735718A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9708" y="6441938"/>
                  <a:ext cx="86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94BF12F-8BDB-48B2-AB1A-86001B967DE6}"/>
                    </a:ext>
                  </a:extLst>
                </p14:cNvPr>
                <p14:cNvContentPartPr/>
                <p14:nvPr/>
              </p14:nvContentPartPr>
              <p14:xfrm>
                <a:off x="1128868" y="6508538"/>
                <a:ext cx="36000" cy="154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94BF12F-8BDB-48B2-AB1A-86001B967DE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20228" y="6499898"/>
                  <a:ext cx="53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32D14E2-E527-42A3-8B5B-DAA69C4D49D8}"/>
                    </a:ext>
                  </a:extLst>
                </p14:cNvPr>
                <p14:cNvContentPartPr/>
                <p14:nvPr/>
              </p14:nvContentPartPr>
              <p14:xfrm>
                <a:off x="1290508" y="6375338"/>
                <a:ext cx="83160" cy="1134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32D14E2-E527-42A3-8B5B-DAA69C4D49D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81508" y="6366698"/>
                  <a:ext cx="100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5C1E31A-86DF-45AF-B0BC-5055B2CE8D10}"/>
                    </a:ext>
                  </a:extLst>
                </p14:cNvPr>
                <p14:cNvContentPartPr/>
                <p14:nvPr/>
              </p14:nvContentPartPr>
              <p14:xfrm>
                <a:off x="1394188" y="6386138"/>
                <a:ext cx="83520" cy="842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5C1E31A-86DF-45AF-B0BC-5055B2CE8D1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385548" y="6377498"/>
                  <a:ext cx="101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94D5201-5EC8-4AAB-AADE-8CF5D27F506D}"/>
                    </a:ext>
                  </a:extLst>
                </p14:cNvPr>
                <p14:cNvContentPartPr/>
                <p14:nvPr/>
              </p14:nvContentPartPr>
              <p14:xfrm>
                <a:off x="1311748" y="6525458"/>
                <a:ext cx="158400" cy="9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94D5201-5EC8-4AAB-AADE-8CF5D27F506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303108" y="6516458"/>
                  <a:ext cx="176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EF3005A-E4F9-468C-82E4-192B0ED86F83}"/>
                    </a:ext>
                  </a:extLst>
                </p14:cNvPr>
                <p14:cNvContentPartPr/>
                <p14:nvPr/>
              </p14:nvContentPartPr>
              <p14:xfrm>
                <a:off x="1369708" y="6579458"/>
                <a:ext cx="55440" cy="1072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EF3005A-E4F9-468C-82E4-192B0ED86F8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60708" y="6570818"/>
                  <a:ext cx="73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297A2AE-7168-4DBA-89FE-F480A5C73162}"/>
                    </a:ext>
                  </a:extLst>
                </p14:cNvPr>
                <p14:cNvContentPartPr/>
                <p14:nvPr/>
              </p14:nvContentPartPr>
              <p14:xfrm>
                <a:off x="1610908" y="6506018"/>
                <a:ext cx="92880" cy="169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297A2AE-7168-4DBA-89FE-F480A5C7316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02268" y="6497378"/>
                  <a:ext cx="110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07134D3-1427-4B34-A5A8-8AD16F0A4C8A}"/>
                    </a:ext>
                  </a:extLst>
                </p14:cNvPr>
                <p14:cNvContentPartPr/>
                <p14:nvPr/>
              </p14:nvContentPartPr>
              <p14:xfrm>
                <a:off x="1668868" y="6448418"/>
                <a:ext cx="1080" cy="36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07134D3-1427-4B34-A5A8-8AD16F0A4C8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59868" y="6439778"/>
                  <a:ext cx="18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B62220C-0F08-49D4-9CF0-033453021892}"/>
                    </a:ext>
                  </a:extLst>
                </p14:cNvPr>
                <p14:cNvContentPartPr/>
                <p14:nvPr/>
              </p14:nvContentPartPr>
              <p14:xfrm>
                <a:off x="1666708" y="6584138"/>
                <a:ext cx="11160" cy="54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B62220C-0F08-49D4-9CF0-03345302189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58068" y="6575498"/>
                  <a:ext cx="28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5FC89C1-779F-4F79-BB87-881155CA7146}"/>
                    </a:ext>
                  </a:extLst>
                </p14:cNvPr>
                <p14:cNvContentPartPr/>
                <p14:nvPr/>
              </p14:nvContentPartPr>
              <p14:xfrm>
                <a:off x="1787308" y="6428978"/>
                <a:ext cx="6480" cy="1447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5FC89C1-779F-4F79-BB87-881155CA714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78668" y="6420338"/>
                  <a:ext cx="2412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FD5DA23E-FB63-4C53-A5E8-16EDC1B65D79}"/>
              </a:ext>
            </a:extLst>
          </p:cNvPr>
          <p:cNvGrpSpPr/>
          <p:nvPr/>
        </p:nvGrpSpPr>
        <p:grpSpPr>
          <a:xfrm>
            <a:off x="2032828" y="6452018"/>
            <a:ext cx="49320" cy="50040"/>
            <a:chOff x="2032828" y="6452018"/>
            <a:chExt cx="49320" cy="5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685DA0B-F220-4D9E-80FD-35455CE30B31}"/>
                    </a:ext>
                  </a:extLst>
                </p14:cNvPr>
                <p14:cNvContentPartPr/>
                <p14:nvPr/>
              </p14:nvContentPartPr>
              <p14:xfrm>
                <a:off x="2032828" y="6452018"/>
                <a:ext cx="36360" cy="5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685DA0B-F220-4D9E-80FD-35455CE30B3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024188" y="6443018"/>
                  <a:ext cx="54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874A908-7DF0-49BA-9E43-6F86C7C6BD84}"/>
                    </a:ext>
                  </a:extLst>
                </p14:cNvPr>
                <p14:cNvContentPartPr/>
                <p14:nvPr/>
              </p14:nvContentPartPr>
              <p14:xfrm>
                <a:off x="2034628" y="6499538"/>
                <a:ext cx="47520" cy="25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874A908-7DF0-49BA-9E43-6F86C7C6BD8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25988" y="6490538"/>
                  <a:ext cx="6516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48C12BB-D4DA-40DA-BBC2-7B3AC7DB210D}"/>
              </a:ext>
            </a:extLst>
          </p:cNvPr>
          <p:cNvGrpSpPr/>
          <p:nvPr/>
        </p:nvGrpSpPr>
        <p:grpSpPr>
          <a:xfrm>
            <a:off x="2337028" y="6327818"/>
            <a:ext cx="432000" cy="271800"/>
            <a:chOff x="2337028" y="6327818"/>
            <a:chExt cx="43200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BBBA80A-C852-4281-87DE-FA9E6E721F23}"/>
                    </a:ext>
                  </a:extLst>
                </p14:cNvPr>
                <p14:cNvContentPartPr/>
                <p14:nvPr/>
              </p14:nvContentPartPr>
              <p14:xfrm>
                <a:off x="2337028" y="6327818"/>
                <a:ext cx="46440" cy="1134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BBBA80A-C852-4281-87DE-FA9E6E721F2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28388" y="6318818"/>
                  <a:ext cx="64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5650600-B732-4957-A38E-06F027FA015B}"/>
                    </a:ext>
                  </a:extLst>
                </p14:cNvPr>
                <p14:cNvContentPartPr/>
                <p14:nvPr/>
              </p14:nvContentPartPr>
              <p14:xfrm>
                <a:off x="2403628" y="6346178"/>
                <a:ext cx="72720" cy="784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5650600-B732-4957-A38E-06F027FA015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94988" y="6337538"/>
                  <a:ext cx="90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A302738-71E4-49E6-83EB-D947BEB9F4EB}"/>
                    </a:ext>
                  </a:extLst>
                </p14:cNvPr>
                <p14:cNvContentPartPr/>
                <p14:nvPr/>
              </p14:nvContentPartPr>
              <p14:xfrm>
                <a:off x="2339908" y="6452738"/>
                <a:ext cx="119880" cy="198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A302738-71E4-49E6-83EB-D947BEB9F4E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30908" y="6443738"/>
                  <a:ext cx="137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610C06C-9F59-4C15-88A6-4CB92AB68A21}"/>
                    </a:ext>
                  </a:extLst>
                </p14:cNvPr>
                <p14:cNvContentPartPr/>
                <p14:nvPr/>
              </p14:nvContentPartPr>
              <p14:xfrm>
                <a:off x="2382028" y="6501338"/>
                <a:ext cx="54000" cy="982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610C06C-9F59-4C15-88A6-4CB92AB68A2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73028" y="6492338"/>
                  <a:ext cx="71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6E5D3EF-3A10-4401-BC61-DE44A7038A2B}"/>
                    </a:ext>
                  </a:extLst>
                </p14:cNvPr>
                <p14:cNvContentPartPr/>
                <p14:nvPr/>
              </p14:nvContentPartPr>
              <p14:xfrm>
                <a:off x="2581108" y="6442658"/>
                <a:ext cx="45360" cy="93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6E5D3EF-3A10-4401-BC61-DE44A7038A2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72468" y="6434018"/>
                  <a:ext cx="63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0E76D90-6CF4-4767-B985-1CEBE3C9FC68}"/>
                    </a:ext>
                  </a:extLst>
                </p14:cNvPr>
                <p14:cNvContentPartPr/>
                <p14:nvPr/>
              </p14:nvContentPartPr>
              <p14:xfrm>
                <a:off x="2573908" y="6492338"/>
                <a:ext cx="42120" cy="104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0E76D90-6CF4-4767-B985-1CEBE3C9FC6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564908" y="6483698"/>
                  <a:ext cx="59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2A77C4D-9D58-4D55-A0E0-1EFB566169EA}"/>
                    </a:ext>
                  </a:extLst>
                </p14:cNvPr>
                <p14:cNvContentPartPr/>
                <p14:nvPr/>
              </p14:nvContentPartPr>
              <p14:xfrm>
                <a:off x="2756068" y="6351578"/>
                <a:ext cx="12960" cy="1476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2A77C4D-9D58-4D55-A0E0-1EFB566169E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747428" y="6342578"/>
                  <a:ext cx="3060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FB48D143-698E-4CD5-9054-601C722CAAE7}"/>
                  </a:ext>
                </a:extLst>
              </p14:cNvPr>
              <p14:cNvContentPartPr/>
              <p14:nvPr/>
            </p14:nvContentPartPr>
            <p14:xfrm>
              <a:off x="2812588" y="6358418"/>
              <a:ext cx="119160" cy="15192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FB48D143-698E-4CD5-9054-601C722CAAE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803588" y="6349778"/>
                <a:ext cx="1368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1E26C846-3FC3-4CF7-AD46-F53529314321}"/>
                  </a:ext>
                </a:extLst>
              </p14:cNvPr>
              <p14:cNvContentPartPr/>
              <p14:nvPr/>
            </p14:nvContentPartPr>
            <p14:xfrm>
              <a:off x="2589388" y="6340058"/>
              <a:ext cx="326160" cy="17568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1E26C846-3FC3-4CF7-AD46-F5352931432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535748" y="6232058"/>
                <a:ext cx="433800" cy="3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50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659</Words>
  <Application>Microsoft Office PowerPoint</Application>
  <PresentationFormat>On-screen Show (4:3)</PresentationFormat>
  <Paragraphs>430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Office Theme</vt:lpstr>
      <vt:lpstr>Office Theme</vt:lpstr>
      <vt:lpstr>Dividing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Phil Bruce</cp:lastModifiedBy>
  <cp:revision>22</cp:revision>
  <dcterms:created xsi:type="dcterms:W3CDTF">2018-01-27T15:48:25Z</dcterms:created>
  <dcterms:modified xsi:type="dcterms:W3CDTF">2021-02-18T21:10:02Z</dcterms:modified>
</cp:coreProperties>
</file>