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62" r:id="rId2"/>
    <p:sldId id="258" r:id="rId3"/>
    <p:sldId id="261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gve5+1yXqWC//Qn3yZXHfVdMPH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6CC0F2-D504-4686-A352-C3EF6C12509B}">
  <a:tblStyle styleId="{1C6CC0F2-D504-4686-A352-C3EF6C12509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D203FBF-FDB8-4562-8853-FD355376D848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490ECED6-5BD4-4CDD-B0D0-CC5D5C66160C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3"/>
  </p:normalViewPr>
  <p:slideViewPr>
    <p:cSldViewPr snapToGrid="0">
      <p:cViewPr varScale="1">
        <p:scale>
          <a:sx n="102" d="100"/>
          <a:sy n="102" d="100"/>
        </p:scale>
        <p:origin x="19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aa1e62f4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g9aa1e62f4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g9aa1e62f41_0_0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9aa1e62f41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9aa1e62f41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9aa1e62f41_0_83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>
                <a:latin typeface="+mn-lt"/>
              </a:rPr>
              <a:t>Direct Proportion</a:t>
            </a:r>
            <a:endParaRPr lang="en-US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>
                <a:latin typeface="+mn-lt"/>
              </a:rPr>
              <a:t>Full lesson PowerPoint, including I Do, We Do, You Do Example Sheet(s).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4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Google Shape;113;g9aa1e62f41_0_0"/>
          <p:cNvGraphicFramePr/>
          <p:nvPr/>
        </p:nvGraphicFramePr>
        <p:xfrm>
          <a:off x="197025" y="655650"/>
          <a:ext cx="2916650" cy="5985120"/>
        </p:xfrm>
        <a:graphic>
          <a:graphicData uri="http://schemas.openxmlformats.org/drawingml/2006/table">
            <a:tbl>
              <a:tblPr>
                <a:noFill/>
                <a:tableStyleId>{0D203FBF-FDB8-4562-8853-FD355376D848}</a:tableStyleId>
              </a:tblPr>
              <a:tblGrid>
                <a:gridCol w="291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I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7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 rulers cost £32.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much does 1 ruler cost?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much do 5 rulers cost?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4" name="Google Shape;114;g9aa1e62f41_0_0"/>
          <p:cNvGraphicFramePr/>
          <p:nvPr/>
        </p:nvGraphicFramePr>
        <p:xfrm>
          <a:off x="3113675" y="655650"/>
          <a:ext cx="2916650" cy="5985120"/>
        </p:xfrm>
        <a:graphic>
          <a:graphicData uri="http://schemas.openxmlformats.org/drawingml/2006/table">
            <a:tbl>
              <a:tblPr>
                <a:noFill/>
                <a:tableStyleId>{0D203FBF-FDB8-4562-8853-FD355376D848}</a:tableStyleId>
              </a:tblPr>
              <a:tblGrid>
                <a:gridCol w="291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WE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7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 rulers cost £32.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much does 1 ruler cost?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much do 5 rulers cost?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5" name="Google Shape;115;g9aa1e62f41_0_0"/>
          <p:cNvGraphicFramePr/>
          <p:nvPr/>
        </p:nvGraphicFramePr>
        <p:xfrm>
          <a:off x="6030325" y="655650"/>
          <a:ext cx="2916650" cy="5985120"/>
        </p:xfrm>
        <a:graphic>
          <a:graphicData uri="http://schemas.openxmlformats.org/drawingml/2006/table">
            <a:tbl>
              <a:tblPr>
                <a:noFill/>
                <a:tableStyleId>{0D203FBF-FDB8-4562-8853-FD355376D848}</a:tableStyleId>
              </a:tblPr>
              <a:tblGrid>
                <a:gridCol w="291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YOU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7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 rulers cost £24.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much does 1 ruler cost?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much do 5 rulers cost?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much do 10 rulers cost?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much do 17 rulers cost?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8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ANSWER IN YOUR BOOKS</a:t>
                      </a: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261F719-63CB-3A40-A354-7204E6B9B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647147"/>
              </p:ext>
            </p:extLst>
          </p:nvPr>
        </p:nvGraphicFramePr>
        <p:xfrm>
          <a:off x="197025" y="217230"/>
          <a:ext cx="8749950" cy="438420"/>
        </p:xfrm>
        <a:graphic>
          <a:graphicData uri="http://schemas.openxmlformats.org/drawingml/2006/table">
            <a:tbl>
              <a:tblPr firstRow="1" bandRow="1">
                <a:tableStyleId>{1C6CC0F2-D504-4686-A352-C3EF6C12509B}</a:tableStyleId>
              </a:tblPr>
              <a:tblGrid>
                <a:gridCol w="8749950">
                  <a:extLst>
                    <a:ext uri="{9D8B030D-6E8A-4147-A177-3AD203B41FA5}">
                      <a16:colId xmlns:a16="http://schemas.microsoft.com/office/drawing/2014/main" val="2732058525"/>
                    </a:ext>
                  </a:extLst>
                </a:gridCol>
              </a:tblGrid>
              <a:tr h="4384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Direct Proportion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82513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Google Shape;138;g9aa1e62f41_0_83"/>
          <p:cNvGraphicFramePr/>
          <p:nvPr/>
        </p:nvGraphicFramePr>
        <p:xfrm>
          <a:off x="197025" y="655650"/>
          <a:ext cx="2916650" cy="5985120"/>
        </p:xfrm>
        <a:graphic>
          <a:graphicData uri="http://schemas.openxmlformats.org/drawingml/2006/table">
            <a:tbl>
              <a:tblPr>
                <a:noFill/>
                <a:tableStyleId>{0D203FBF-FDB8-4562-8853-FD355376D848}</a:tableStyleId>
              </a:tblPr>
              <a:tblGrid>
                <a:gridCol w="291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I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7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 bread rolls cost £4.80.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much do 5 bread rolls cost?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9" name="Google Shape;139;g9aa1e62f41_0_83"/>
          <p:cNvGraphicFramePr/>
          <p:nvPr/>
        </p:nvGraphicFramePr>
        <p:xfrm>
          <a:off x="3113675" y="655650"/>
          <a:ext cx="2916650" cy="5985120"/>
        </p:xfrm>
        <a:graphic>
          <a:graphicData uri="http://schemas.openxmlformats.org/drawingml/2006/table">
            <a:tbl>
              <a:tblPr>
                <a:noFill/>
                <a:tableStyleId>{0D203FBF-FDB8-4562-8853-FD355376D848}</a:tableStyleId>
              </a:tblPr>
              <a:tblGrid>
                <a:gridCol w="291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WE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7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 bread rolls cost £4.80.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much do 5 bread rolls cost?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0" name="Google Shape;140;g9aa1e62f41_0_83"/>
          <p:cNvGraphicFramePr/>
          <p:nvPr/>
        </p:nvGraphicFramePr>
        <p:xfrm>
          <a:off x="6030325" y="655650"/>
          <a:ext cx="2916650" cy="5985120"/>
        </p:xfrm>
        <a:graphic>
          <a:graphicData uri="http://schemas.openxmlformats.org/drawingml/2006/table">
            <a:tbl>
              <a:tblPr>
                <a:noFill/>
                <a:tableStyleId>{0D203FBF-FDB8-4562-8853-FD355376D848}</a:tableStyleId>
              </a:tblPr>
              <a:tblGrid>
                <a:gridCol w="291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YOU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7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bread rolls cost £4.80.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much do 2 bread rolls cost?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much do 5 bread rolls cost?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much do 27 bread rolls cost?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8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ANSWER IN YOUR BOOKS</a:t>
                      </a: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3D846B37-327C-7F4F-80D0-2226A8DFD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760421"/>
              </p:ext>
            </p:extLst>
          </p:nvPr>
        </p:nvGraphicFramePr>
        <p:xfrm>
          <a:off x="197025" y="217230"/>
          <a:ext cx="8749950" cy="438420"/>
        </p:xfrm>
        <a:graphic>
          <a:graphicData uri="http://schemas.openxmlformats.org/drawingml/2006/table">
            <a:tbl>
              <a:tblPr firstRow="1" bandRow="1">
                <a:tableStyleId>{1C6CC0F2-D504-4686-A352-C3EF6C12509B}</a:tableStyleId>
              </a:tblPr>
              <a:tblGrid>
                <a:gridCol w="8749950">
                  <a:extLst>
                    <a:ext uri="{9D8B030D-6E8A-4147-A177-3AD203B41FA5}">
                      <a16:colId xmlns:a16="http://schemas.microsoft.com/office/drawing/2014/main" val="2732058525"/>
                    </a:ext>
                  </a:extLst>
                </a:gridCol>
              </a:tblGrid>
              <a:tr h="4384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Direct Proportion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82513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Macintosh PowerPoint</Application>
  <PresentationFormat>On-screen Show (4:3)</PresentationFormat>
  <Paragraphs>75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Direct Proportion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Martin Green</cp:lastModifiedBy>
  <cp:revision>2</cp:revision>
  <dcterms:created xsi:type="dcterms:W3CDTF">2018-01-27T15:48:25Z</dcterms:created>
  <dcterms:modified xsi:type="dcterms:W3CDTF">2021-08-04T16:21:30Z</dcterms:modified>
</cp:coreProperties>
</file>